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5487313" cy="18143538"/>
  <p:notesSz cx="6858000" cy="9144000"/>
  <p:defaultTextStyle>
    <a:defPPr>
      <a:defRPr lang="pt-BR"/>
    </a:defPPr>
    <a:lvl1pPr marL="0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1pPr>
    <a:lvl2pPr marL="1046906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2pPr>
    <a:lvl3pPr marL="2093815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3pPr>
    <a:lvl4pPr marL="3140723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4pPr>
    <a:lvl5pPr marL="4187630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5pPr>
    <a:lvl6pPr marL="5234539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6pPr>
    <a:lvl7pPr marL="6281448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7pPr>
    <a:lvl8pPr marL="7328354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8pPr>
    <a:lvl9pPr marL="8375262" algn="l" defTabSz="2093815" rtl="0" eaLnBrk="1" latinLnBrk="0" hangingPunct="1">
      <a:defRPr sz="41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344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549" y="2969326"/>
            <a:ext cx="21664216" cy="6316639"/>
          </a:xfrm>
        </p:spPr>
        <p:txBody>
          <a:bodyPr anchor="b"/>
          <a:lstStyle>
            <a:lvl1pPr algn="ctr">
              <a:defRPr sz="15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5914" y="9529559"/>
            <a:ext cx="19115485" cy="4380487"/>
          </a:xfrm>
        </p:spPr>
        <p:txBody>
          <a:bodyPr/>
          <a:lstStyle>
            <a:lvl1pPr marL="0" indent="0" algn="ctr">
              <a:buNone/>
              <a:defRPr sz="6349"/>
            </a:lvl1pPr>
            <a:lvl2pPr marL="1209568" indent="0" algn="ctr">
              <a:buNone/>
              <a:defRPr sz="5291"/>
            </a:lvl2pPr>
            <a:lvl3pPr marL="2419137" indent="0" algn="ctr">
              <a:buNone/>
              <a:defRPr sz="4762"/>
            </a:lvl3pPr>
            <a:lvl4pPr marL="3628705" indent="0" algn="ctr">
              <a:buNone/>
              <a:defRPr sz="4233"/>
            </a:lvl4pPr>
            <a:lvl5pPr marL="4838273" indent="0" algn="ctr">
              <a:buNone/>
              <a:defRPr sz="4233"/>
            </a:lvl5pPr>
            <a:lvl6pPr marL="6047842" indent="0" algn="ctr">
              <a:buNone/>
              <a:defRPr sz="4233"/>
            </a:lvl6pPr>
            <a:lvl7pPr marL="7257410" indent="0" algn="ctr">
              <a:buNone/>
              <a:defRPr sz="4233"/>
            </a:lvl7pPr>
            <a:lvl8pPr marL="8466978" indent="0" algn="ctr">
              <a:buNone/>
              <a:defRPr sz="4233"/>
            </a:lvl8pPr>
            <a:lvl9pPr marL="9676547" indent="0" algn="ctr">
              <a:buNone/>
              <a:defRPr sz="42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5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05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39360" y="965975"/>
            <a:ext cx="5495702" cy="1537581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254" y="965975"/>
            <a:ext cx="16168514" cy="1537581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80" y="4523290"/>
            <a:ext cx="21982807" cy="7547206"/>
          </a:xfrm>
        </p:spPr>
        <p:txBody>
          <a:bodyPr anchor="b"/>
          <a:lstStyle>
            <a:lvl1pPr>
              <a:defRPr sz="15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8980" y="12141896"/>
            <a:ext cx="21982807" cy="3968898"/>
          </a:xfrm>
        </p:spPr>
        <p:txBody>
          <a:bodyPr/>
          <a:lstStyle>
            <a:lvl1pPr marL="0" indent="0">
              <a:buNone/>
              <a:defRPr sz="6349">
                <a:solidFill>
                  <a:schemeClr val="tx1"/>
                </a:solidFill>
              </a:defRPr>
            </a:lvl1pPr>
            <a:lvl2pPr marL="120956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2pPr>
            <a:lvl3pPr marL="2419137" indent="0">
              <a:buNone/>
              <a:defRPr sz="4762">
                <a:solidFill>
                  <a:schemeClr val="tx1">
                    <a:tint val="75000"/>
                  </a:schemeClr>
                </a:solidFill>
              </a:defRPr>
            </a:lvl3pPr>
            <a:lvl4pPr marL="3628705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4pPr>
            <a:lvl5pPr marL="4838273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5pPr>
            <a:lvl6pPr marL="6047842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6pPr>
            <a:lvl7pPr marL="7257410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7pPr>
            <a:lvl8pPr marL="8466978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8pPr>
            <a:lvl9pPr marL="9676547" indent="0">
              <a:buNone/>
              <a:defRPr sz="42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253" y="4829877"/>
            <a:ext cx="10832108" cy="115119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02952" y="4829877"/>
            <a:ext cx="10832108" cy="115119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573" y="965979"/>
            <a:ext cx="21982807" cy="350691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575" y="4447688"/>
            <a:ext cx="10782326" cy="2179743"/>
          </a:xfrm>
        </p:spPr>
        <p:txBody>
          <a:bodyPr anchor="b"/>
          <a:lstStyle>
            <a:lvl1pPr marL="0" indent="0">
              <a:buNone/>
              <a:defRPr sz="6349" b="1"/>
            </a:lvl1pPr>
            <a:lvl2pPr marL="1209568" indent="0">
              <a:buNone/>
              <a:defRPr sz="5291" b="1"/>
            </a:lvl2pPr>
            <a:lvl3pPr marL="2419137" indent="0">
              <a:buNone/>
              <a:defRPr sz="4762" b="1"/>
            </a:lvl3pPr>
            <a:lvl4pPr marL="3628705" indent="0">
              <a:buNone/>
              <a:defRPr sz="4233" b="1"/>
            </a:lvl4pPr>
            <a:lvl5pPr marL="4838273" indent="0">
              <a:buNone/>
              <a:defRPr sz="4233" b="1"/>
            </a:lvl5pPr>
            <a:lvl6pPr marL="6047842" indent="0">
              <a:buNone/>
              <a:defRPr sz="4233" b="1"/>
            </a:lvl6pPr>
            <a:lvl7pPr marL="7257410" indent="0">
              <a:buNone/>
              <a:defRPr sz="4233" b="1"/>
            </a:lvl7pPr>
            <a:lvl8pPr marL="8466978" indent="0">
              <a:buNone/>
              <a:defRPr sz="4233" b="1"/>
            </a:lvl8pPr>
            <a:lvl9pPr marL="9676547" indent="0">
              <a:buNone/>
              <a:defRPr sz="42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5575" y="6627431"/>
            <a:ext cx="10782326" cy="97479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02953" y="4447688"/>
            <a:ext cx="10835428" cy="2179743"/>
          </a:xfrm>
        </p:spPr>
        <p:txBody>
          <a:bodyPr anchor="b"/>
          <a:lstStyle>
            <a:lvl1pPr marL="0" indent="0">
              <a:buNone/>
              <a:defRPr sz="6349" b="1"/>
            </a:lvl1pPr>
            <a:lvl2pPr marL="1209568" indent="0">
              <a:buNone/>
              <a:defRPr sz="5291" b="1"/>
            </a:lvl2pPr>
            <a:lvl3pPr marL="2419137" indent="0">
              <a:buNone/>
              <a:defRPr sz="4762" b="1"/>
            </a:lvl3pPr>
            <a:lvl4pPr marL="3628705" indent="0">
              <a:buNone/>
              <a:defRPr sz="4233" b="1"/>
            </a:lvl4pPr>
            <a:lvl5pPr marL="4838273" indent="0">
              <a:buNone/>
              <a:defRPr sz="4233" b="1"/>
            </a:lvl5pPr>
            <a:lvl6pPr marL="6047842" indent="0">
              <a:buNone/>
              <a:defRPr sz="4233" b="1"/>
            </a:lvl6pPr>
            <a:lvl7pPr marL="7257410" indent="0">
              <a:buNone/>
              <a:defRPr sz="4233" b="1"/>
            </a:lvl7pPr>
            <a:lvl8pPr marL="8466978" indent="0">
              <a:buNone/>
              <a:defRPr sz="4233" b="1"/>
            </a:lvl8pPr>
            <a:lvl9pPr marL="9676547" indent="0">
              <a:buNone/>
              <a:defRPr sz="42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02953" y="6627431"/>
            <a:ext cx="10835428" cy="97479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8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2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572" y="1209569"/>
            <a:ext cx="8220322" cy="4233492"/>
          </a:xfrm>
        </p:spPr>
        <p:txBody>
          <a:bodyPr anchor="b"/>
          <a:lstStyle>
            <a:lvl1pPr>
              <a:defRPr sz="84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5428" y="2612337"/>
            <a:ext cx="12902952" cy="12893672"/>
          </a:xfrm>
        </p:spPr>
        <p:txBody>
          <a:bodyPr/>
          <a:lstStyle>
            <a:lvl1pPr>
              <a:defRPr sz="8466"/>
            </a:lvl1pPr>
            <a:lvl2pPr>
              <a:defRPr sz="7408"/>
            </a:lvl2pPr>
            <a:lvl3pPr>
              <a:defRPr sz="6349"/>
            </a:lvl3pPr>
            <a:lvl4pPr>
              <a:defRPr sz="5291"/>
            </a:lvl4pPr>
            <a:lvl5pPr>
              <a:defRPr sz="5291"/>
            </a:lvl5pPr>
            <a:lvl6pPr>
              <a:defRPr sz="5291"/>
            </a:lvl6pPr>
            <a:lvl7pPr>
              <a:defRPr sz="5291"/>
            </a:lvl7pPr>
            <a:lvl8pPr>
              <a:defRPr sz="5291"/>
            </a:lvl8pPr>
            <a:lvl9pPr>
              <a:defRPr sz="5291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572" y="5443061"/>
            <a:ext cx="8220322" cy="10083945"/>
          </a:xfrm>
        </p:spPr>
        <p:txBody>
          <a:bodyPr/>
          <a:lstStyle>
            <a:lvl1pPr marL="0" indent="0">
              <a:buNone/>
              <a:defRPr sz="4233"/>
            </a:lvl1pPr>
            <a:lvl2pPr marL="1209568" indent="0">
              <a:buNone/>
              <a:defRPr sz="3704"/>
            </a:lvl2pPr>
            <a:lvl3pPr marL="2419137" indent="0">
              <a:buNone/>
              <a:defRPr sz="3175"/>
            </a:lvl3pPr>
            <a:lvl4pPr marL="3628705" indent="0">
              <a:buNone/>
              <a:defRPr sz="2646"/>
            </a:lvl4pPr>
            <a:lvl5pPr marL="4838273" indent="0">
              <a:buNone/>
              <a:defRPr sz="2646"/>
            </a:lvl5pPr>
            <a:lvl6pPr marL="6047842" indent="0">
              <a:buNone/>
              <a:defRPr sz="2646"/>
            </a:lvl6pPr>
            <a:lvl7pPr marL="7257410" indent="0">
              <a:buNone/>
              <a:defRPr sz="2646"/>
            </a:lvl7pPr>
            <a:lvl8pPr marL="8466978" indent="0">
              <a:buNone/>
              <a:defRPr sz="2646"/>
            </a:lvl8pPr>
            <a:lvl9pPr marL="9676547" indent="0">
              <a:buNone/>
              <a:defRPr sz="264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75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572" y="1209569"/>
            <a:ext cx="8220322" cy="4233492"/>
          </a:xfrm>
        </p:spPr>
        <p:txBody>
          <a:bodyPr anchor="b"/>
          <a:lstStyle>
            <a:lvl1pPr>
              <a:defRPr sz="84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5428" y="2612337"/>
            <a:ext cx="12902952" cy="12893672"/>
          </a:xfrm>
        </p:spPr>
        <p:txBody>
          <a:bodyPr anchor="t"/>
          <a:lstStyle>
            <a:lvl1pPr marL="0" indent="0">
              <a:buNone/>
              <a:defRPr sz="8466"/>
            </a:lvl1pPr>
            <a:lvl2pPr marL="1209568" indent="0">
              <a:buNone/>
              <a:defRPr sz="7408"/>
            </a:lvl2pPr>
            <a:lvl3pPr marL="2419137" indent="0">
              <a:buNone/>
              <a:defRPr sz="6349"/>
            </a:lvl3pPr>
            <a:lvl4pPr marL="3628705" indent="0">
              <a:buNone/>
              <a:defRPr sz="5291"/>
            </a:lvl4pPr>
            <a:lvl5pPr marL="4838273" indent="0">
              <a:buNone/>
              <a:defRPr sz="5291"/>
            </a:lvl5pPr>
            <a:lvl6pPr marL="6047842" indent="0">
              <a:buNone/>
              <a:defRPr sz="5291"/>
            </a:lvl6pPr>
            <a:lvl7pPr marL="7257410" indent="0">
              <a:buNone/>
              <a:defRPr sz="5291"/>
            </a:lvl7pPr>
            <a:lvl8pPr marL="8466978" indent="0">
              <a:buNone/>
              <a:defRPr sz="5291"/>
            </a:lvl8pPr>
            <a:lvl9pPr marL="9676547" indent="0">
              <a:buNone/>
              <a:defRPr sz="529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572" y="5443061"/>
            <a:ext cx="8220322" cy="10083945"/>
          </a:xfrm>
        </p:spPr>
        <p:txBody>
          <a:bodyPr/>
          <a:lstStyle>
            <a:lvl1pPr marL="0" indent="0">
              <a:buNone/>
              <a:defRPr sz="4233"/>
            </a:lvl1pPr>
            <a:lvl2pPr marL="1209568" indent="0">
              <a:buNone/>
              <a:defRPr sz="3704"/>
            </a:lvl2pPr>
            <a:lvl3pPr marL="2419137" indent="0">
              <a:buNone/>
              <a:defRPr sz="3175"/>
            </a:lvl3pPr>
            <a:lvl4pPr marL="3628705" indent="0">
              <a:buNone/>
              <a:defRPr sz="2646"/>
            </a:lvl4pPr>
            <a:lvl5pPr marL="4838273" indent="0">
              <a:buNone/>
              <a:defRPr sz="2646"/>
            </a:lvl5pPr>
            <a:lvl6pPr marL="6047842" indent="0">
              <a:buNone/>
              <a:defRPr sz="2646"/>
            </a:lvl6pPr>
            <a:lvl7pPr marL="7257410" indent="0">
              <a:buNone/>
              <a:defRPr sz="2646"/>
            </a:lvl7pPr>
            <a:lvl8pPr marL="8466978" indent="0">
              <a:buNone/>
              <a:defRPr sz="2646"/>
            </a:lvl8pPr>
            <a:lvl9pPr marL="9676547" indent="0">
              <a:buNone/>
              <a:defRPr sz="264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253" y="965979"/>
            <a:ext cx="21982807" cy="350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253" y="4829877"/>
            <a:ext cx="21982807" cy="11511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2253" y="16816376"/>
            <a:ext cx="5734645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1056D-10B3-451D-9D84-46DA4F94630F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42673" y="16816376"/>
            <a:ext cx="8601968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0415" y="16816376"/>
            <a:ext cx="5734645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C09E-D837-4142-94C6-99D1B7FB58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8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19137" rtl="0" eaLnBrk="1" latinLnBrk="0" hangingPunct="1">
        <a:lnSpc>
          <a:spcPct val="90000"/>
        </a:lnSpc>
        <a:spcBef>
          <a:spcPct val="0"/>
        </a:spcBef>
        <a:buNone/>
        <a:defRPr sz="11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4784" indent="-604784" algn="l" defTabSz="2419137" rtl="0" eaLnBrk="1" latinLnBrk="0" hangingPunct="1">
        <a:lnSpc>
          <a:spcPct val="90000"/>
        </a:lnSpc>
        <a:spcBef>
          <a:spcPts val="2646"/>
        </a:spcBef>
        <a:buFont typeface="Arial" panose="020B0604020202020204" pitchFamily="34" charset="0"/>
        <a:buChar char="•"/>
        <a:defRPr sz="7408" kern="1200">
          <a:solidFill>
            <a:schemeClr val="tx1"/>
          </a:solidFill>
          <a:latin typeface="+mn-lt"/>
          <a:ea typeface="+mn-ea"/>
          <a:cs typeface="+mn-cs"/>
        </a:defRPr>
      </a:lvl1pPr>
      <a:lvl2pPr marL="1814352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6349" kern="1200">
          <a:solidFill>
            <a:schemeClr val="tx1"/>
          </a:solidFill>
          <a:latin typeface="+mn-lt"/>
          <a:ea typeface="+mn-ea"/>
          <a:cs typeface="+mn-cs"/>
        </a:defRPr>
      </a:lvl2pPr>
      <a:lvl3pPr marL="3023921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3pPr>
      <a:lvl4pPr marL="4233489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4pPr>
      <a:lvl5pPr marL="5443057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5pPr>
      <a:lvl6pPr marL="6652626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6pPr>
      <a:lvl7pPr marL="7862194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7pPr>
      <a:lvl8pPr marL="9071762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8pPr>
      <a:lvl9pPr marL="10281331" indent="-604784" algn="l" defTabSz="2419137" rtl="0" eaLnBrk="1" latinLnBrk="0" hangingPunct="1">
        <a:lnSpc>
          <a:spcPct val="90000"/>
        </a:lnSpc>
        <a:spcBef>
          <a:spcPts val="1323"/>
        </a:spcBef>
        <a:buFont typeface="Arial" panose="020B0604020202020204" pitchFamily="34" charset="0"/>
        <a:buChar char="•"/>
        <a:defRPr sz="47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1pPr>
      <a:lvl2pPr marL="1209568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2pPr>
      <a:lvl3pPr marL="2419137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3pPr>
      <a:lvl4pPr marL="3628705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4pPr>
      <a:lvl5pPr marL="4838273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5pPr>
      <a:lvl6pPr marL="6047842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6pPr>
      <a:lvl7pPr marL="7257410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7pPr>
      <a:lvl8pPr marL="8466978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8pPr>
      <a:lvl9pPr marL="9676547" algn="l" defTabSz="2419137" rtl="0" eaLnBrk="1" latinLnBrk="0" hangingPunct="1">
        <a:defRPr sz="47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23" Type="http://schemas.openxmlformats.org/officeDocument/2006/relationships/image" Target="../media/image20.png"/><Relationship Id="rId10" Type="http://schemas.openxmlformats.org/officeDocument/2006/relationships/image" Target="../media/image8.jp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74CAB4-25DD-4BD5-A13E-0A71644A37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21829" y="8978120"/>
            <a:ext cx="1101845" cy="7804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6F0593-E990-4218-81E1-E925AE3181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1458" y="8114548"/>
            <a:ext cx="296274" cy="37150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AF2A-ED5A-4870-9286-61773DD5CBC9}"/>
              </a:ext>
            </a:extLst>
          </p:cNvPr>
          <p:cNvSpPr txBox="1"/>
          <p:nvPr/>
        </p:nvSpPr>
        <p:spPr>
          <a:xfrm>
            <a:off x="6529847" y="9828439"/>
            <a:ext cx="1308371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 err="1"/>
              <a:t>Placa</a:t>
            </a:r>
            <a:r>
              <a:rPr lang="en-US" sz="1163" dirty="0"/>
              <a:t> Arduino Uno</a:t>
            </a:r>
            <a:endParaRPr lang="pt-BR" sz="1163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7A4FCE-14B0-4EBE-A043-47555D887DEE}"/>
              </a:ext>
            </a:extLst>
          </p:cNvPr>
          <p:cNvSpPr txBox="1"/>
          <p:nvPr/>
        </p:nvSpPr>
        <p:spPr>
          <a:xfrm>
            <a:off x="6722533" y="7809756"/>
            <a:ext cx="891042" cy="45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3" dirty="0"/>
              <a:t>Sensor DHT 11</a:t>
            </a:r>
            <a:endParaRPr lang="pt-BR" sz="1163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BB63ABF-68AB-49B6-9720-0B66F0E9C0C7}"/>
              </a:ext>
            </a:extLst>
          </p:cNvPr>
          <p:cNvSpPr/>
          <p:nvPr/>
        </p:nvSpPr>
        <p:spPr>
          <a:xfrm>
            <a:off x="6912354" y="8469052"/>
            <a:ext cx="352484" cy="525004"/>
          </a:xfrm>
          <a:custGeom>
            <a:avLst/>
            <a:gdLst>
              <a:gd name="connsiteX0" fmla="*/ 318330 w 318330"/>
              <a:gd name="connsiteY0" fmla="*/ 0 h 474133"/>
              <a:gd name="connsiteX1" fmla="*/ 250597 w 318330"/>
              <a:gd name="connsiteY1" fmla="*/ 237067 h 474133"/>
              <a:gd name="connsiteX2" fmla="*/ 21997 w 318330"/>
              <a:gd name="connsiteY2" fmla="*/ 431800 h 474133"/>
              <a:gd name="connsiteX3" fmla="*/ 21997 w 318330"/>
              <a:gd name="connsiteY3" fmla="*/ 474133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0" h="474133">
                <a:moveTo>
                  <a:pt x="318330" y="0"/>
                </a:moveTo>
                <a:cubicBezTo>
                  <a:pt x="309158" y="82550"/>
                  <a:pt x="299986" y="165100"/>
                  <a:pt x="250597" y="237067"/>
                </a:cubicBezTo>
                <a:cubicBezTo>
                  <a:pt x="201208" y="309034"/>
                  <a:pt x="60097" y="392289"/>
                  <a:pt x="21997" y="431800"/>
                </a:cubicBezTo>
                <a:cubicBezTo>
                  <a:pt x="-16103" y="471311"/>
                  <a:pt x="2947" y="472722"/>
                  <a:pt x="21997" y="4741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E1318F-7EF5-4CAA-886D-96DDAF7DA92E}"/>
              </a:ext>
            </a:extLst>
          </p:cNvPr>
          <p:cNvSpPr txBox="1"/>
          <p:nvPr/>
        </p:nvSpPr>
        <p:spPr>
          <a:xfrm>
            <a:off x="7062738" y="8731554"/>
            <a:ext cx="1330814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/>
              <a:t>Porta </a:t>
            </a:r>
            <a:r>
              <a:rPr lang="en-US" sz="1163" dirty="0" err="1"/>
              <a:t>Analógica</a:t>
            </a:r>
            <a:r>
              <a:rPr lang="en-US" sz="1163" dirty="0"/>
              <a:t> A1</a:t>
            </a:r>
            <a:endParaRPr lang="pt-BR" sz="1163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8B9F35A-5F96-4191-B2BF-EF66BAD4CD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462" y="7124567"/>
            <a:ext cx="1175737" cy="117573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1FA817B-062C-4E60-ADBB-42FEB68AE4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64" y="7320680"/>
            <a:ext cx="867707" cy="433853"/>
          </a:xfrm>
          <a:prstGeom prst="rect">
            <a:avLst/>
          </a:prstGeom>
        </p:spPr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451A91F-842E-4788-BA7A-C473D671145D}"/>
              </a:ext>
            </a:extLst>
          </p:cNvPr>
          <p:cNvSpPr/>
          <p:nvPr/>
        </p:nvSpPr>
        <p:spPr>
          <a:xfrm>
            <a:off x="7811519" y="7993480"/>
            <a:ext cx="1365350" cy="1512186"/>
          </a:xfrm>
          <a:custGeom>
            <a:avLst/>
            <a:gdLst>
              <a:gd name="connsiteX0" fmla="*/ 0 w 1233054"/>
              <a:gd name="connsiteY0" fmla="*/ 1364673 h 1365662"/>
              <a:gd name="connsiteX1" fmla="*/ 900545 w 1233054"/>
              <a:gd name="connsiteY1" fmla="*/ 1205346 h 1365662"/>
              <a:gd name="connsiteX2" fmla="*/ 658091 w 1233054"/>
              <a:gd name="connsiteY2" fmla="*/ 367146 h 1365662"/>
              <a:gd name="connsiteX3" fmla="*/ 1233054 w 1233054"/>
              <a:gd name="connsiteY3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054" h="1365662">
                <a:moveTo>
                  <a:pt x="0" y="1364673"/>
                </a:moveTo>
                <a:cubicBezTo>
                  <a:pt x="395431" y="1368137"/>
                  <a:pt x="790863" y="1371601"/>
                  <a:pt x="900545" y="1205346"/>
                </a:cubicBezTo>
                <a:cubicBezTo>
                  <a:pt x="1010227" y="1039091"/>
                  <a:pt x="602673" y="568037"/>
                  <a:pt x="658091" y="367146"/>
                </a:cubicBezTo>
                <a:cubicBezTo>
                  <a:pt x="713509" y="166255"/>
                  <a:pt x="973281" y="83127"/>
                  <a:pt x="1233054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C62D16-6EA7-42C9-8008-C39C7572534B}"/>
              </a:ext>
            </a:extLst>
          </p:cNvPr>
          <p:cNvSpPr txBox="1"/>
          <p:nvPr/>
        </p:nvSpPr>
        <p:spPr>
          <a:xfrm rot="20912609">
            <a:off x="8082632" y="9472606"/>
            <a:ext cx="1034257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/>
              <a:t>Cabo USB A/B</a:t>
            </a:r>
            <a:endParaRPr lang="pt-BR" sz="1163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8DBF7E-4B24-4288-AFC8-3437ACD9255B}"/>
              </a:ext>
            </a:extLst>
          </p:cNvPr>
          <p:cNvSpPr txBox="1"/>
          <p:nvPr/>
        </p:nvSpPr>
        <p:spPr>
          <a:xfrm rot="20383727">
            <a:off x="8279366" y="7838907"/>
            <a:ext cx="963725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/>
              <a:t>Porta COM 6</a:t>
            </a:r>
            <a:endParaRPr lang="pt-BR" sz="1163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97A1AAB-CC58-40A9-AFD4-09887A254B2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24" b="95147" l="3556" r="97889">
                        <a14:foregroundMark x1="5778" y1="75000" x2="5778" y2="75000"/>
                        <a14:foregroundMark x1="3556" y1="80294" x2="3556" y2="80294"/>
                        <a14:foregroundMark x1="61333" y1="95882" x2="61333" y2="95882"/>
                        <a14:foregroundMark x1="95111" y1="85294" x2="95111" y2="85294"/>
                        <a14:foregroundMark x1="97889" y1="84706" x2="97889" y2="84706"/>
                        <a14:foregroundMark x1="27333" y1="6618" x2="27333" y2="6618"/>
                        <a14:foregroundMark x1="71111" y1="4118" x2="71111" y2="4118"/>
                        <a14:foregroundMark x1="27556" y1="1324" x2="27333" y2="3088"/>
                        <a14:foregroundMark x1="26444" y1="41471" x2="26444" y2="41471"/>
                        <a14:foregroundMark x1="27444" y1="45441" x2="27222" y2="42500"/>
                        <a14:foregroundMark x1="28222" y1="51912" x2="27667" y2="44853"/>
                        <a14:foregroundMark x1="37000" y1="55294" x2="46000" y2="55735"/>
                        <a14:foregroundMark x1="46000" y1="55735" x2="48444" y2="55000"/>
                        <a14:foregroundMark x1="53444" y1="55441" x2="72222" y2="55147"/>
                        <a14:foregroundMark x1="72222" y1="55147" x2="73889" y2="55147"/>
                        <a14:foregroundMark x1="86889" y1="90588" x2="85222" y2="91029"/>
                        <a14:foregroundMark x1="70667" y1="2794" x2="70222" y2="51912"/>
                        <a14:foregroundMark x1="26667" y1="9853" x2="26000" y2="39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71" y="7481743"/>
            <a:ext cx="743650" cy="561869"/>
          </a:xfrm>
          <a:prstGeom prst="rect">
            <a:avLst/>
          </a:prstGeom>
        </p:spPr>
      </p:pic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1A33114-DAD8-4F7A-AB1A-7D7F483590AB}"/>
              </a:ext>
            </a:extLst>
          </p:cNvPr>
          <p:cNvSpPr/>
          <p:nvPr/>
        </p:nvSpPr>
        <p:spPr>
          <a:xfrm>
            <a:off x="10135686" y="7680694"/>
            <a:ext cx="1152573" cy="205398"/>
          </a:xfrm>
          <a:custGeom>
            <a:avLst/>
            <a:gdLst>
              <a:gd name="connsiteX0" fmla="*/ 0 w 1040894"/>
              <a:gd name="connsiteY0" fmla="*/ 185496 h 185496"/>
              <a:gd name="connsiteX1" fmla="*/ 741218 w 1040894"/>
              <a:gd name="connsiteY1" fmla="*/ 12314 h 185496"/>
              <a:gd name="connsiteX2" fmla="*/ 1004455 w 1040894"/>
              <a:gd name="connsiteY2" fmla="*/ 26169 h 185496"/>
              <a:gd name="connsiteX3" fmla="*/ 1032164 w 1040894"/>
              <a:gd name="connsiteY3" fmla="*/ 123151 h 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894" h="185496">
                <a:moveTo>
                  <a:pt x="0" y="185496"/>
                </a:moveTo>
                <a:cubicBezTo>
                  <a:pt x="286904" y="112182"/>
                  <a:pt x="573809" y="38868"/>
                  <a:pt x="741218" y="12314"/>
                </a:cubicBezTo>
                <a:cubicBezTo>
                  <a:pt x="908627" y="-14240"/>
                  <a:pt x="955964" y="7696"/>
                  <a:pt x="1004455" y="26169"/>
                </a:cubicBezTo>
                <a:cubicBezTo>
                  <a:pt x="1052946" y="44642"/>
                  <a:pt x="1042555" y="83896"/>
                  <a:pt x="1032164" y="12315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3666A8-A569-434D-B53A-31567CC27B4A}"/>
              </a:ext>
            </a:extLst>
          </p:cNvPr>
          <p:cNvSpPr txBox="1"/>
          <p:nvPr/>
        </p:nvSpPr>
        <p:spPr>
          <a:xfrm rot="20875745">
            <a:off x="10106279" y="7487990"/>
            <a:ext cx="1094082" cy="279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8" dirty="0"/>
              <a:t>Cabo Ethernet</a:t>
            </a:r>
            <a:endParaRPr lang="pt-BR" sz="1218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CAFEEA-F6F4-4944-81E5-D84F45B8E95F}"/>
              </a:ext>
            </a:extLst>
          </p:cNvPr>
          <p:cNvSpPr txBox="1"/>
          <p:nvPr/>
        </p:nvSpPr>
        <p:spPr>
          <a:xfrm>
            <a:off x="11158247" y="8101037"/>
            <a:ext cx="769698" cy="279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8" dirty="0" err="1"/>
              <a:t>Roteador</a:t>
            </a:r>
            <a:endParaRPr lang="pt-BR" sz="1218" dirty="0"/>
          </a:p>
        </p:txBody>
      </p:sp>
      <p:sp>
        <p:nvSpPr>
          <p:cNvPr id="31" name="Nuvem 30">
            <a:extLst>
              <a:ext uri="{FF2B5EF4-FFF2-40B4-BE49-F238E27FC236}">
                <a16:creationId xmlns:a16="http://schemas.microsoft.com/office/drawing/2014/main" id="{E027AEBA-0136-49F2-AE3D-4C3F7B8CE9B4}"/>
              </a:ext>
            </a:extLst>
          </p:cNvPr>
          <p:cNvSpPr/>
          <p:nvPr/>
        </p:nvSpPr>
        <p:spPr>
          <a:xfrm>
            <a:off x="12901290" y="5338143"/>
            <a:ext cx="5785216" cy="3823589"/>
          </a:xfrm>
          <a:prstGeom prst="cloud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F06EA99-8845-466B-8A85-A8CD35B19B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243" y="5850055"/>
            <a:ext cx="2253649" cy="64698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EE9CD94-3900-4C87-B2AC-EC169B27F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263" y="6791802"/>
            <a:ext cx="2195619" cy="101583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AA72F9F-CCD6-447F-BD7B-03E2F16B1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774" y="6417365"/>
            <a:ext cx="1768585" cy="122474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432A68F3-5D75-4D1E-A712-42F84D4F71E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533" y="11993731"/>
            <a:ext cx="685821" cy="685821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2B93059F-F826-4142-B2CE-EFE3C098405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353" y="11071047"/>
            <a:ext cx="1193194" cy="94968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C9BA3AF3-89CB-4FF4-A040-4515C66F09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37" y="12813808"/>
            <a:ext cx="1127601" cy="1127601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7A82E92-5AE1-48BB-AB7A-1BF153D26A36}"/>
              </a:ext>
            </a:extLst>
          </p:cNvPr>
          <p:cNvSpPr txBox="1"/>
          <p:nvPr/>
        </p:nvSpPr>
        <p:spPr>
          <a:xfrm>
            <a:off x="9206025" y="6314641"/>
            <a:ext cx="639919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/>
              <a:t>Express</a:t>
            </a:r>
            <a:endParaRPr lang="pt-BR" sz="1107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DF414-116E-4AB2-8C07-6727D20AE131}"/>
              </a:ext>
            </a:extLst>
          </p:cNvPr>
          <p:cNvSpPr txBox="1"/>
          <p:nvPr/>
        </p:nvSpPr>
        <p:spPr>
          <a:xfrm>
            <a:off x="9095459" y="6747590"/>
            <a:ext cx="734496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/>
              <a:t>Socket.io</a:t>
            </a:r>
            <a:endParaRPr lang="pt-BR" sz="1163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E3042AD-33A8-4E52-8BD0-2E6F16E2FC2B}"/>
              </a:ext>
            </a:extLst>
          </p:cNvPr>
          <p:cNvSpPr txBox="1"/>
          <p:nvPr/>
        </p:nvSpPr>
        <p:spPr>
          <a:xfrm>
            <a:off x="9415208" y="6519155"/>
            <a:ext cx="774571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3" dirty="0" err="1"/>
              <a:t>SerialPort</a:t>
            </a:r>
            <a:endParaRPr lang="pt-BR" sz="1107" dirty="0"/>
          </a:p>
        </p:txBody>
      </p:sp>
      <p:sp>
        <p:nvSpPr>
          <p:cNvPr id="51" name="Nuvem 50">
            <a:extLst>
              <a:ext uri="{FF2B5EF4-FFF2-40B4-BE49-F238E27FC236}">
                <a16:creationId xmlns:a16="http://schemas.microsoft.com/office/drawing/2014/main" id="{5404B355-F59A-4C27-B40F-89CB08771994}"/>
              </a:ext>
            </a:extLst>
          </p:cNvPr>
          <p:cNvSpPr/>
          <p:nvPr/>
        </p:nvSpPr>
        <p:spPr>
          <a:xfrm rot="564885">
            <a:off x="8937751" y="6173598"/>
            <a:ext cx="1394938" cy="1117116"/>
          </a:xfrm>
          <a:prstGeom prst="cloud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07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81D5F00-DFD2-400A-8EAB-9A7164A1597E}"/>
              </a:ext>
            </a:extLst>
          </p:cNvPr>
          <p:cNvSpPr txBox="1"/>
          <p:nvPr/>
        </p:nvSpPr>
        <p:spPr>
          <a:xfrm>
            <a:off x="9219716" y="5872155"/>
            <a:ext cx="808235" cy="29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9" b="1" dirty="0" err="1"/>
              <a:t>Módulos</a:t>
            </a:r>
            <a:endParaRPr lang="pt-BR" sz="1218" b="1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63C89D-AEFA-4569-8EAF-5D8084A04C4D}"/>
              </a:ext>
            </a:extLst>
          </p:cNvPr>
          <p:cNvSpPr txBox="1"/>
          <p:nvPr/>
        </p:nvSpPr>
        <p:spPr>
          <a:xfrm>
            <a:off x="9361564" y="8114551"/>
            <a:ext cx="721672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63" dirty="0" err="1"/>
              <a:t>Servidor</a:t>
            </a:r>
            <a:r>
              <a:rPr lang="en-US" sz="1163" dirty="0"/>
              <a:t> </a:t>
            </a:r>
          </a:p>
          <a:p>
            <a:pPr algn="ctr"/>
            <a:r>
              <a:rPr lang="en-US" sz="1163" dirty="0"/>
              <a:t>Local</a:t>
            </a:r>
            <a:endParaRPr lang="pt-BR" sz="1107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77FBCD94-5064-4233-A7A0-193BCD3925C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324" b="95147" l="3556" r="97889">
                        <a14:foregroundMark x1="5778" y1="75000" x2="5778" y2="75000"/>
                        <a14:foregroundMark x1="3556" y1="80294" x2="3556" y2="80294"/>
                        <a14:foregroundMark x1="61333" y1="95882" x2="61333" y2="95882"/>
                        <a14:foregroundMark x1="95111" y1="85294" x2="95111" y2="85294"/>
                        <a14:foregroundMark x1="97889" y1="84706" x2="97889" y2="84706"/>
                        <a14:foregroundMark x1="27333" y1="6618" x2="27333" y2="6618"/>
                        <a14:foregroundMark x1="71111" y1="4118" x2="71111" y2="4118"/>
                        <a14:foregroundMark x1="27556" y1="1324" x2="27333" y2="3088"/>
                        <a14:foregroundMark x1="26444" y1="41471" x2="26444" y2="41471"/>
                        <a14:foregroundMark x1="27444" y1="45441" x2="27222" y2="42500"/>
                        <a14:foregroundMark x1="28222" y1="51912" x2="27667" y2="44853"/>
                        <a14:foregroundMark x1="37000" y1="55294" x2="46000" y2="55735"/>
                        <a14:foregroundMark x1="46000" y1="55735" x2="48444" y2="55000"/>
                        <a14:foregroundMark x1="53444" y1="55441" x2="72222" y2="55147"/>
                        <a14:foregroundMark x1="72222" y1="55147" x2="73889" y2="55147"/>
                        <a14:foregroundMark x1="86889" y1="90588" x2="85222" y2="91029"/>
                        <a14:foregroundMark x1="70667" y1="2794" x2="70222" y2="51912"/>
                        <a14:foregroundMark x1="26667" y1="9853" x2="26000" y2="39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489" y="9424143"/>
            <a:ext cx="708741" cy="535493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91FCD675-9A94-4E99-B13E-7CF776A7CFE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49" y="10292163"/>
            <a:ext cx="1057800" cy="10578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76FC434B-0FE4-4DEF-AFF3-7180BDFF2B62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9834" flipH="1">
            <a:off x="11721548" y="7059249"/>
            <a:ext cx="1003025" cy="1003025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F23FBEF2-6B86-46E9-A662-11ED875814A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4176" flipH="1">
            <a:off x="19084655" y="10223323"/>
            <a:ext cx="745245" cy="74524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D2C6D0-478E-4561-8EA8-0DA6B9279039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9671" flipH="1">
            <a:off x="18099589" y="8760347"/>
            <a:ext cx="770349" cy="770349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6AE2DDDD-1B9D-43E0-B93B-1F97D15ACA79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1898" flipH="1">
            <a:off x="17628806" y="10261532"/>
            <a:ext cx="811135" cy="811135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3B8B9C9-B23A-4FB4-B982-41588BE19C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550" y="10944500"/>
            <a:ext cx="1127601" cy="112760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9A1647F9-A00C-4131-B002-9AD7BF9A323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370">
            <a:off x="14737081" y="12028319"/>
            <a:ext cx="434493" cy="743955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4C521C11-4D7D-4C25-8B01-E6B8444D0E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9591">
            <a:off x="15047206" y="9406785"/>
            <a:ext cx="434493" cy="743955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DB4EF73B-E0BF-46CB-8AFC-7351B5D759F0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9863">
            <a:off x="14231382" y="11919065"/>
            <a:ext cx="564825" cy="564825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A696A75A-7E65-47E4-9EAC-F79493803047}"/>
              </a:ext>
            </a:extLst>
          </p:cNvPr>
          <p:cNvSpPr txBox="1"/>
          <p:nvPr/>
        </p:nvSpPr>
        <p:spPr>
          <a:xfrm>
            <a:off x="18908186" y="12198599"/>
            <a:ext cx="840082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3" dirty="0"/>
              <a:t>Desktop </a:t>
            </a:r>
          </a:p>
          <a:p>
            <a:pPr algn="ctr"/>
            <a:r>
              <a:rPr lang="en-US" sz="1163" dirty="0" err="1"/>
              <a:t>Usuário</a:t>
            </a:r>
            <a:r>
              <a:rPr lang="en-US" sz="1163" dirty="0"/>
              <a:t> Final</a:t>
            </a:r>
            <a:endParaRPr lang="pt-BR" sz="1163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CC8F8BB8-D934-4579-A58C-E7CF36B949C3}"/>
              </a:ext>
            </a:extLst>
          </p:cNvPr>
          <p:cNvSpPr txBox="1"/>
          <p:nvPr/>
        </p:nvSpPr>
        <p:spPr>
          <a:xfrm>
            <a:off x="17286441" y="12077349"/>
            <a:ext cx="840082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3" dirty="0"/>
              <a:t>Mobile </a:t>
            </a:r>
          </a:p>
          <a:p>
            <a:pPr algn="ctr"/>
            <a:r>
              <a:rPr lang="en-US" sz="1163" dirty="0" err="1"/>
              <a:t>Usuário</a:t>
            </a:r>
            <a:r>
              <a:rPr lang="en-US" sz="1163" dirty="0"/>
              <a:t> Final</a:t>
            </a:r>
            <a:endParaRPr lang="pt-BR" sz="1163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689C0A7-869F-4C44-AA5F-30FA842D8C4A}"/>
              </a:ext>
            </a:extLst>
          </p:cNvPr>
          <p:cNvSpPr txBox="1"/>
          <p:nvPr/>
        </p:nvSpPr>
        <p:spPr>
          <a:xfrm>
            <a:off x="19472869" y="9761908"/>
            <a:ext cx="1072551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8" dirty="0" err="1"/>
              <a:t>Roteador</a:t>
            </a:r>
            <a:r>
              <a:rPr lang="en-US" sz="1218" dirty="0"/>
              <a:t> (“NET”)</a:t>
            </a:r>
            <a:endParaRPr lang="pt-BR" sz="1218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A58531C-944D-4B87-B0BC-91117DEAE8B7}"/>
              </a:ext>
            </a:extLst>
          </p:cNvPr>
          <p:cNvSpPr txBox="1"/>
          <p:nvPr/>
        </p:nvSpPr>
        <p:spPr>
          <a:xfrm>
            <a:off x="14208832" y="13789978"/>
            <a:ext cx="973343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63" dirty="0"/>
              <a:t>Mobile </a:t>
            </a:r>
          </a:p>
          <a:p>
            <a:pPr algn="ctr"/>
            <a:r>
              <a:rPr lang="en-US" sz="1163" dirty="0" err="1"/>
              <a:t>Usuário</a:t>
            </a:r>
            <a:r>
              <a:rPr lang="en-US" sz="1163" dirty="0"/>
              <a:t> Final</a:t>
            </a:r>
            <a:endParaRPr lang="pt-BR" sz="1163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582FFE5-7655-4D0B-85F2-032DEFA14285}"/>
              </a:ext>
            </a:extLst>
          </p:cNvPr>
          <p:cNvSpPr txBox="1"/>
          <p:nvPr/>
        </p:nvSpPr>
        <p:spPr>
          <a:xfrm>
            <a:off x="14398187" y="11349966"/>
            <a:ext cx="1593706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63" dirty="0" err="1"/>
              <a:t>Antena</a:t>
            </a:r>
            <a:r>
              <a:rPr lang="en-US" sz="1163" dirty="0"/>
              <a:t> de </a:t>
            </a:r>
            <a:r>
              <a:rPr lang="en-US" sz="1163" dirty="0" err="1"/>
              <a:t>Transmissão</a:t>
            </a:r>
            <a:endParaRPr lang="en-US" sz="1163" dirty="0"/>
          </a:p>
          <a:p>
            <a:pPr algn="ctr"/>
            <a:r>
              <a:rPr lang="en-US" sz="1163" dirty="0"/>
              <a:t>(“TIM”)</a:t>
            </a:r>
            <a:endParaRPr lang="pt-BR" sz="1163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7E33087-50F6-4448-913F-FC5EA2AD5533}"/>
              </a:ext>
            </a:extLst>
          </p:cNvPr>
          <p:cNvSpPr txBox="1"/>
          <p:nvPr/>
        </p:nvSpPr>
        <p:spPr>
          <a:xfrm rot="17125422">
            <a:off x="13554026" y="11779402"/>
            <a:ext cx="1035861" cy="450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63" dirty="0"/>
              <a:t>Dados </a:t>
            </a:r>
            <a:r>
              <a:rPr lang="en-US" sz="1163" dirty="0" err="1"/>
              <a:t>Móveis</a:t>
            </a:r>
            <a:endParaRPr lang="en-US" sz="1163" dirty="0"/>
          </a:p>
          <a:p>
            <a:pPr algn="ctr"/>
            <a:r>
              <a:rPr lang="en-US" sz="1163" dirty="0"/>
              <a:t>(“TIM”)</a:t>
            </a:r>
            <a:endParaRPr lang="pt-BR" sz="1163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7EF2CB5-0D72-4B82-BC96-9C8E46A104D2}"/>
              </a:ext>
            </a:extLst>
          </p:cNvPr>
          <p:cNvSpPr txBox="1"/>
          <p:nvPr/>
        </p:nvSpPr>
        <p:spPr>
          <a:xfrm rot="21390508">
            <a:off x="15318303" y="5340953"/>
            <a:ext cx="932146" cy="433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15" b="1" dirty="0"/>
              <a:t>Cloud</a:t>
            </a:r>
            <a:endParaRPr lang="pt-BR" sz="2207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89228" y="7737181"/>
            <a:ext cx="1508564" cy="766066"/>
          </a:xfrm>
          <a:prstGeom prst="rect">
            <a:avLst/>
          </a:prstGeom>
        </p:spPr>
      </p:pic>
      <p:cxnSp>
        <p:nvCxnSpPr>
          <p:cNvPr id="4" name="Conector de Seta Reta 3"/>
          <p:cNvCxnSpPr>
            <a:cxnSpLocks/>
            <a:stCxn id="33" idx="2"/>
          </p:cNvCxnSpPr>
          <p:nvPr/>
        </p:nvCxnSpPr>
        <p:spPr>
          <a:xfrm flipH="1">
            <a:off x="14948994" y="6497036"/>
            <a:ext cx="127074" cy="2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14914137" y="7680360"/>
            <a:ext cx="161930" cy="2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cxnSpLocks/>
          </p:cNvCxnSpPr>
          <p:nvPr/>
        </p:nvCxnSpPr>
        <p:spPr>
          <a:xfrm flipV="1">
            <a:off x="15991893" y="7364970"/>
            <a:ext cx="465764" cy="60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5933162" y="5287303"/>
            <a:ext cx="6865846" cy="5412353"/>
            <a:chOff x="282380" y="5582"/>
            <a:chExt cx="5759939" cy="4540565"/>
          </a:xfrm>
        </p:grpSpPr>
        <p:sp>
          <p:nvSpPr>
            <p:cNvPr id="82" name="Retângulo Arredondado 81"/>
            <p:cNvSpPr/>
            <p:nvPr/>
          </p:nvSpPr>
          <p:spPr>
            <a:xfrm>
              <a:off x="282380" y="170273"/>
              <a:ext cx="5759939" cy="437587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51" tIns="50625" rIns="101251" bIns="506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207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329885" y="5582"/>
              <a:ext cx="1626264" cy="391221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pt-BR" sz="2215" dirty="0"/>
                <a:t>Servidor Local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2BC8FFD-5872-4C63-8C33-42C9AA4D6A0F}"/>
              </a:ext>
            </a:extLst>
          </p:cNvPr>
          <p:cNvGrpSpPr/>
          <p:nvPr/>
        </p:nvGrpSpPr>
        <p:grpSpPr>
          <a:xfrm>
            <a:off x="16943545" y="8651413"/>
            <a:ext cx="4544855" cy="5076246"/>
            <a:chOff x="282380" y="170273"/>
            <a:chExt cx="5759939" cy="4584380"/>
          </a:xfrm>
        </p:grpSpPr>
        <p:sp>
          <p:nvSpPr>
            <p:cNvPr id="57" name="Retângulo Arredondado 81">
              <a:extLst>
                <a:ext uri="{FF2B5EF4-FFF2-40B4-BE49-F238E27FC236}">
                  <a16:creationId xmlns:a16="http://schemas.microsoft.com/office/drawing/2014/main" id="{830B4F89-784A-4F83-B201-6605FDB23DAE}"/>
                </a:ext>
              </a:extLst>
            </p:cNvPr>
            <p:cNvSpPr/>
            <p:nvPr/>
          </p:nvSpPr>
          <p:spPr>
            <a:xfrm>
              <a:off x="282380" y="170273"/>
              <a:ext cx="5759939" cy="437587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51" tIns="50625" rIns="101251" bIns="506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207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4D90D8D-0542-43C9-B0F4-2480223C1DAB}"/>
                </a:ext>
              </a:extLst>
            </p:cNvPr>
            <p:cNvSpPr txBox="1"/>
            <p:nvPr/>
          </p:nvSpPr>
          <p:spPr>
            <a:xfrm>
              <a:off x="1219068" y="4363432"/>
              <a:ext cx="3967822" cy="391221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2215" dirty="0"/>
                <a:t>U</a:t>
              </a:r>
              <a:r>
                <a:rPr lang="pt-BR" sz="2215" dirty="0" err="1"/>
                <a:t>suário</a:t>
              </a:r>
              <a:r>
                <a:rPr lang="pt-BR" sz="2215" dirty="0"/>
                <a:t> Final - Residência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3B02764-B4C5-4946-87D5-5F582C7331DB}"/>
              </a:ext>
            </a:extLst>
          </p:cNvPr>
          <p:cNvGrpSpPr/>
          <p:nvPr/>
        </p:nvGrpSpPr>
        <p:grpSpPr>
          <a:xfrm>
            <a:off x="13094243" y="9266037"/>
            <a:ext cx="3495495" cy="5693578"/>
            <a:chOff x="282380" y="170273"/>
            <a:chExt cx="5759939" cy="4511894"/>
          </a:xfrm>
        </p:grpSpPr>
        <p:sp>
          <p:nvSpPr>
            <p:cNvPr id="67" name="Retângulo Arredondado 81">
              <a:extLst>
                <a:ext uri="{FF2B5EF4-FFF2-40B4-BE49-F238E27FC236}">
                  <a16:creationId xmlns:a16="http://schemas.microsoft.com/office/drawing/2014/main" id="{75865420-4839-4DE0-BD7A-AA659216B971}"/>
                </a:ext>
              </a:extLst>
            </p:cNvPr>
            <p:cNvSpPr/>
            <p:nvPr/>
          </p:nvSpPr>
          <p:spPr>
            <a:xfrm>
              <a:off x="282380" y="170273"/>
              <a:ext cx="5759939" cy="437587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51" tIns="50625" rIns="101251" bIns="506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207" dirty="0"/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6262184A-A78C-46A4-A53C-5F399D757EF2}"/>
                </a:ext>
              </a:extLst>
            </p:cNvPr>
            <p:cNvSpPr txBox="1"/>
            <p:nvPr/>
          </p:nvSpPr>
          <p:spPr>
            <a:xfrm>
              <a:off x="1285329" y="4338879"/>
              <a:ext cx="3859697" cy="34328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sz="2215" dirty="0"/>
                <a:t>U</a:t>
              </a:r>
              <a:r>
                <a:rPr lang="pt-BR" sz="2215" dirty="0" err="1"/>
                <a:t>suário</a:t>
              </a:r>
              <a:r>
                <a:rPr lang="pt-BR" sz="2215" dirty="0"/>
                <a:t> Final - Rua</a:t>
              </a:r>
            </a:p>
          </p:txBody>
        </p: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8B02E983-25FB-4400-870A-023AD45F6247}"/>
              </a:ext>
            </a:extLst>
          </p:cNvPr>
          <p:cNvCxnSpPr>
            <a:cxnSpLocks/>
          </p:cNvCxnSpPr>
          <p:nvPr/>
        </p:nvCxnSpPr>
        <p:spPr>
          <a:xfrm flipH="1">
            <a:off x="15222739" y="8523863"/>
            <a:ext cx="26978" cy="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9C75309C-EA14-492D-B60B-9B31BD4E22D7}"/>
              </a:ext>
            </a:extLst>
          </p:cNvPr>
          <p:cNvCxnSpPr>
            <a:cxnSpLocks/>
          </p:cNvCxnSpPr>
          <p:nvPr/>
        </p:nvCxnSpPr>
        <p:spPr>
          <a:xfrm>
            <a:off x="16197792" y="8406907"/>
            <a:ext cx="717796" cy="57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6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61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Risovas Gomes</dc:creator>
  <cp:lastModifiedBy>Aluno</cp:lastModifiedBy>
  <cp:revision>14</cp:revision>
  <dcterms:created xsi:type="dcterms:W3CDTF">2019-04-11T11:59:20Z</dcterms:created>
  <dcterms:modified xsi:type="dcterms:W3CDTF">2019-04-29T20:58:29Z</dcterms:modified>
</cp:coreProperties>
</file>