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4" r:id="rId3"/>
    <p:sldId id="258" r:id="rId4"/>
    <p:sldId id="260" r:id="rId5"/>
    <p:sldId id="263" r:id="rId6"/>
    <p:sldId id="259" r:id="rId7"/>
    <p:sldId id="261" r:id="rId8"/>
    <p:sldId id="265" r:id="rId9"/>
    <p:sldId id="266" r:id="rId10"/>
    <p:sldId id="267" r:id="rId11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29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3A7B73-2C77-4D0E-8C15-79331DA849E8}" type="datetime1">
              <a:rPr lang="pt-BR" smtClean="0"/>
              <a:t>09/04/2018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16D6843-E2DD-4402-B9F7-899F5F0BE17F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45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70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80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9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7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09302F-4EFD-4BEC-9C10-DACCEDA17DF4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7EE5CF-20F1-4039-AC2E-14BC9B88F2C2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339E5-F77E-49F5-9D2E-12EE7EFFE84F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D804B-76D6-420B-9329-39285A32A2B5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FCEFA37-CEED-4BC7-9282-98237626FAFA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A64E58-86F2-4674-A612-D3F5B59D905D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9CA948-E42E-4093-98A0-1259FFBC912F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E0337-2E7A-4CEF-8FE1-5D2D8EAB3741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EA6087B5-C7A9-4BFD-958D-218FBB7A21F9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FF12B8-E478-48AB-864E-A0E728AC6574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DE1787C-785B-49D7-8C7D-B776A2248FFF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tângulo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pt-BR" noProof="0" dirty="0"/>
            </a:p>
          </p:txBody>
        </p:sp>
        <p:grpSp>
          <p:nvGrpSpPr>
            <p:cNvPr id="10" name="Grupo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orma livre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8" name="Forma livre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9" name="Forma livre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0" name="Forma Livre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1" name="Forma livre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2" name="Forma livre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3" name="Forma livre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4" name="Forma livre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5" name="Forma livre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6" name="Forma livre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7" name="Forma livre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8" name="Forma livre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9" name="Forma livre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0" name="Forma livre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09D2C1AD-E812-4765-8085-ECCA80893D6F}" type="datetime1">
              <a:rPr lang="pt-BR" noProof="0" smtClean="0"/>
              <a:t>09/04/2018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IOT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Internet das coisas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436" y="116632"/>
            <a:ext cx="9782801" cy="1239837"/>
          </a:xfrm>
        </p:spPr>
        <p:txBody>
          <a:bodyPr/>
          <a:lstStyle/>
          <a:p>
            <a:r>
              <a:rPr lang="pt-BR" dirty="0" smtClean="0"/>
              <a:t>Oque e </a:t>
            </a:r>
            <a:r>
              <a:rPr lang="pt-BR" dirty="0" err="1" smtClean="0"/>
              <a:t>IoT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93435" y="1600200"/>
            <a:ext cx="9782801" cy="4572000"/>
          </a:xfrm>
        </p:spPr>
        <p:txBody>
          <a:bodyPr/>
          <a:lstStyle/>
          <a:p>
            <a:r>
              <a:rPr lang="pt-BR" dirty="0" smtClean="0"/>
              <a:t>O IOT serve para que a gente possa gerenciar as coisas de nossos dia-a-dia, tudo com mais praticidade e facilidade, o IOT trabalha com IP ou seja tudo que a gente manuseia terá um IP como exemplo seu sapato, ele pode ter um IP, claro dês que tenha um sensor ou algo do tipo para o representar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45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</a:rPr>
              <a:t>Oque e internet ?</a:t>
            </a:r>
          </a:p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</a:rPr>
              <a:t>Oque e coisas ?</a:t>
            </a:r>
          </a:p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</a:rPr>
              <a:t>Sensores</a:t>
            </a:r>
          </a:p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</a:rPr>
              <a:t>Oque e MCU ?</a:t>
            </a:r>
          </a:p>
          <a:p>
            <a:r>
              <a:rPr lang="pt-BR" b="1" dirty="0" smtClean="0">
                <a:solidFill>
                  <a:schemeClr val="tx1">
                    <a:lumMod val="75000"/>
                  </a:schemeClr>
                </a:solidFill>
              </a:rPr>
              <a:t>Oque e SBC ? </a:t>
            </a:r>
            <a:endParaRPr lang="pt-BR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27480" y="1570037"/>
            <a:ext cx="9782801" cy="4019203"/>
          </a:xfrm>
        </p:spPr>
        <p:txBody>
          <a:bodyPr/>
          <a:lstStyle/>
          <a:p>
            <a:r>
              <a:rPr lang="pt-BR" dirty="0"/>
              <a:t>Internet e uma rede de computadores que troca dados e mensagens com uso de um protocolo comum entre eles, com esse protocolo ele reuni usuários em particular, institutos, bibliotecas e outros tipos de </a:t>
            </a:r>
            <a:endParaRPr lang="pt-BR" dirty="0"/>
          </a:p>
        </p:txBody>
      </p:sp>
      <p:sp>
        <p:nvSpPr>
          <p:cNvPr id="5" name="Título 12"/>
          <p:cNvSpPr txBox="1">
            <a:spLocks/>
          </p:cNvSpPr>
          <p:nvPr/>
        </p:nvSpPr>
        <p:spPr>
          <a:xfrm>
            <a:off x="1745836" y="3302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Oque é internet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180318"/>
            <a:ext cx="9782801" cy="5417034"/>
          </a:xfrm>
        </p:spPr>
        <p:txBody>
          <a:bodyPr>
            <a:normAutofit/>
          </a:bodyPr>
          <a:lstStyle/>
          <a:p>
            <a:r>
              <a:rPr lang="pt-BR" dirty="0" smtClean="0"/>
              <a:t>As “coisas” nada mais e um objeto que possa ter um IP que possa ser administrado através de algum hardware, um exemplo seria, seu abajur, ele poderia ter um IP e através de um hardware que possa ser seu celular ou computador possa programar para desliga-lo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75080" y="455377"/>
            <a:ext cx="9782801" cy="724941"/>
          </a:xfrm>
        </p:spPr>
        <p:txBody>
          <a:bodyPr/>
          <a:lstStyle/>
          <a:p>
            <a:r>
              <a:rPr lang="pt-BR" dirty="0"/>
              <a:t>Oque é coisas ?</a:t>
            </a:r>
          </a:p>
        </p:txBody>
      </p:sp>
    </p:spTree>
    <p:extLst>
      <p:ext uri="{BB962C8B-B14F-4D97-AF65-F5344CB8AC3E}">
        <p14:creationId xmlns:p14="http://schemas.microsoft.com/office/powerpoint/2010/main" val="160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93435" y="1600200"/>
            <a:ext cx="9782801" cy="45720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Os sensores servem para fazer o trabalho de monitoramento das “coisas” eles; </a:t>
            </a:r>
            <a:r>
              <a:rPr lang="pt-BR" dirty="0"/>
              <a:t>Um sensor converte o parâmetro físico (por exemplo: temperatura, pressão sanguínea, umidade, velocidade, etc.) em um sinal que pode ser medido </a:t>
            </a:r>
            <a:r>
              <a:rPr lang="pt-BR" dirty="0" smtClean="0"/>
              <a:t>eletricamente. Alguns tipos de sensores são:</a:t>
            </a:r>
          </a:p>
          <a:p>
            <a:r>
              <a:rPr lang="pt-BR" b="1" dirty="0" smtClean="0"/>
              <a:t>Sensor de Proximidade</a:t>
            </a:r>
          </a:p>
          <a:p>
            <a:r>
              <a:rPr lang="pt-BR" b="1" dirty="0" smtClean="0"/>
              <a:t>Sensor de Temperatura</a:t>
            </a:r>
          </a:p>
          <a:p>
            <a:r>
              <a:rPr lang="pt-BR" b="1" dirty="0" smtClean="0"/>
              <a:t>Sensor de umidade</a:t>
            </a:r>
          </a:p>
          <a:p>
            <a:r>
              <a:rPr lang="pt-BR" b="1" dirty="0" smtClean="0"/>
              <a:t>Sensor de pressão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4102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Oque e um MCU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um micro controlador  e um pequeno computador que contem um núcleo, memoria, e programação de entrada e saída, esses micro controlador e muito usado em dispositivo automatizados como eletrodomésticos, controles remotos, controle de automóveis, maquinas de escritórios, etc.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462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Oque e SBC ?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469528" cy="4572000"/>
          </a:xfrm>
        </p:spPr>
        <p:txBody>
          <a:bodyPr/>
          <a:lstStyle/>
          <a:p>
            <a:r>
              <a:rPr lang="pt-BR" dirty="0" smtClean="0"/>
              <a:t>E um computador onde todos os componentes eletrônicos estão situados numa única placa de circuito impresso, eles são muito usado em sistemas de controle, alarmes, entre outros que usam o mesmo tipo de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8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417637"/>
            <a:ext cx="100584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Explicando o Cenário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93435" y="1600200"/>
            <a:ext cx="9782801" cy="4572000"/>
          </a:xfrm>
        </p:spPr>
        <p:txBody>
          <a:bodyPr/>
          <a:lstStyle/>
          <a:p>
            <a:r>
              <a:rPr lang="pt-BR" dirty="0" smtClean="0"/>
              <a:t>O “Motion Sensor” Serve como sensor de movimentos ou seja toda vez que alguém quiser entrar ela entrara pelo sensor de movimento (</a:t>
            </a:r>
            <a:r>
              <a:rPr lang="pt-BR" dirty="0" err="1" smtClean="0"/>
              <a:t>obs</a:t>
            </a:r>
            <a:r>
              <a:rPr lang="pt-BR" dirty="0" smtClean="0"/>
              <a:t>: nem um pouco seguro)</a:t>
            </a:r>
          </a:p>
          <a:p>
            <a:r>
              <a:rPr lang="pt-BR" dirty="0" smtClean="0"/>
              <a:t>O Solar painel ele serve como base para quando o sol baixar a luz das casas acenderem o abajur e uma representação das luzes que tem na casa</a:t>
            </a:r>
          </a:p>
          <a:p>
            <a:r>
              <a:rPr lang="pt-BR" dirty="0" smtClean="0"/>
              <a:t>O “</a:t>
            </a:r>
            <a:r>
              <a:rPr lang="pt-BR" dirty="0" err="1" smtClean="0"/>
              <a:t>Humiture</a:t>
            </a:r>
            <a:r>
              <a:rPr lang="pt-BR" dirty="0" smtClean="0"/>
              <a:t> sensor” para sensor de temperatura caso a temperatura aumente os refrigeradores das casa irão se acionar </a:t>
            </a:r>
          </a:p>
        </p:txBody>
      </p:sp>
    </p:spTree>
    <p:extLst>
      <p:ext uri="{BB962C8B-B14F-4D97-AF65-F5344CB8AC3E}">
        <p14:creationId xmlns:p14="http://schemas.microsoft.com/office/powerpoint/2010/main" val="401892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design de quebra-cabeça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147_TF03460527.potx" id="{ED6C867D-0B00-4453-8B3C-DDE546E1E978}" vid="{3D036D47-936D-49EB-8597-7DB5C41335F7}"/>
    </a:ext>
  </a:extLst>
</a:theme>
</file>

<file path=ppt/theme/theme2.xml><?xml version="1.0" encoding="utf-8"?>
<a:theme xmlns:a="http://schemas.openxmlformats.org/drawingml/2006/main" name="Tema do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de quebra-cabeças</Template>
  <TotalTime>91</TotalTime>
  <Words>429</Words>
  <Application>Microsoft Office PowerPoint</Application>
  <PresentationFormat>Personalizar</PresentationFormat>
  <Paragraphs>34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Euphemia</vt:lpstr>
      <vt:lpstr>Modelo de design de quebra-cabeças</vt:lpstr>
      <vt:lpstr>IOT</vt:lpstr>
      <vt:lpstr>Topicos</vt:lpstr>
      <vt:lpstr>Apresentação do PowerPoint</vt:lpstr>
      <vt:lpstr>Oque é coisas ?</vt:lpstr>
      <vt:lpstr>Sensores</vt:lpstr>
      <vt:lpstr>Oque e um MCU ?</vt:lpstr>
      <vt:lpstr>Oque e SBC ? </vt:lpstr>
      <vt:lpstr>Topologia</vt:lpstr>
      <vt:lpstr>Explicando o Cenário</vt:lpstr>
      <vt:lpstr>Oque e IoT?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MATHEUS HENRIQUE DOS SANTOS PAREJA</dc:creator>
  <cp:lastModifiedBy>MATHEUS HENRIQUE DOS SANTOS PAREJA</cp:lastModifiedBy>
  <cp:revision>8</cp:revision>
  <dcterms:created xsi:type="dcterms:W3CDTF">2018-04-09T18:25:18Z</dcterms:created>
  <dcterms:modified xsi:type="dcterms:W3CDTF">2018-04-09T19:56:57Z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