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2E50B-3542-7E01-84AE-D90ACCC26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FF285A-6499-30A3-1E17-8947D554E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0798B-9D39-D7EB-3F24-FF960641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B0EC1A-FF49-21F8-9186-D893E5C9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939328-3AE6-65A0-48B8-BB38CDDB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6845-EB2C-AE4A-A18C-9BE1261A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5B6BDE-2D65-8E0D-8AD0-40260013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990ED-531D-CD02-EEA5-736E769B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2AD6F-AF9F-D376-417B-0830ABCB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8DD38-10BF-11F9-0114-D2694C7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6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41CCF0-C720-F6D0-1F1C-C2CE6E9FB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EE5E49-1712-12FB-430D-FE360A08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6D8D2-DE1C-F150-215B-7D2D37F8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E63EF7-0AA2-47B6-DCEC-EB12E62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7FDA2F-6E43-E8A9-8B60-78983A19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AF6A-F9D1-6AF2-91ED-C04B445F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60569-7BFE-09D5-9FD7-DC89D4F2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F72700-B5C4-43AF-6E73-029DE2E6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77F67-1561-E251-8EE0-F3F1649A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F414BF-47DE-CBD7-A484-DFB4BB41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22609-9944-D6D8-8425-9E2AA75C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B75888-12D1-9E15-DE05-E8732539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23D01D-A781-E8BB-42EA-FE36A59E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8817E9-54B5-869C-9067-863752C6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50F171-97B1-760D-760D-668B2D23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76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3B697-79C9-394F-BD5B-BE216023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4BBDC-D1B6-95A4-E621-D48ED5BDD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967A25-D0B2-C378-A7FA-A7F29E57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83BA6F-69E4-8EDB-3CBC-F8D0DB0E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AB36AE-9F9F-2CA7-D3F2-6CA61460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54AF0C-0D5F-D56C-F48B-FC7D3459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5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E74FE-40E1-EF7D-CCAE-E471C0EB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8CC574-73B0-487E-4DFB-E69E509C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DF8DD5-E26F-F6A3-3462-83A743D8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B1C642-0F73-4617-2C89-DFE166D57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6A31BE-A707-A3C1-A61E-49843BB8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D08953-3DBF-DE34-DF9A-942F7F2D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558DF3-9FC3-5E8B-66D5-7DDC4C27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EDAEEB-8ED2-3B06-5D8D-9685C66E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0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B37F-F220-AABD-9D79-F5E3796C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3D4B07-3A38-AFBB-4566-34679AED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E34334-8ADF-B992-89EA-4EEB94A9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3959A-8637-BE8F-7B37-6336E891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4851A2-2C45-80A0-653D-FD1583BC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E8503C-7FA1-1248-3AD6-1014E3FA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BABF5E-9FC7-B99B-8AF6-6DF8683C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78996-621A-4AA6-0D2F-2BAB159E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7AC12-1593-98A8-97D5-7F8676B42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77E80-F7F7-A509-0948-BB15F97BA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C80C76-8808-9418-E282-10F90583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5BED2B-029F-325D-4FBB-EFDEE842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B5150-EB92-A1BC-2D4F-335D1451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91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02A5B-7DD6-9190-E064-908882BF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B0A288-81AF-DD87-14F8-1C74A318C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13059-E05B-A4EC-C470-24E7CC15B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B9C13-C5C3-DC09-5AA7-D2D4ABE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33C93-E687-E48D-A3D7-46138894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8012AD-2ABB-4BBD-C60E-D1EA6A9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10CF33-8EF4-9C66-3741-24521276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076C9-3D8D-B6B7-B1EC-C4AF70DD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72CCB-F732-542B-9187-23FAD76F7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259BA-D4A0-44D8-96AA-23BAF9C6BE7E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E46A2-DFB9-4D86-FE3C-DA108695B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E62B0B-D4FC-68F3-8AC9-B782AD61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CD840-57BE-4ECB-BD68-119C4AD942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16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73E81-D297-2BD9-7029-E2554226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951"/>
            <a:ext cx="9144000" cy="849086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PROBLEMAS A</a:t>
            </a:r>
            <a:r>
              <a:rPr lang="pt-BR" dirty="0"/>
              <a:t>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ANALISAR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664FF1-567E-9D27-840A-B98515688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8841" y="1879535"/>
            <a:ext cx="8814318" cy="3098930"/>
          </a:xfrm>
        </p:spPr>
        <p:txBody>
          <a:bodyPr anchor="ctr">
            <a:normAutofit/>
          </a:bodyPr>
          <a:lstStyle/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está a situação empregatícia do Brasil de 07/2024 á 06/2025?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está a situação empregatícia no estado de São Paulo especificamente?</a:t>
            </a:r>
          </a:p>
          <a:p>
            <a:pPr algn="l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Como está o setor de tecnologia em São Paulo?</a:t>
            </a:r>
          </a:p>
        </p:txBody>
      </p:sp>
    </p:spTree>
    <p:extLst>
      <p:ext uri="{BB962C8B-B14F-4D97-AF65-F5344CB8AC3E}">
        <p14:creationId xmlns:p14="http://schemas.microsoft.com/office/powerpoint/2010/main" val="9818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1B57C-4D55-652E-FC74-952FF8683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168482"/>
            <a:ext cx="11370906" cy="634481"/>
          </a:xfrm>
        </p:spPr>
        <p:txBody>
          <a:bodyPr>
            <a:noAutofit/>
          </a:bodyPr>
          <a:lstStyle/>
          <a:p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Situação empregatícia do Brasil de 07/2024 á 06/2025</a:t>
            </a:r>
            <a:b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1B86ED6E-C236-E0B3-5164-045C190F8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82" y="982743"/>
            <a:ext cx="11241833" cy="5265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Primeiro, vamos analisar a força de trabalho no Brasil neste período.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19821B9-1EC8-C7AA-C3AE-022CF96F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8" y="1687585"/>
            <a:ext cx="7456717" cy="38560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B6B8F8-3380-2482-1285-BE344F0639A1}"/>
              </a:ext>
            </a:extLst>
          </p:cNvPr>
          <p:cNvSpPr txBox="1"/>
          <p:nvPr/>
        </p:nvSpPr>
        <p:spPr>
          <a:xfrm>
            <a:off x="8388220" y="1674673"/>
            <a:ext cx="326416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Força de Trabalho brasileira, no período 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07/2024 á 06/2025,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ficou entre 109 e 111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Milhões aproximadamente.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período de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Setembro -Dezembro, foi onde apresentou o pico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 111 Milhões.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Isto se deve ao aumento de demanda no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setores 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comércio e serviços para o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período de férias e festas gerando mais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postos de trabalhos temporários e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aumentando a procura por trabalhadores.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 se reflete no período seguinte, em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 a força de trabalho tem um leve queda,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 as vagas temporárias são fechadas e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diminui a procura por trabalhadores.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0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9409F-E96C-B952-D39D-120B40C0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215836"/>
            <a:ext cx="10515600" cy="773210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 os desempregados neste período?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483D85-4621-9C0F-B900-C70CCFF3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145534"/>
            <a:ext cx="7315834" cy="43056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8CBFA4-D539-C268-12A1-5DDEF7A8699B}"/>
              </a:ext>
            </a:extLst>
          </p:cNvPr>
          <p:cNvSpPr txBox="1"/>
          <p:nvPr/>
        </p:nvSpPr>
        <p:spPr>
          <a:xfrm>
            <a:off x="7791061" y="1145534"/>
            <a:ext cx="397484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 este motivo, o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aumento dos desempregados no período de Janeiro – Março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 2025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 esperado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 com o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 dos contratos temporários e o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aumento destes trabalhadores em busca de novas oportunidades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faz com que aumente o número de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desempregados. Não só isso, mas é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nesta época que diminui a população desocupada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ou seja, aumenta o número de desempregados a procura de oportunidades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causa a 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inflação deste número.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 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cenário se torna positivo</a:t>
            </a: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pois mesmo com o </a:t>
            </a:r>
          </a:p>
          <a:p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aumento no desemprego, 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 trimestre seguinte</a:t>
            </a: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a </a:t>
            </a:r>
          </a:p>
          <a:p>
            <a:r>
              <a:rPr lang="pt-BR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quantidade de desempregados ficou com o menor </a:t>
            </a:r>
          </a:p>
          <a:p>
            <a:r>
              <a:rPr lang="pt-BR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 </a:t>
            </a:r>
            <a:r>
              <a:rPr lang="pt-BR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 período, ou seja, muitas pessoas conseguiram se recolocar novamente no mercado em pouco tempo, sendo a menor taxa de desemprego no período.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Isoladamente, os números de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desempregados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podem parecer alto, mas estes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 ultrapassaram 7% da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força de trabalho do país.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23BD7-FE0A-F13D-B5DF-23C6F6F6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62" y="186612"/>
            <a:ext cx="11392675" cy="8198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 como está o desemprego no Estado de São Paulo?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2A7DE3-B3B8-7F11-3FA8-08EFB3332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6" y="1324947"/>
            <a:ext cx="8917203" cy="389209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75733FE-8B37-6E18-BA8D-B06D2AFE7E84}"/>
              </a:ext>
            </a:extLst>
          </p:cNvPr>
          <p:cNvCxnSpPr>
            <a:cxnSpLocks/>
          </p:cNvCxnSpPr>
          <p:nvPr/>
        </p:nvCxnSpPr>
        <p:spPr>
          <a:xfrm>
            <a:off x="6540758" y="1651518"/>
            <a:ext cx="0" cy="1184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D18FE7-AA14-55A5-6738-28EFE26F843B}"/>
              </a:ext>
            </a:extLst>
          </p:cNvPr>
          <p:cNvSpPr txBox="1"/>
          <p:nvPr/>
        </p:nvSpPr>
        <p:spPr>
          <a:xfrm>
            <a:off x="9554548" y="1324947"/>
            <a:ext cx="2425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cenário mais recente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dos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estados brasileiros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vem sendo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Dos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 estados e o Distrito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Federal, 18 mostraram queda nas taxas de desemprego no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 semestre 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 relação ao primeiro, ou seja, 66%.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 outros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 apresentaram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nesta comparação entre trimestres.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região sudeste foi a única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 teve queda em todos os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seus estados, 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 é nela que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iremos focar agora.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9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CAD75E-4951-4FF0-A66D-8E0EDECA2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" y="282457"/>
            <a:ext cx="7055498" cy="39443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2A2F46-DAF9-3CB3-8F9C-C79C3A8B0B03}"/>
              </a:ext>
            </a:extLst>
          </p:cNvPr>
          <p:cNvSpPr txBox="1"/>
          <p:nvPr/>
        </p:nvSpPr>
        <p:spPr>
          <a:xfrm>
            <a:off x="7996336" y="161159"/>
            <a:ext cx="29951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 dito anteriormente, a região teve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queda em todos os seus estados, e 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 Paulo (estado a ser analisado)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apresenta as seguintes características.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14° dos 27 analisados em taxa de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desemprego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Junto com o estado do Rio de Janeiro,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foi o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9° em queda do 1° para o 2°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semestre, com um total de 1,2 pontos percentuais (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 o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3° estado da Região Sudeste com a menor taxa do 2° semestre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junto </a:t>
            </a: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 o Rio de Janeiro, foi o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2° estado da região que teve mais queda (1,2 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.), atrás apenas de Minas Gerais (1,7 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p.p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Após está analise, podemos dizer que 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 Paulo está em queda em relação 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adesemprego</a:t>
            </a:r>
            <a:r>
              <a:rPr lang="pt-BR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 sua 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 está abaixo do ponto médio do intervalo e tende para a parte baixa da distribuição.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2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C0D6F-960B-CB55-F230-DC74C28E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5"/>
            <a:ext cx="10515600" cy="810532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 como está o setor de Tecnologia em São Paulo?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56A30E-2241-7A67-7A5E-4E374C0A7F49}"/>
              </a:ext>
            </a:extLst>
          </p:cNvPr>
          <p:cNvSpPr txBox="1"/>
          <p:nvPr/>
        </p:nvSpPr>
        <p:spPr>
          <a:xfrm>
            <a:off x="838199" y="5032319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LinkedIn, continua sendo a maior e melhor plataforma para encontrar oportunidades de trabalho.</a:t>
            </a: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GeekHunter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Relevo são ótimas plataformas focadas em vagas do setor.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Para freelancers,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Workana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99 Freelas também são ótimos para localizar oportunidades freelancers.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C582AFF-B8A4-0087-76D6-45295B6598CC}"/>
              </a:ext>
            </a:extLst>
          </p:cNvPr>
          <p:cNvGrpSpPr/>
          <p:nvPr/>
        </p:nvGrpSpPr>
        <p:grpSpPr>
          <a:xfrm>
            <a:off x="838200" y="1273629"/>
            <a:ext cx="10515600" cy="1200329"/>
            <a:chOff x="914399" y="2299996"/>
            <a:chExt cx="9052248" cy="168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C9898DE-01A9-1BFF-437E-0AC986B1634B}"/>
                </a:ext>
              </a:extLst>
            </p:cNvPr>
            <p:cNvSpPr txBox="1"/>
            <p:nvPr/>
          </p:nvSpPr>
          <p:spPr>
            <a:xfrm>
              <a:off x="3047222" y="2299996"/>
              <a:ext cx="6919425" cy="168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Está foi a quantidade de vagas abertas no setor de tecnologia no início de 2025</a:t>
              </a:r>
            </a:p>
            <a:p>
              <a:endParaRPr lang="pt-BR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Empresas como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Ifood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pt-BR" dirty="0" err="1">
                  <a:latin typeface="Arial" panose="020B0604020202020204" pitchFamily="34" charset="0"/>
                  <a:cs typeface="Arial" panose="020B0604020202020204" pitchFamily="34" charset="0"/>
                </a:rPr>
                <a:t>Amazon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 e Oracle criaram vagas em diversos níveis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3D63427-0A77-F76B-0201-AC898075FB72}"/>
                </a:ext>
              </a:extLst>
            </p:cNvPr>
            <p:cNvSpPr/>
            <p:nvPr/>
          </p:nvSpPr>
          <p:spPr>
            <a:xfrm>
              <a:off x="914399" y="2399338"/>
              <a:ext cx="1660849" cy="13779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800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7C64D0-85B5-D38C-5DE9-100D7F96D518}"/>
              </a:ext>
            </a:extLst>
          </p:cNvPr>
          <p:cNvSpPr txBox="1"/>
          <p:nvPr/>
        </p:nvSpPr>
        <p:spPr>
          <a:xfrm>
            <a:off x="838200" y="2819796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Segundo o G1, no primeiro semestre de 2025 em São Paulo, a área de tecnologia continua a apresentar um grande número de oportunidades de emprego, com destaque para cibersegurança, que é a área com maior demanda, impulsionada pela necessidade de proteção de dados após a LGPD. Outras áreas em alta incluem infraestrutura, serviços e suporte de TI, análise de dados e redes. Embora a inteligência artificial também seja uma área de interesse, a cibersegurança lidera as contratações neste período. Para quem busca entrar no setor, o cargo de analista de segurança da informação é considerado uma porta de entrada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9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2EFC0-F602-BAF8-5589-B24FF5B5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Por fim, quais repostas obtive?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AFE6F3-4D17-EDBE-65A7-F3C2F9AE7391}"/>
              </a:ext>
            </a:extLst>
          </p:cNvPr>
          <p:cNvSpPr txBox="1"/>
          <p:nvPr/>
        </p:nvSpPr>
        <p:spPr>
          <a:xfrm>
            <a:off x="914400" y="1690688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O Desemprego no Brasil é o menor da série histórica desde 2014, tendo queda progressivamente desde 2022, ou seja, posso ficar esperançoso que as pessoas estão sendo empregadas e oportunidades estão surgindo no Brasil.</a:t>
            </a:r>
          </a:p>
          <a:p>
            <a:endParaRPr lang="pt-BR" dirty="0"/>
          </a:p>
          <a:p>
            <a:r>
              <a:rPr lang="pt-BR" dirty="0"/>
              <a:t>2 – Em São Paulo (estado onde resido), a taxa tem caído desde o início do ano de 2025, tendo uma queda de 1,2 pontos percentuais (</a:t>
            </a:r>
            <a:r>
              <a:rPr lang="pt-BR" dirty="0" err="1"/>
              <a:t>p.p</a:t>
            </a:r>
            <a:r>
              <a:rPr lang="pt-BR" dirty="0"/>
              <a:t>.) e é a segunda menor taxa da região Sudeste, ou seja, o estado em que resido está em queda e tem uma taxa de desemprego caindo, o que significa que é um estado que está conseguindo combater o desemprego.</a:t>
            </a:r>
          </a:p>
          <a:p>
            <a:endParaRPr lang="pt-BR" dirty="0"/>
          </a:p>
          <a:p>
            <a:r>
              <a:rPr lang="pt-BR" dirty="0"/>
              <a:t>3 – No setor de tecnologia (área onde  estou buscando atuar), vejo que as vagas estão surgindo oportunidades e pessoas estão sendo empregadas, trazendo maior confiança que é uma área certa a se buscar colocação no mercado. Além disso, plataformas que busco emprego estão entre as mais altas com vagas e procura, ou seja, estou procurando no caminho certo.</a:t>
            </a:r>
          </a:p>
        </p:txBody>
      </p:sp>
    </p:spTree>
    <p:extLst>
      <p:ext uri="{BB962C8B-B14F-4D97-AF65-F5344CB8AC3E}">
        <p14:creationId xmlns:p14="http://schemas.microsoft.com/office/powerpoint/2010/main" val="268633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FFFA-5371-ED85-7B3B-FFE1AA71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Fontes de dados e 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85EC97-26BD-907C-875D-E83742A52EA5}"/>
              </a:ext>
            </a:extLst>
          </p:cNvPr>
          <p:cNvSpPr txBox="1"/>
          <p:nvPr/>
        </p:nvSpPr>
        <p:spPr>
          <a:xfrm>
            <a:off x="838200" y="1922106"/>
            <a:ext cx="7417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IBGE, G1 e Agência Gov.BR – PNAD Contínua, dados de força do trabalho, taxa de desemprego do Brasil e Estados</a:t>
            </a:r>
          </a:p>
          <a:p>
            <a:endParaRPr lang="pt-BR" dirty="0"/>
          </a:p>
          <a:p>
            <a:r>
              <a:rPr lang="pt-BR" dirty="0"/>
              <a:t>G1 – Reportagem sobre vagas do setor de tecnologia e sobre setores com maior aumento</a:t>
            </a:r>
          </a:p>
          <a:p>
            <a:endParaRPr lang="pt-BR" dirty="0"/>
          </a:p>
          <a:p>
            <a:r>
              <a:rPr lang="pt-BR" dirty="0"/>
              <a:t>Mundo tech – Plataformas onde contém mais vagas de tecnologias</a:t>
            </a:r>
          </a:p>
        </p:txBody>
      </p:sp>
    </p:spTree>
    <p:extLst>
      <p:ext uri="{BB962C8B-B14F-4D97-AF65-F5344CB8AC3E}">
        <p14:creationId xmlns:p14="http://schemas.microsoft.com/office/powerpoint/2010/main" val="84632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1004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PROBLEMAS A ANALISAR</vt:lpstr>
      <vt:lpstr> Situação empregatícia do Brasil de 07/2024 á 06/2025 </vt:lpstr>
      <vt:lpstr>E os desempregados neste período?</vt:lpstr>
      <vt:lpstr>E como está o desemprego no Estado de São Paulo?</vt:lpstr>
      <vt:lpstr>Apresentação do PowerPoint</vt:lpstr>
      <vt:lpstr>E como está o setor de Tecnologia em São Paulo?</vt:lpstr>
      <vt:lpstr>Por fim, quais repostas obtive?</vt:lpstr>
      <vt:lpstr>Fontes de dados e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silva</dc:creator>
  <cp:lastModifiedBy>matheus silva</cp:lastModifiedBy>
  <cp:revision>8</cp:revision>
  <dcterms:created xsi:type="dcterms:W3CDTF">2025-08-26T19:00:35Z</dcterms:created>
  <dcterms:modified xsi:type="dcterms:W3CDTF">2025-08-28T16:02:14Z</dcterms:modified>
</cp:coreProperties>
</file>