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0" autoAdjust="0"/>
    <p:restoredTop sz="94660"/>
  </p:normalViewPr>
  <p:slideViewPr>
    <p:cSldViewPr snapToGrid="0">
      <p:cViewPr>
        <p:scale>
          <a:sx n="90" d="100"/>
          <a:sy n="90" d="100"/>
        </p:scale>
        <p:origin x="216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F4485-1E57-4A54-931E-C74A31703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B6AEF9-7D1F-4338-A516-12C1D7402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DCAC6A-E051-4C32-A81D-F2292372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5319-FEEC-4EC0-9E56-81553C5CBEA2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53EE34-61A3-415A-994D-6808D009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29A4C3-1A4D-446F-AB2D-FBDBAD75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74B3-4FAE-4B78-8183-50CF093FE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26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998B6-FD46-488A-9DD5-99176BA4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C37FA1-D186-4D6E-AA80-FEE7110E1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46BD3B-19E2-4212-92EB-8BEB79C2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5319-FEEC-4EC0-9E56-81553C5CBEA2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37CA82-F97F-4E9C-B74B-5974D497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CB8189-6E40-4A24-BA08-40E7C77F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74B3-4FAE-4B78-8183-50CF093FE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99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021F0B-6BCA-4FEB-8612-527C26CF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381FE1-BBC5-4B0C-AFDC-6D71D72FD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066A56-1DE8-47F6-B8F5-DDF5091A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5319-FEEC-4EC0-9E56-81553C5CBEA2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F85107-5965-4E1E-9187-072998F1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E79C95-5EBE-496D-9E5A-0B38BBAC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74B3-4FAE-4B78-8183-50CF093FE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6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BE869-C441-4B23-BDC9-E253FCA9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E9575-57A5-444D-82BB-E056CCAB1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0517DD-FD36-44A8-8C66-19497DF6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5319-FEEC-4EC0-9E56-81553C5CBEA2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45AE29-862D-4E2C-97FE-2ECD6269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3A5526-2036-4B58-BA42-0E6CEAA9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74B3-4FAE-4B78-8183-50CF093FE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28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1CB00-6D8F-4214-A9F0-E6108FE73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037097-FA0F-4996-B640-4E56BB989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B88A7F-9545-40B9-87C3-50F3DD81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5319-FEEC-4EC0-9E56-81553C5CBEA2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3DE365-92CA-473A-A705-7936BFE9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C35DDD-43EC-493C-B3DD-A7E2956B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74B3-4FAE-4B78-8183-50CF093FE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6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1DC94-600E-4CA0-9B56-61CFF61E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961B65-7C45-4D40-BBA9-C4DC13760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D13DD1-1087-4C66-958D-F2AE8B8AB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0A5EDE-6635-447A-BDA2-ED2925DC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5319-FEEC-4EC0-9E56-81553C5CBEA2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7921FE-D6E5-4A51-A9EA-4BCEAA18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F0425A-3DC5-4E3F-A0F9-C3520ECF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74B3-4FAE-4B78-8183-50CF093FE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89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2368D-5258-453E-93DC-58D94652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CA7CF9-6269-48D4-9CAC-F5AD90FA5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1E8E24-ABB0-4C0F-B356-692C3C4BE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080C92-E3C3-4292-B407-9C3326D37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220420-5390-4896-A77F-C0A03DA41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46C0E24-BFBE-4489-9465-B8B1AB60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5319-FEEC-4EC0-9E56-81553C5CBEA2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6B7F5A-6E11-46D0-ADC2-7D5D1A25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4F6D55-3AB3-4DC0-8D7A-F28FC369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74B3-4FAE-4B78-8183-50CF093FE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81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3447A-CF79-43C8-89A0-8B564EB0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5D6B9E-22C8-4CFE-9E28-E2E49B2D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5319-FEEC-4EC0-9E56-81553C5CBEA2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E73C8C-6B0F-437C-A568-11AA4415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5A3492-5AA5-4F42-B077-E071CBE6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74B3-4FAE-4B78-8183-50CF093FE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34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32A68F-6CBB-4AD0-8B71-26515F23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5319-FEEC-4EC0-9E56-81553C5CBEA2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C83889D-10F5-48F3-89F3-44410020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DFAC30-D4C5-4B5B-9977-01E725E0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74B3-4FAE-4B78-8183-50CF093FE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14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90A45-E5C0-4AE6-A5F9-F4DE62EAA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5A8C4B-F1B6-459F-BB4F-60C2055BD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3E70C8-E46A-4902-A0E8-7308C1A4E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166B31-7455-4546-939E-BA30EBFA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5319-FEEC-4EC0-9E56-81553C5CBEA2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CDED14-ECB3-420A-93F0-0C0FD64F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C2277B-75FB-4610-9D7C-4D61011D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74B3-4FAE-4B78-8183-50CF093FE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11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BF1EB-BB9E-465C-B2BE-04F7976D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02B07C-AAE3-42A7-8446-C83FD7256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92055A-C814-4948-92C1-9E2779652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956120-3ACD-43CC-AA7E-C5304E79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5319-FEEC-4EC0-9E56-81553C5CBEA2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7F2E08-C3D2-4C28-838D-4937E01E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45BC80-3908-4D54-981E-1D8D40A6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74B3-4FAE-4B78-8183-50CF093FE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93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C5A4CFE-A6E4-47B6-8AFC-D415025E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341F32-5A6D-4872-9CFD-DB0AF5F24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684A4D-6812-49BE-9EEA-F1B449043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A5319-FEEC-4EC0-9E56-81553C5CBEA2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581E3E-1DD7-45CD-B6C5-817B49930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48DCDB-5458-495E-B7FA-665E2028B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074B3-4FAE-4B78-8183-50CF093FE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7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EF275CBE-049E-47CA-B5DF-165F286F748B}"/>
              </a:ext>
            </a:extLst>
          </p:cNvPr>
          <p:cNvGrpSpPr/>
          <p:nvPr/>
        </p:nvGrpSpPr>
        <p:grpSpPr>
          <a:xfrm>
            <a:off x="3515517" y="820409"/>
            <a:ext cx="1974846" cy="827315"/>
            <a:chOff x="348343" y="319314"/>
            <a:chExt cx="1654628" cy="82731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BC30A853-66F1-42D7-BC36-895C98B88EBE}"/>
                </a:ext>
              </a:extLst>
            </p:cNvPr>
            <p:cNvSpPr/>
            <p:nvPr/>
          </p:nvSpPr>
          <p:spPr>
            <a:xfrm>
              <a:off x="348343" y="319314"/>
              <a:ext cx="1654628" cy="827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Bairro</a:t>
              </a:r>
            </a:p>
            <a:p>
              <a:r>
                <a:rPr lang="pt-BR" sz="1400" dirty="0"/>
                <a:t>cod_bairro int ai pk</a:t>
              </a:r>
            </a:p>
            <a:p>
              <a:r>
                <a:rPr lang="pt-BR" sz="1400" dirty="0"/>
                <a:t>bairro varchar(30)</a:t>
              </a: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C5824BA4-068B-4B54-AF5C-A6756CCED550}"/>
                </a:ext>
              </a:extLst>
            </p:cNvPr>
            <p:cNvCxnSpPr>
              <a:cxnSpLocks/>
            </p:cNvCxnSpPr>
            <p:nvPr/>
          </p:nvCxnSpPr>
          <p:spPr>
            <a:xfrm>
              <a:off x="348343" y="609600"/>
              <a:ext cx="16546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C3AF104-4C44-48DE-BED7-CAC9B4B9C291}"/>
              </a:ext>
            </a:extLst>
          </p:cNvPr>
          <p:cNvGrpSpPr/>
          <p:nvPr/>
        </p:nvGrpSpPr>
        <p:grpSpPr>
          <a:xfrm>
            <a:off x="474229" y="4134394"/>
            <a:ext cx="1974846" cy="827315"/>
            <a:chOff x="348343" y="319314"/>
            <a:chExt cx="1654628" cy="827315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043D369-DA80-4B11-A1E0-A1C96F5482BF}"/>
                </a:ext>
              </a:extLst>
            </p:cNvPr>
            <p:cNvSpPr/>
            <p:nvPr/>
          </p:nvSpPr>
          <p:spPr>
            <a:xfrm>
              <a:off x="348343" y="319314"/>
              <a:ext cx="1654628" cy="827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Tipo</a:t>
              </a:r>
            </a:p>
            <a:p>
              <a:r>
                <a:rPr lang="pt-BR" sz="1400" dirty="0"/>
                <a:t>cod_tipo int ai pk</a:t>
              </a:r>
            </a:p>
            <a:p>
              <a:r>
                <a:rPr lang="pt-BR" sz="1400" dirty="0"/>
                <a:t>tipo varchar(30)</a:t>
              </a:r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CAD02D2B-A907-48E9-A229-06BC83FEA949}"/>
                </a:ext>
              </a:extLst>
            </p:cNvPr>
            <p:cNvCxnSpPr>
              <a:cxnSpLocks/>
            </p:cNvCxnSpPr>
            <p:nvPr/>
          </p:nvCxnSpPr>
          <p:spPr>
            <a:xfrm>
              <a:off x="348343" y="609600"/>
              <a:ext cx="16546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5E0CC83-82AF-4B5A-9745-A2FE913484E7}"/>
              </a:ext>
            </a:extLst>
          </p:cNvPr>
          <p:cNvGrpSpPr/>
          <p:nvPr/>
        </p:nvGrpSpPr>
        <p:grpSpPr>
          <a:xfrm>
            <a:off x="474229" y="5598885"/>
            <a:ext cx="1974846" cy="827315"/>
            <a:chOff x="348343" y="319314"/>
            <a:chExt cx="1654628" cy="827315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9BD1993-9419-4575-8E8F-EE0D11C7ABB9}"/>
                </a:ext>
              </a:extLst>
            </p:cNvPr>
            <p:cNvSpPr/>
            <p:nvPr/>
          </p:nvSpPr>
          <p:spPr>
            <a:xfrm>
              <a:off x="348343" y="319314"/>
              <a:ext cx="1654628" cy="827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Montadora</a:t>
              </a:r>
            </a:p>
            <a:p>
              <a:r>
                <a:rPr lang="pt-BR" sz="1400" dirty="0"/>
                <a:t>cod_montadora int ai pk</a:t>
              </a:r>
            </a:p>
            <a:p>
              <a:r>
                <a:rPr lang="pt-BR" sz="1400" dirty="0"/>
                <a:t>montadora varchar(30)</a:t>
              </a:r>
            </a:p>
          </p:txBody>
        </p: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917CDF23-6113-4AA6-A038-0DDF4E2BE164}"/>
                </a:ext>
              </a:extLst>
            </p:cNvPr>
            <p:cNvCxnSpPr>
              <a:cxnSpLocks/>
            </p:cNvCxnSpPr>
            <p:nvPr/>
          </p:nvCxnSpPr>
          <p:spPr>
            <a:xfrm>
              <a:off x="348343" y="609600"/>
              <a:ext cx="16546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1CC76107-7BE4-43D4-B588-7C4E625BFB21}"/>
              </a:ext>
            </a:extLst>
          </p:cNvPr>
          <p:cNvGrpSpPr/>
          <p:nvPr/>
        </p:nvGrpSpPr>
        <p:grpSpPr>
          <a:xfrm>
            <a:off x="6410740" y="1647724"/>
            <a:ext cx="1974846" cy="1036506"/>
            <a:chOff x="3539950" y="845457"/>
            <a:chExt cx="1974846" cy="1036506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040FA8E-40BA-4947-B0AC-71D000142B92}"/>
                </a:ext>
              </a:extLst>
            </p:cNvPr>
            <p:cNvSpPr/>
            <p:nvPr/>
          </p:nvSpPr>
          <p:spPr>
            <a:xfrm>
              <a:off x="3539950" y="845457"/>
              <a:ext cx="1974846" cy="10365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Cliente</a:t>
              </a:r>
            </a:p>
            <a:p>
              <a:r>
                <a:rPr lang="pt-BR" sz="1400" dirty="0"/>
                <a:t>cod_cliente int ai pk</a:t>
              </a:r>
            </a:p>
            <a:p>
              <a:r>
                <a:rPr lang="pt-BR" sz="1400" dirty="0"/>
                <a:t>cliente varchar(30)</a:t>
              </a:r>
            </a:p>
            <a:p>
              <a:r>
                <a:rPr lang="pt-BR" sz="1400" dirty="0"/>
                <a:t>Bairro_cliente int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20ABCCCE-301D-44E4-9D4F-A81422D94A3B}"/>
                </a:ext>
              </a:extLst>
            </p:cNvPr>
            <p:cNvCxnSpPr>
              <a:cxnSpLocks/>
            </p:cNvCxnSpPr>
            <p:nvPr/>
          </p:nvCxnSpPr>
          <p:spPr>
            <a:xfrm>
              <a:off x="3539950" y="1135743"/>
              <a:ext cx="197484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DC90CD07-68A7-4579-BDCC-0628753FF3FD}"/>
              </a:ext>
            </a:extLst>
          </p:cNvPr>
          <p:cNvGrpSpPr/>
          <p:nvPr/>
        </p:nvGrpSpPr>
        <p:grpSpPr>
          <a:xfrm>
            <a:off x="3515517" y="4567274"/>
            <a:ext cx="1974846" cy="1408433"/>
            <a:chOff x="3515517" y="4567274"/>
            <a:chExt cx="1974846" cy="1408433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9F9444D6-8CBE-4447-94AA-0CFBB5C2A295}"/>
                </a:ext>
              </a:extLst>
            </p:cNvPr>
            <p:cNvSpPr/>
            <p:nvPr/>
          </p:nvSpPr>
          <p:spPr>
            <a:xfrm>
              <a:off x="3515517" y="4567274"/>
              <a:ext cx="1974846" cy="14084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Carro</a:t>
              </a:r>
            </a:p>
            <a:p>
              <a:r>
                <a:rPr lang="pt-BR" sz="1400" dirty="0"/>
                <a:t>cod_carro int ai pk</a:t>
              </a:r>
            </a:p>
            <a:p>
              <a:r>
                <a:rPr lang="pt-BR" sz="1400" dirty="0"/>
                <a:t>carro varchar(30)</a:t>
              </a:r>
            </a:p>
            <a:p>
              <a:r>
                <a:rPr lang="pt-BR" sz="1400" dirty="0"/>
                <a:t>tipo_carro int</a:t>
              </a:r>
            </a:p>
            <a:p>
              <a:r>
                <a:rPr lang="pt-BR" sz="1400" dirty="0"/>
                <a:t>montadora_carro int</a:t>
              </a:r>
            </a:p>
            <a:p>
              <a:r>
                <a:rPr lang="pt-BR" sz="1400" dirty="0"/>
                <a:t>valor float</a:t>
              </a:r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E5B67975-17DF-489F-B6A5-467CB0860C09}"/>
                </a:ext>
              </a:extLst>
            </p:cNvPr>
            <p:cNvCxnSpPr>
              <a:cxnSpLocks/>
            </p:cNvCxnSpPr>
            <p:nvPr/>
          </p:nvCxnSpPr>
          <p:spPr>
            <a:xfrm>
              <a:off x="3515517" y="4857349"/>
              <a:ext cx="197484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3EFE180-FC53-4C47-BB68-297174A36B47}"/>
              </a:ext>
            </a:extLst>
          </p:cNvPr>
          <p:cNvGrpSpPr/>
          <p:nvPr/>
        </p:nvGrpSpPr>
        <p:grpSpPr>
          <a:xfrm>
            <a:off x="9412666" y="2684230"/>
            <a:ext cx="1974846" cy="1036506"/>
            <a:chOff x="3539950" y="845457"/>
            <a:chExt cx="1974846" cy="1036506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7D8C6254-2B7E-420C-8A11-755257E88729}"/>
                </a:ext>
              </a:extLst>
            </p:cNvPr>
            <p:cNvSpPr/>
            <p:nvPr/>
          </p:nvSpPr>
          <p:spPr>
            <a:xfrm>
              <a:off x="3539950" y="845457"/>
              <a:ext cx="1974846" cy="10365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Locacao</a:t>
              </a:r>
            </a:p>
            <a:p>
              <a:r>
                <a:rPr lang="pt-BR" sz="1400" dirty="0"/>
                <a:t>cod_locacao int ai pk</a:t>
              </a:r>
            </a:p>
            <a:p>
              <a:r>
                <a:rPr lang="pt-BR" sz="1400" dirty="0"/>
                <a:t>cliente_locação int</a:t>
              </a:r>
            </a:p>
            <a:p>
              <a:r>
                <a:rPr lang="pt-BR" sz="1400" dirty="0"/>
                <a:t>data_locacao data</a:t>
              </a:r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987280CC-7E0A-4255-9B48-49A54CF08533}"/>
                </a:ext>
              </a:extLst>
            </p:cNvPr>
            <p:cNvCxnSpPr>
              <a:cxnSpLocks/>
            </p:cNvCxnSpPr>
            <p:nvPr/>
          </p:nvCxnSpPr>
          <p:spPr>
            <a:xfrm>
              <a:off x="3539950" y="1135743"/>
              <a:ext cx="197484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4BA0F172-40A4-4DED-824C-23848788372E}"/>
              </a:ext>
            </a:extLst>
          </p:cNvPr>
          <p:cNvGrpSpPr/>
          <p:nvPr/>
        </p:nvGrpSpPr>
        <p:grpSpPr>
          <a:xfrm>
            <a:off x="6410740" y="3720736"/>
            <a:ext cx="1974846" cy="827315"/>
            <a:chOff x="348343" y="319314"/>
            <a:chExt cx="1654628" cy="827315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1EBF5CE0-5AEC-4E55-A2A3-12FFC632BBAE}"/>
                </a:ext>
              </a:extLst>
            </p:cNvPr>
            <p:cNvSpPr/>
            <p:nvPr/>
          </p:nvSpPr>
          <p:spPr>
            <a:xfrm>
              <a:off x="348343" y="319314"/>
              <a:ext cx="1654628" cy="827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/>
                <a:t>Carro_locado</a:t>
              </a:r>
              <a:endParaRPr lang="pt-BR" sz="1400" b="1" dirty="0"/>
            </a:p>
            <a:p>
              <a:r>
                <a:rPr lang="pt-BR" sz="1400" dirty="0"/>
                <a:t>Locacao int</a:t>
              </a:r>
            </a:p>
            <a:p>
              <a:r>
                <a:rPr lang="pt-BR" sz="1400" dirty="0"/>
                <a:t>carro_locado int</a:t>
              </a: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046D905C-217E-4924-AFD5-E6B61C011EC0}"/>
                </a:ext>
              </a:extLst>
            </p:cNvPr>
            <p:cNvCxnSpPr>
              <a:cxnSpLocks/>
            </p:cNvCxnSpPr>
            <p:nvPr/>
          </p:nvCxnSpPr>
          <p:spPr>
            <a:xfrm>
              <a:off x="348343" y="609600"/>
              <a:ext cx="16546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B9EDC317-66D1-40C5-9870-6DAEF60B8250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5490363" y="1234067"/>
            <a:ext cx="920377" cy="9319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060E5399-FEE6-43AA-872A-6AB6F404A4B8}"/>
              </a:ext>
            </a:extLst>
          </p:cNvPr>
          <p:cNvCxnSpPr>
            <a:stCxn id="16" idx="3"/>
            <a:endCxn id="23" idx="1"/>
          </p:cNvCxnSpPr>
          <p:nvPr/>
        </p:nvCxnSpPr>
        <p:spPr>
          <a:xfrm>
            <a:off x="8385586" y="2165977"/>
            <a:ext cx="1027080" cy="10365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6842FF98-4C9E-4B35-8DE2-56E9004EC2F1}"/>
              </a:ext>
            </a:extLst>
          </p:cNvPr>
          <p:cNvCxnSpPr>
            <a:stCxn id="26" idx="3"/>
            <a:endCxn id="23" idx="1"/>
          </p:cNvCxnSpPr>
          <p:nvPr/>
        </p:nvCxnSpPr>
        <p:spPr>
          <a:xfrm flipV="1">
            <a:off x="8385586" y="3202483"/>
            <a:ext cx="1027080" cy="931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FB3122B7-4D31-464E-9672-55DB1ECF20B0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 flipV="1">
            <a:off x="5490363" y="4134394"/>
            <a:ext cx="920377" cy="11370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6F52454A-1480-456A-AFEA-A44784A63E53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 flipV="1">
            <a:off x="2449075" y="5271491"/>
            <a:ext cx="1066442" cy="7410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4E52D4B6-4FA1-4562-A78F-FE3CC365E102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2449075" y="4548052"/>
            <a:ext cx="1066442" cy="723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15B5B843-7449-466C-B5F5-BFAEA8F32805}"/>
              </a:ext>
            </a:extLst>
          </p:cNvPr>
          <p:cNvSpPr/>
          <p:nvPr/>
        </p:nvSpPr>
        <p:spPr>
          <a:xfrm>
            <a:off x="474229" y="819222"/>
            <a:ext cx="2488019" cy="9144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DER</a:t>
            </a:r>
          </a:p>
          <a:p>
            <a:pPr algn="ctr"/>
            <a:r>
              <a:rPr lang="pt-BR" dirty="0"/>
              <a:t>Diagrama de entidade e relacionamento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E6B3181-9DD0-4442-9322-D9022C5E835D}"/>
              </a:ext>
            </a:extLst>
          </p:cNvPr>
          <p:cNvSpPr txBox="1"/>
          <p:nvPr/>
        </p:nvSpPr>
        <p:spPr>
          <a:xfrm>
            <a:off x="2604598" y="4197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7F78EAA1-9B0F-493D-AE28-7D6D03E9E184}"/>
              </a:ext>
            </a:extLst>
          </p:cNvPr>
          <p:cNvSpPr txBox="1"/>
          <p:nvPr/>
        </p:nvSpPr>
        <p:spPr>
          <a:xfrm>
            <a:off x="2604598" y="563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39E2E3B-1182-47E8-9869-825E461CE128}"/>
              </a:ext>
            </a:extLst>
          </p:cNvPr>
          <p:cNvSpPr txBox="1"/>
          <p:nvPr/>
        </p:nvSpPr>
        <p:spPr>
          <a:xfrm>
            <a:off x="5634364" y="907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6DE52B7-9ACC-48B0-8D8D-58BA70D31676}"/>
              </a:ext>
            </a:extLst>
          </p:cNvPr>
          <p:cNvSpPr txBox="1"/>
          <p:nvPr/>
        </p:nvSpPr>
        <p:spPr>
          <a:xfrm>
            <a:off x="5634364" y="4909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7B0F585-08F9-4694-8888-8DB4125EE74F}"/>
              </a:ext>
            </a:extLst>
          </p:cNvPr>
          <p:cNvSpPr txBox="1"/>
          <p:nvPr/>
        </p:nvSpPr>
        <p:spPr>
          <a:xfrm>
            <a:off x="8446597" y="3787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E42CE0C-6529-44A7-9E36-A75A7A86F64F}"/>
              </a:ext>
            </a:extLst>
          </p:cNvPr>
          <p:cNvSpPr txBox="1"/>
          <p:nvPr/>
        </p:nvSpPr>
        <p:spPr>
          <a:xfrm>
            <a:off x="8446597" y="1825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8C3C29E4-BD99-445D-9556-FD38102B9FB9}"/>
              </a:ext>
            </a:extLst>
          </p:cNvPr>
          <p:cNvSpPr txBox="1"/>
          <p:nvPr/>
        </p:nvSpPr>
        <p:spPr>
          <a:xfrm>
            <a:off x="8992402" y="277569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Wide Latin" panose="020A0A07050505020404" pitchFamily="18" charset="0"/>
              </a:rPr>
              <a:t>∞</a:t>
            </a:r>
            <a:endParaRPr lang="pt-BR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4579604-469B-4C5D-BB89-29978C952B05}"/>
              </a:ext>
            </a:extLst>
          </p:cNvPr>
          <p:cNvSpPr txBox="1"/>
          <p:nvPr/>
        </p:nvSpPr>
        <p:spPr>
          <a:xfrm>
            <a:off x="6024921" y="17533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Wide Latin" panose="020A0A07050505020404" pitchFamily="18" charset="0"/>
              </a:rPr>
              <a:t>∞</a:t>
            </a:r>
            <a:endParaRPr lang="pt-BR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E15C5BA-1D86-4FD7-ACFA-EE299F62B555}"/>
              </a:ext>
            </a:extLst>
          </p:cNvPr>
          <p:cNvSpPr txBox="1"/>
          <p:nvPr/>
        </p:nvSpPr>
        <p:spPr>
          <a:xfrm>
            <a:off x="3064704" y="494259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Wide Latin" panose="020A0A07050505020404" pitchFamily="18" charset="0"/>
              </a:rPr>
              <a:t>∞</a:t>
            </a:r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7C1E905-6C7A-4601-B5A6-EC44AD8FFC45}"/>
              </a:ext>
            </a:extLst>
          </p:cNvPr>
          <p:cNvSpPr txBox="1"/>
          <p:nvPr/>
        </p:nvSpPr>
        <p:spPr>
          <a:xfrm>
            <a:off x="6000804" y="37574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Wide Latin" panose="020A0A07050505020404" pitchFamily="18" charset="0"/>
              </a:rPr>
              <a:t>∞</a:t>
            </a:r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1BCF770-1157-41D7-9A33-9CCC89657F90}"/>
              </a:ext>
            </a:extLst>
          </p:cNvPr>
          <p:cNvSpPr txBox="1"/>
          <p:nvPr/>
        </p:nvSpPr>
        <p:spPr>
          <a:xfrm>
            <a:off x="749308" y="2018037"/>
            <a:ext cx="5251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ym typeface="Webdings" panose="05030102010509060703" pitchFamily="18" charset="2"/>
              </a:rPr>
              <a:t></a:t>
            </a:r>
            <a:r>
              <a:rPr lang="pt-BR" sz="2800" dirty="0">
                <a:sym typeface="Webdings" panose="05030102010509060703" pitchFamily="18" charset="2"/>
              </a:rPr>
              <a:t>M31 Locadora de veículos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78340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119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Wide Latin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Escola</dc:creator>
  <cp:lastModifiedBy>Escola</cp:lastModifiedBy>
  <cp:revision>1</cp:revision>
  <dcterms:created xsi:type="dcterms:W3CDTF">2022-04-19T11:58:48Z</dcterms:created>
  <dcterms:modified xsi:type="dcterms:W3CDTF">2022-04-19T15:08:12Z</dcterms:modified>
</cp:coreProperties>
</file>