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7606-9F3E-E9F5-7772-BE7F2B6C9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31656-81F8-FE4F-31A6-28B2A34D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F2061-6E83-347D-AD34-BF1A894F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65D7-85D8-A073-F4C6-080251B2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B2F67-5753-7498-6223-0FBF129B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1D98-31CC-B31D-7209-D4595D37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454667-2959-C9C5-D897-CDC85F9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17102-629C-BB7C-8F4A-137B5553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580ED-E261-D399-2CEA-8B0A3E36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7D870-5D4A-D3F8-520D-35A6722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FFDAF-879E-DC44-66B3-74D65B890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8C881-4942-0941-8497-0E79CFED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51532-30D8-603A-D02A-6C619139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2E59F-70F1-1152-726F-72E983A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BAA87-5499-1A9C-D348-E18E598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E1FB4-55C3-9CE9-8EC1-D514DB5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E03D1-2558-97B4-419D-7E4F778D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22599-A4A1-C4B5-D9F4-A531B7E8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76DA4-FDF0-6FFE-E387-A2E8451E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A35CB-BB2A-D2C2-3FCE-87B5FD44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E4DF-076B-4393-01C1-1A159D5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A3795-1BD1-94A9-D4EA-945E9776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44839-E887-FEE0-1C0B-FA38393C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22F9A-FAFA-8EEF-BD86-8F5F584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9EB7F-702F-6037-000F-0C2153E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86556-9784-9480-D8FA-0E4515CF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3916E-1CE9-EE34-EA16-CAB2FAF8A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D54DA0-A669-D584-6014-51A7C0D6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60C4A-A4F8-7ABF-E813-7DF09007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E15C3-D16F-DBEB-050F-8AA471C4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7B8E25-9777-3C6D-87E8-A701748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54C1-6154-1D3D-B1D2-CEEFA6F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6B251-B00E-1191-9034-E82844C6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DA888-AF08-9030-CA34-DDAF2BF4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4A66E9-70BA-5407-518B-2866B7CA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0C6CCE-26CC-5D72-A380-E6EF23294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9DEFD4-E8AA-1B5D-0838-A205259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F57EEE-AA15-F38A-523C-4359CCF0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46A03-4B2D-D8D0-86A0-F366D4E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0D00-9DD6-2509-E5C3-FBD3F72E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122028-9529-AF13-95A1-6204F2F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0B33C7-0D92-5666-45F9-132688C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136FBC-3B6F-0D53-8D78-1A3FD4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8B618E-7520-916D-ACBF-A60D3A4A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50C998-B7E8-32B1-3EE6-CA25415F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3C354-D48C-CF68-A5F4-A2ED70C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A199D-D04D-1398-7EAE-DB67B05D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6A79B-8560-4174-A2AC-F228F8CD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FB4646-8FDE-EAB7-3A49-C28B77A8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3BD6D-76FA-BB33-3FCA-29CE9A58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D8B4DF-3139-DE52-E190-42589DD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34566-B81B-AAE2-0B66-DC42291D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BC6C-64C7-9FA8-1F7F-70F80275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749621-3246-7ED5-DC53-6B8DCBA0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5B78BA-99E9-63FB-5CFA-AFBF7E2F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65588-6695-AF48-A89C-80EDC2E7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2A3B5D-54A6-BAAD-6860-11E8C888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0594F-2F4A-64B7-2AD2-16D28CD2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B6DC7-F471-FB6C-7F1A-12C5C041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6982A6-6787-FBCD-20DB-341E948C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6735B-C426-169B-DF5A-DDB103086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7C292-DDD1-47E2-89EF-08A0A1FCE8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02FBF-D7B7-EF46-5768-BE2A107C3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804DB-9BD6-A5FC-0E58-1334502E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44F88-71AE-4D9D-9326-80F1734B6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41FDA98-2DF3-A19D-06EC-6967FC6C92E4}"/>
              </a:ext>
            </a:extLst>
          </p:cNvPr>
          <p:cNvSpPr/>
          <p:nvPr/>
        </p:nvSpPr>
        <p:spPr>
          <a:xfrm>
            <a:off x="1216404" y="1858242"/>
            <a:ext cx="847288" cy="486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15FDD5-E6C2-3127-49A2-BC61575FD4C1}"/>
              </a:ext>
            </a:extLst>
          </p:cNvPr>
          <p:cNvSpPr txBox="1"/>
          <p:nvPr/>
        </p:nvSpPr>
        <p:spPr>
          <a:xfrm>
            <a:off x="1216404" y="19630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Professor</a:t>
            </a:r>
            <a:endParaRPr lang="en-US" sz="12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F580C5A-054B-1D8A-F999-01E61101820F}"/>
              </a:ext>
            </a:extLst>
          </p:cNvPr>
          <p:cNvSpPr/>
          <p:nvPr/>
        </p:nvSpPr>
        <p:spPr>
          <a:xfrm>
            <a:off x="1367406" y="4662885"/>
            <a:ext cx="847288" cy="486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1D3D31-8BA0-36A3-1F82-F6FBB0F31159}"/>
              </a:ext>
            </a:extLst>
          </p:cNvPr>
          <p:cNvSpPr txBox="1"/>
          <p:nvPr/>
        </p:nvSpPr>
        <p:spPr>
          <a:xfrm>
            <a:off x="1510019" y="476766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</a:t>
            </a:r>
            <a:endParaRPr lang="en-US" sz="12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2A7A52-CCDD-A78F-B412-9222EAE1F247}"/>
              </a:ext>
            </a:extLst>
          </p:cNvPr>
          <p:cNvSpPr/>
          <p:nvPr/>
        </p:nvSpPr>
        <p:spPr>
          <a:xfrm>
            <a:off x="3112315" y="2961287"/>
            <a:ext cx="1392572" cy="687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FD47D3-F66D-F1B4-CAEE-572831915F52}"/>
              </a:ext>
            </a:extLst>
          </p:cNvPr>
          <p:cNvSpPr txBox="1"/>
          <p:nvPr/>
        </p:nvSpPr>
        <p:spPr>
          <a:xfrm>
            <a:off x="3137482" y="3074402"/>
            <a:ext cx="164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Equipe De Desenvolvedores</a:t>
            </a:r>
            <a:endParaRPr lang="en-US" sz="12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798C37E-1E4F-5EF6-8BFD-B8436915B633}"/>
              </a:ext>
            </a:extLst>
          </p:cNvPr>
          <p:cNvCxnSpPr>
            <a:cxnSpLocks/>
          </p:cNvCxnSpPr>
          <p:nvPr/>
        </p:nvCxnSpPr>
        <p:spPr>
          <a:xfrm>
            <a:off x="2197916" y="2256183"/>
            <a:ext cx="813732" cy="705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1BE7619-1485-066F-DE9D-60D555374BA6}"/>
              </a:ext>
            </a:extLst>
          </p:cNvPr>
          <p:cNvCxnSpPr>
            <a:cxnSpLocks/>
          </p:cNvCxnSpPr>
          <p:nvPr/>
        </p:nvCxnSpPr>
        <p:spPr>
          <a:xfrm flipV="1">
            <a:off x="2214694" y="3935757"/>
            <a:ext cx="729842" cy="932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76DA26-C1CB-A31A-594D-4A784E53F45A}"/>
              </a:ext>
            </a:extLst>
          </p:cNvPr>
          <p:cNvSpPr txBox="1"/>
          <p:nvPr/>
        </p:nvSpPr>
        <p:spPr>
          <a:xfrm>
            <a:off x="4773335" y="2505016"/>
            <a:ext cx="23153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Desenvolvimento do Sistema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Manutenção e Atualização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Suporte técnico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Treinamento de Usuários</a:t>
            </a:r>
            <a:endParaRPr lang="en-US" sz="14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98C53EC-20DA-4A0B-ECE9-15258D05EB8B}"/>
              </a:ext>
            </a:extLst>
          </p:cNvPr>
          <p:cNvSpPr/>
          <p:nvPr/>
        </p:nvSpPr>
        <p:spPr>
          <a:xfrm>
            <a:off x="1283516" y="3167868"/>
            <a:ext cx="914400" cy="486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Secretaria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6D5F3C-2118-6CDD-39A7-DE0F75EBB08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197916" y="3330429"/>
            <a:ext cx="847288" cy="8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2049B6AC-7470-A378-38C6-FD4C95B3C447}"/>
              </a:ext>
            </a:extLst>
          </p:cNvPr>
          <p:cNvSpPr/>
          <p:nvPr/>
        </p:nvSpPr>
        <p:spPr>
          <a:xfrm>
            <a:off x="520118" y="696287"/>
            <a:ext cx="2072080" cy="95634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F4DE38-2867-143B-B35A-21A4689C3EAA}"/>
              </a:ext>
            </a:extLst>
          </p:cNvPr>
          <p:cNvSpPr txBox="1"/>
          <p:nvPr/>
        </p:nvSpPr>
        <p:spPr>
          <a:xfrm>
            <a:off x="457199" y="851293"/>
            <a:ext cx="219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Desenvolvimento do Sistema</a:t>
            </a:r>
            <a:endParaRPr lang="en-US" dirty="0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899A7D8-7322-AA39-2663-4F6435CC6637}"/>
              </a:ext>
            </a:extLst>
          </p:cNvPr>
          <p:cNvCxnSpPr>
            <a:cxnSpLocks/>
            <a:stCxn id="4" idx="1"/>
          </p:cNvCxnSpPr>
          <p:nvPr/>
        </p:nvCxnSpPr>
        <p:spPr>
          <a:xfrm rot="16200000" flipH="1">
            <a:off x="2114811" y="1093977"/>
            <a:ext cx="413685" cy="1530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19D918B-0E49-6AA8-29A3-8078A8F77DE8}"/>
              </a:ext>
            </a:extLst>
          </p:cNvPr>
          <p:cNvSpPr/>
          <p:nvPr/>
        </p:nvSpPr>
        <p:spPr>
          <a:xfrm>
            <a:off x="3196207" y="1564358"/>
            <a:ext cx="2072080" cy="1178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02C436-A0F8-F069-0BA2-A91719BDDC98}"/>
              </a:ext>
            </a:extLst>
          </p:cNvPr>
          <p:cNvSpPr txBox="1"/>
          <p:nvPr/>
        </p:nvSpPr>
        <p:spPr>
          <a:xfrm>
            <a:off x="3196207" y="1652630"/>
            <a:ext cx="207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200" b="1" dirty="0">
                <a:solidFill>
                  <a:srgbClr val="0D0D0D"/>
                </a:solidFill>
                <a:latin typeface="Söhne"/>
              </a:rPr>
              <a:t>T</a:t>
            </a:r>
            <a:r>
              <a:rPr lang="pt-BR" sz="1200" b="1" i="0" dirty="0">
                <a:solidFill>
                  <a:srgbClr val="0D0D0D"/>
                </a:solidFill>
                <a:effectLst/>
                <a:latin typeface="Söhne"/>
              </a:rPr>
              <a:t>odas as atividades relacionadas à concepção, codificação, teste e implementação do software </a:t>
            </a:r>
            <a:r>
              <a:rPr lang="pt-BR" sz="1200" b="1" i="0" dirty="0" err="1">
                <a:solidFill>
                  <a:srgbClr val="0D0D0D"/>
                </a:solidFill>
                <a:effectLst/>
                <a:latin typeface="Söhne"/>
              </a:rPr>
              <a:t>Bibliotech</a:t>
            </a:r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endParaRPr lang="en-US" sz="1200" dirty="0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6F62B5C-907B-9906-8926-1BAC1C2596CC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707745" y="3011838"/>
            <a:ext cx="793140" cy="255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2264A59-DA50-2A20-5BC8-A440C6B7B5FC}"/>
              </a:ext>
            </a:extLst>
          </p:cNvPr>
          <p:cNvSpPr/>
          <p:nvPr/>
        </p:nvSpPr>
        <p:spPr>
          <a:xfrm>
            <a:off x="3147969" y="3536340"/>
            <a:ext cx="1656827" cy="85088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A8A2B5-9D24-E56B-25FA-F5858AD9977B}"/>
              </a:ext>
            </a:extLst>
          </p:cNvPr>
          <p:cNvSpPr txBox="1"/>
          <p:nvPr/>
        </p:nvSpPr>
        <p:spPr>
          <a:xfrm>
            <a:off x="3196207" y="3777117"/>
            <a:ext cx="16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 err="1"/>
              <a:t>Bibliotech</a:t>
            </a:r>
            <a:endParaRPr lang="en-US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1A0B29E1-6AD3-31F0-AD41-C81C1D5FB5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26716" y="4395672"/>
            <a:ext cx="2617365" cy="304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F4AA328-5B2E-FDE5-3FB0-8576596147A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487064" y="3116060"/>
            <a:ext cx="2157017" cy="4951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FE5B26-13C0-9A05-EA73-C98A9BD09733}"/>
              </a:ext>
            </a:extLst>
          </p:cNvPr>
          <p:cNvSpPr/>
          <p:nvPr/>
        </p:nvSpPr>
        <p:spPr>
          <a:xfrm>
            <a:off x="6644081" y="2803119"/>
            <a:ext cx="1560352" cy="625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610E822-4962-84E2-C275-4966B6DF0DAC}"/>
              </a:ext>
            </a:extLst>
          </p:cNvPr>
          <p:cNvSpPr/>
          <p:nvPr/>
        </p:nvSpPr>
        <p:spPr>
          <a:xfrm>
            <a:off x="6644081" y="4387227"/>
            <a:ext cx="1560352" cy="625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5FFE7B-846F-8CDE-CB18-62494DFFE932}"/>
              </a:ext>
            </a:extLst>
          </p:cNvPr>
          <p:cNvSpPr/>
          <p:nvPr/>
        </p:nvSpPr>
        <p:spPr>
          <a:xfrm>
            <a:off x="6644081" y="3684922"/>
            <a:ext cx="1581326" cy="5285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Secretaria</a:t>
            </a:r>
            <a:endParaRPr lang="en-US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AD66791-263E-16AD-845B-5406F46D87EF}"/>
              </a:ext>
            </a:extLst>
          </p:cNvPr>
          <p:cNvCxnSpPr>
            <a:stCxn id="16" idx="3"/>
            <a:endCxn id="2" idx="1"/>
          </p:cNvCxnSpPr>
          <p:nvPr/>
        </p:nvCxnSpPr>
        <p:spPr>
          <a:xfrm flipV="1">
            <a:off x="4853033" y="3949174"/>
            <a:ext cx="1791048" cy="126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279699-7861-CCB2-71E6-97AF7F4F738B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>
            <a:off x="8204433" y="3116060"/>
            <a:ext cx="1266738" cy="908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85B486B-22C3-95AF-577B-18C5111845E2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>
            <a:off x="8225407" y="3949174"/>
            <a:ext cx="1245764" cy="75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7052E05-73FF-E106-6102-0DA66B34A1E1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 flipV="1">
            <a:off x="8204433" y="4024809"/>
            <a:ext cx="1266738" cy="67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Diagonais Arredondados 19">
            <a:extLst>
              <a:ext uri="{FF2B5EF4-FFF2-40B4-BE49-F238E27FC236}">
                <a16:creationId xmlns:a16="http://schemas.microsoft.com/office/drawing/2014/main" id="{52365683-44E3-4181-D8B1-63F37A11DFF2}"/>
              </a:ext>
            </a:extLst>
          </p:cNvPr>
          <p:cNvSpPr/>
          <p:nvPr/>
        </p:nvSpPr>
        <p:spPr>
          <a:xfrm>
            <a:off x="9471171" y="3536340"/>
            <a:ext cx="1937857" cy="976937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Acesso Ao </a:t>
            </a:r>
            <a:r>
              <a:rPr lang="pt-BR" dirty="0" err="1"/>
              <a:t>Bibliotech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FF476429-A731-13FE-2EF8-8D3893AEDB8F}"/>
              </a:ext>
            </a:extLst>
          </p:cNvPr>
          <p:cNvSpPr/>
          <p:nvPr/>
        </p:nvSpPr>
        <p:spPr>
          <a:xfrm>
            <a:off x="562062" y="738231"/>
            <a:ext cx="2122415" cy="88923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Manutenção e Atualização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402FF6A-6C76-5E42-6BCB-5992D3FB6881}"/>
              </a:ext>
            </a:extLst>
          </p:cNvPr>
          <p:cNvCxnSpPr>
            <a:cxnSpLocks/>
          </p:cNvCxnSpPr>
          <p:nvPr/>
        </p:nvCxnSpPr>
        <p:spPr>
          <a:xfrm>
            <a:off x="1623271" y="1694579"/>
            <a:ext cx="1061205" cy="719361"/>
          </a:xfrm>
          <a:prstGeom prst="bentConnector3">
            <a:avLst>
              <a:gd name="adj1" fmla="val -5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ACD5E37-BE68-E031-7E9B-BAE0FA8AAC97}"/>
              </a:ext>
            </a:extLst>
          </p:cNvPr>
          <p:cNvSpPr/>
          <p:nvPr/>
        </p:nvSpPr>
        <p:spPr>
          <a:xfrm>
            <a:off x="5314427" y="1971416"/>
            <a:ext cx="2214694" cy="8011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100" dirty="0"/>
              <a:t>Equipe de Desenvolvimento</a:t>
            </a:r>
            <a:endParaRPr lang="en-US" sz="11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85CCBDA-9A7C-1D43-3231-14113F30F5C0}"/>
              </a:ext>
            </a:extLst>
          </p:cNvPr>
          <p:cNvSpPr/>
          <p:nvPr/>
        </p:nvSpPr>
        <p:spPr>
          <a:xfrm>
            <a:off x="2684477" y="1971416"/>
            <a:ext cx="1593908" cy="80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Bibliotech</a:t>
            </a:r>
            <a:endParaRPr lang="en-US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9B26018-4CC5-A09D-37D0-379A038A0236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4278385" y="2371991"/>
            <a:ext cx="1036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55E3BDB-1A03-91CE-A0E7-AB3393874BE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529121" y="2371991"/>
            <a:ext cx="1036042" cy="253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61112B-D960-EF6E-BAF8-79D41264C4DA}"/>
              </a:ext>
            </a:extLst>
          </p:cNvPr>
          <p:cNvSpPr/>
          <p:nvPr/>
        </p:nvSpPr>
        <p:spPr>
          <a:xfrm>
            <a:off x="8565163" y="2164360"/>
            <a:ext cx="2667696" cy="968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i="0" dirty="0">
                <a:solidFill>
                  <a:srgbClr val="0D0D0D"/>
                </a:solidFill>
                <a:effectLst/>
                <a:latin typeface="Söhne"/>
              </a:rPr>
              <a:t>Após a implementação inicial do sistema, a equipe de desenvolvimento é responsável por sua manutenção contínua e por garantir que o software permaneça atualizado e funcional</a:t>
            </a:r>
            <a:endParaRPr lang="en-US" sz="1000" dirty="0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AFC9924-AC27-EA45-62DF-6172C289882C}"/>
              </a:ext>
            </a:extLst>
          </p:cNvPr>
          <p:cNvCxnSpPr>
            <a:stCxn id="8" idx="2"/>
          </p:cNvCxnSpPr>
          <p:nvPr/>
        </p:nvCxnSpPr>
        <p:spPr>
          <a:xfrm rot="5400000">
            <a:off x="9171263" y="3047298"/>
            <a:ext cx="641762" cy="8137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81C0ADD-2B7E-8F61-7C8A-85D85921C5D8}"/>
              </a:ext>
            </a:extLst>
          </p:cNvPr>
          <p:cNvSpPr/>
          <p:nvPr/>
        </p:nvSpPr>
        <p:spPr>
          <a:xfrm>
            <a:off x="7491369" y="3340915"/>
            <a:ext cx="1593908" cy="80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Bibliotech</a:t>
            </a:r>
            <a:endParaRPr lang="en-US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3857D09-F6ED-EEDF-5698-FADE8F2C0D54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446553" y="3741490"/>
            <a:ext cx="2044816" cy="335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6358A4-129C-B753-199C-423938D626A3}"/>
              </a:ext>
            </a:extLst>
          </p:cNvPr>
          <p:cNvSpPr/>
          <p:nvPr/>
        </p:nvSpPr>
        <p:spPr>
          <a:xfrm>
            <a:off x="4353886" y="3556932"/>
            <a:ext cx="960541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6DCB84E-3167-1D57-75A3-938CB40BBDF8}"/>
              </a:ext>
            </a:extLst>
          </p:cNvPr>
          <p:cNvSpPr/>
          <p:nvPr/>
        </p:nvSpPr>
        <p:spPr>
          <a:xfrm>
            <a:off x="4087536" y="4338494"/>
            <a:ext cx="1417740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56E8F81-8C25-AEB1-2842-E03137DED4B6}"/>
              </a:ext>
            </a:extLst>
          </p:cNvPr>
          <p:cNvSpPr/>
          <p:nvPr/>
        </p:nvSpPr>
        <p:spPr>
          <a:xfrm>
            <a:off x="4005743" y="5089272"/>
            <a:ext cx="1581326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Secretaria</a:t>
            </a:r>
            <a:endParaRPr lang="en-US" dirty="0"/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CD17F0A-EE9E-6A51-088F-1E9943BBEE30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5587069" y="3741489"/>
            <a:ext cx="1904300" cy="8612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58A671D9-7E74-F8AB-5868-A769A5E82408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rot="10800000" flipV="1">
            <a:off x="5587069" y="3741490"/>
            <a:ext cx="1904300" cy="16120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056BC475-CBA8-0B80-10C7-542DA6F4EAE7}"/>
              </a:ext>
            </a:extLst>
          </p:cNvPr>
          <p:cNvSpPr/>
          <p:nvPr/>
        </p:nvSpPr>
        <p:spPr>
          <a:xfrm>
            <a:off x="780176" y="637564"/>
            <a:ext cx="2273417" cy="79695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dirty="0"/>
              <a:t>Suporte técnico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94774AB5-10B2-E380-40FC-35439E809C54}"/>
              </a:ext>
            </a:extLst>
          </p:cNvPr>
          <p:cNvCxnSpPr>
            <a:stCxn id="4" idx="1"/>
          </p:cNvCxnSpPr>
          <p:nvPr/>
        </p:nvCxnSpPr>
        <p:spPr>
          <a:xfrm rot="16200000" flipH="1">
            <a:off x="2095151" y="1256251"/>
            <a:ext cx="780177" cy="11367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ADDAAC7-EDBB-1D93-A6FC-7B1F15084547}"/>
              </a:ext>
            </a:extLst>
          </p:cNvPr>
          <p:cNvSpPr/>
          <p:nvPr/>
        </p:nvSpPr>
        <p:spPr>
          <a:xfrm>
            <a:off x="3092742" y="1824605"/>
            <a:ext cx="2214694" cy="8011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100" dirty="0"/>
              <a:t>Equipe de Desenvolvimento</a:t>
            </a:r>
            <a:endParaRPr lang="en-US" sz="1100" dirty="0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ECD5F87-8785-DA31-5EAD-D0B5DA3BE6EF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307436" y="1510018"/>
            <a:ext cx="1311478" cy="7151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CC5F31A-AE13-C32B-335D-07186C8119A2}"/>
              </a:ext>
            </a:extLst>
          </p:cNvPr>
          <p:cNvSpPr/>
          <p:nvPr/>
        </p:nvSpPr>
        <p:spPr>
          <a:xfrm>
            <a:off x="6669248" y="1233182"/>
            <a:ext cx="2793534" cy="981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Söhne"/>
              </a:rPr>
              <a:t>fornece suporte técnico aos usuários do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Söhne"/>
              </a:rPr>
              <a:t>Bibliotech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Söhne"/>
              </a:rPr>
              <a:t>, ajudando a solucionar problemas, responder a perguntas e fornecer orientações sobre o uso adequado do sistema.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4A466DC-9340-B220-7A66-CCA20D659294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5400000">
            <a:off x="6560192" y="1793147"/>
            <a:ext cx="1084277" cy="192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530D45B6-0F5D-0F5C-415C-15ADFD0F62BE}"/>
              </a:ext>
            </a:extLst>
          </p:cNvPr>
          <p:cNvSpPr/>
          <p:nvPr/>
        </p:nvSpPr>
        <p:spPr>
          <a:xfrm>
            <a:off x="5658373" y="3298971"/>
            <a:ext cx="960541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  <a:endParaRPr lang="en-US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0533A6-CB6A-8349-525F-B202C7933146}"/>
              </a:ext>
            </a:extLst>
          </p:cNvPr>
          <p:cNvSpPr/>
          <p:nvPr/>
        </p:nvSpPr>
        <p:spPr>
          <a:xfrm>
            <a:off x="7099186" y="3298971"/>
            <a:ext cx="1417740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E8A202D-E36A-A34B-79D5-95AA9C127FD3}"/>
              </a:ext>
            </a:extLst>
          </p:cNvPr>
          <p:cNvSpPr/>
          <p:nvPr/>
        </p:nvSpPr>
        <p:spPr>
          <a:xfrm>
            <a:off x="8897225" y="3298970"/>
            <a:ext cx="1581326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Secretaria</a:t>
            </a:r>
            <a:endParaRPr lang="en-US" dirty="0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21D34256-143E-5C63-B4C1-AAE3E8EC06B7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 rot="5400000">
            <a:off x="7394898" y="2627853"/>
            <a:ext cx="1084277" cy="257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487DC05-985B-BCD6-06EB-7D2D8A73C960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rot="16200000" flipH="1">
            <a:off x="8334813" y="1945895"/>
            <a:ext cx="1084276" cy="162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Diagonais Arredondados 28">
            <a:extLst>
              <a:ext uri="{FF2B5EF4-FFF2-40B4-BE49-F238E27FC236}">
                <a16:creationId xmlns:a16="http://schemas.microsoft.com/office/drawing/2014/main" id="{2C445041-E63B-E799-350F-8D306165B6E5}"/>
              </a:ext>
            </a:extLst>
          </p:cNvPr>
          <p:cNvSpPr/>
          <p:nvPr/>
        </p:nvSpPr>
        <p:spPr>
          <a:xfrm>
            <a:off x="6959368" y="4911749"/>
            <a:ext cx="2243355" cy="1321271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Menos Problemas como: Problemas de acesso, desempenho, configurações e personalização.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FAFB759-A56B-9FD2-B6B5-62267AAB1C24}"/>
              </a:ext>
            </a:extLst>
          </p:cNvPr>
          <p:cNvCxnSpPr>
            <a:cxnSpLocks/>
            <a:stCxn id="20" idx="2"/>
            <a:endCxn id="29" idx="3"/>
          </p:cNvCxnSpPr>
          <p:nvPr/>
        </p:nvCxnSpPr>
        <p:spPr>
          <a:xfrm>
            <a:off x="6138644" y="3827474"/>
            <a:ext cx="1942402" cy="1084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FCFE925-487F-720A-01DE-98E585367985}"/>
              </a:ext>
            </a:extLst>
          </p:cNvPr>
          <p:cNvCxnSpPr>
            <a:cxnSpLocks/>
            <a:stCxn id="23" idx="2"/>
            <a:endCxn id="29" idx="3"/>
          </p:cNvCxnSpPr>
          <p:nvPr/>
        </p:nvCxnSpPr>
        <p:spPr>
          <a:xfrm>
            <a:off x="7808056" y="3827474"/>
            <a:ext cx="272990" cy="1084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8B2AB8A-AB19-003C-BF0F-9790E0ED869F}"/>
              </a:ext>
            </a:extLst>
          </p:cNvPr>
          <p:cNvCxnSpPr>
            <a:cxnSpLocks/>
            <a:stCxn id="24" idx="2"/>
            <a:endCxn id="29" idx="3"/>
          </p:cNvCxnSpPr>
          <p:nvPr/>
        </p:nvCxnSpPr>
        <p:spPr>
          <a:xfrm flipH="1">
            <a:off x="8081046" y="3827473"/>
            <a:ext cx="1606842" cy="108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1386756D-3EC6-16DA-1369-DD30098AD5C4}"/>
              </a:ext>
            </a:extLst>
          </p:cNvPr>
          <p:cNvSpPr/>
          <p:nvPr/>
        </p:nvSpPr>
        <p:spPr>
          <a:xfrm>
            <a:off x="780176" y="637564"/>
            <a:ext cx="3061982" cy="79695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/>
              <a:t>Treinamento de </a:t>
            </a:r>
            <a:r>
              <a:rPr lang="pt-BR" dirty="0" err="1"/>
              <a:t>Usuarios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773592-7605-38DA-4B94-76E1171F93C3}"/>
              </a:ext>
            </a:extLst>
          </p:cNvPr>
          <p:cNvSpPr/>
          <p:nvPr/>
        </p:nvSpPr>
        <p:spPr>
          <a:xfrm>
            <a:off x="5287158" y="1988191"/>
            <a:ext cx="960541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8A9A4B-D911-9841-1975-40495F9EE600}"/>
              </a:ext>
            </a:extLst>
          </p:cNvPr>
          <p:cNvSpPr/>
          <p:nvPr/>
        </p:nvSpPr>
        <p:spPr>
          <a:xfrm>
            <a:off x="5058559" y="1170265"/>
            <a:ext cx="1417740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B1D8A3-E711-3FC4-EB68-5079AEEC401D}"/>
              </a:ext>
            </a:extLst>
          </p:cNvPr>
          <p:cNvSpPr/>
          <p:nvPr/>
        </p:nvSpPr>
        <p:spPr>
          <a:xfrm>
            <a:off x="5058559" y="373312"/>
            <a:ext cx="1581326" cy="528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Secretaria</a:t>
            </a:r>
            <a:endParaRPr lang="en-US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C0231F5-BFA9-5431-332B-3AEB5A490211}"/>
              </a:ext>
            </a:extLst>
          </p:cNvPr>
          <p:cNvCxnSpPr>
            <a:stCxn id="4" idx="0"/>
            <a:endCxn id="8" idx="1"/>
          </p:cNvCxnSpPr>
          <p:nvPr/>
        </p:nvCxnSpPr>
        <p:spPr>
          <a:xfrm flipV="1">
            <a:off x="3842158" y="637564"/>
            <a:ext cx="1216401" cy="398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3B2E39-0402-5D26-477B-B2B0F464001B}"/>
              </a:ext>
            </a:extLst>
          </p:cNvPr>
          <p:cNvCxnSpPr>
            <a:stCxn id="4" idx="0"/>
            <a:endCxn id="7" idx="1"/>
          </p:cNvCxnSpPr>
          <p:nvPr/>
        </p:nvCxnSpPr>
        <p:spPr>
          <a:xfrm>
            <a:off x="3842158" y="1036041"/>
            <a:ext cx="1216401" cy="398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4988F0C-95DF-796F-B4F9-2584EEE100F4}"/>
              </a:ext>
            </a:extLst>
          </p:cNvPr>
          <p:cNvCxnSpPr>
            <a:stCxn id="4" idx="0"/>
            <a:endCxn id="6" idx="1"/>
          </p:cNvCxnSpPr>
          <p:nvPr/>
        </p:nvCxnSpPr>
        <p:spPr>
          <a:xfrm>
            <a:off x="3842158" y="1036041"/>
            <a:ext cx="1445000" cy="1216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61723DC-082B-E04A-4E48-4339F330E1F3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>
            <a:off x="6639885" y="637564"/>
            <a:ext cx="1212210" cy="9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C948AD91-8AED-FAB8-B76E-6FC034051A38}"/>
              </a:ext>
            </a:extLst>
          </p:cNvPr>
          <p:cNvSpPr/>
          <p:nvPr/>
        </p:nvSpPr>
        <p:spPr>
          <a:xfrm>
            <a:off x="7852095" y="1187041"/>
            <a:ext cx="2214694" cy="8011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100" dirty="0"/>
              <a:t>Equipe de Desenvolvimento</a:t>
            </a:r>
            <a:endParaRPr lang="en-US" sz="1100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40FFCCA-EA39-E89B-D4EF-3A142DFFA4A7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6476299" y="1434517"/>
            <a:ext cx="1375796" cy="15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050AAC-9C97-B04F-6EF2-BA1D91A6764E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6247699" y="1587616"/>
            <a:ext cx="1604396" cy="664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D1C399F-379A-E9A1-01BC-5A4166CBA69F}"/>
              </a:ext>
            </a:extLst>
          </p:cNvPr>
          <p:cNvCxnSpPr>
            <a:stCxn id="18" idx="4"/>
          </p:cNvCxnSpPr>
          <p:nvPr/>
        </p:nvCxnSpPr>
        <p:spPr>
          <a:xfrm rot="5400000">
            <a:off x="7857339" y="2326896"/>
            <a:ext cx="1440809" cy="7633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Diagonais Arredondados 25">
            <a:extLst>
              <a:ext uri="{FF2B5EF4-FFF2-40B4-BE49-F238E27FC236}">
                <a16:creationId xmlns:a16="http://schemas.microsoft.com/office/drawing/2014/main" id="{73BD38AF-B548-2B6E-5CD7-C6C00A373610}"/>
              </a:ext>
            </a:extLst>
          </p:cNvPr>
          <p:cNvSpPr/>
          <p:nvPr/>
        </p:nvSpPr>
        <p:spPr>
          <a:xfrm>
            <a:off x="6966007" y="3428999"/>
            <a:ext cx="3100782" cy="1679895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Söhne"/>
              </a:rPr>
              <a:t>A equipe de desenvolvimento pode estar envolvida na criação e realização de treinamentos para os usuários do 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Söhne"/>
              </a:rPr>
              <a:t>Bibliotech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öhne"/>
              </a:rPr>
              <a:t>, especialmente durante o lançamento inicial do sistema ou quando novas funcionalidades são adicionadas.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tângulo: Cantos Diagonais Arredondados 26">
            <a:extLst>
              <a:ext uri="{FF2B5EF4-FFF2-40B4-BE49-F238E27FC236}">
                <a16:creationId xmlns:a16="http://schemas.microsoft.com/office/drawing/2014/main" id="{503C8F86-7B22-6B85-00DE-2A3EB7FFA238}"/>
              </a:ext>
            </a:extLst>
          </p:cNvPr>
          <p:cNvSpPr/>
          <p:nvPr/>
        </p:nvSpPr>
        <p:spPr>
          <a:xfrm>
            <a:off x="3355596" y="4135772"/>
            <a:ext cx="1870398" cy="897622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bg1"/>
                </a:solidFill>
              </a:rPr>
              <a:t>Tornaria o acesso e uso do </a:t>
            </a:r>
            <a:r>
              <a:rPr lang="pt-BR" sz="1400" dirty="0" err="1">
                <a:solidFill>
                  <a:schemeClr val="bg1"/>
                </a:solidFill>
              </a:rPr>
              <a:t>Bibliotech</a:t>
            </a:r>
            <a:r>
              <a:rPr lang="pt-BR" sz="1400" dirty="0">
                <a:solidFill>
                  <a:schemeClr val="bg1"/>
                </a:solidFill>
              </a:rPr>
              <a:t> mais fácil e eficiente.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AF38D84-C379-8E16-2A08-5A85619FA72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225994" y="4268947"/>
            <a:ext cx="1740013" cy="31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75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Scafuro De Andrade</dc:creator>
  <cp:lastModifiedBy>Matheus Scafuro De Andrade</cp:lastModifiedBy>
  <cp:revision>2</cp:revision>
  <dcterms:created xsi:type="dcterms:W3CDTF">2024-03-04T20:44:53Z</dcterms:created>
  <dcterms:modified xsi:type="dcterms:W3CDTF">2024-03-05T17:29:46Z</dcterms:modified>
</cp:coreProperties>
</file>