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87282-A695-6BC9-63A4-57D668E6B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8F1148-D74A-7ABE-3005-8D8777E47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C8DA1F-FA64-6AD0-EDC1-AFB6DEC2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A37A-D422-4691-A7C8-A105A4D878B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2D634A-8621-9737-B0D6-CFB0A764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6E691A-9FAC-FF35-BEE6-FD10A0A0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5AF2-E331-4FCE-91CC-97BB033CD9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0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7EF85-2338-D292-A8E8-09C9C8FF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E62C77-7DB2-35D0-080F-EA7EE861C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9DD009-E433-334D-4D6A-BFED190CA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A37A-D422-4691-A7C8-A105A4D878B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5D0F82-9998-EAEE-44EE-3F396C31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2F0C9B-6892-3C41-4198-C2071A2A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5AF2-E331-4FCE-91CC-97BB033CD9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1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EEB44B-EB75-85A8-12A8-68F4417BB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FEDBCD-4364-6EBE-7A93-6605853A9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4E168E-417F-176F-D678-599E5B9C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A37A-D422-4691-A7C8-A105A4D878B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9CB002-99BA-24FF-975A-42D8BB8C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2B9025-5C9A-A178-FDFC-27B9DE0B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5AF2-E331-4FCE-91CC-97BB033CD9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0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9B7D4-EAEF-F8AB-98BA-FC96DB50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E3EFC3-4808-B89F-6C1E-E290264A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C29BA8-F630-7849-74CE-8E9B8FB9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A37A-D422-4691-A7C8-A105A4D878B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3CE35C-D020-0214-D317-689EF04F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896FC7-0700-484B-40FC-EFCC04AF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5AF2-E331-4FCE-91CC-97BB033CD9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2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793E1-069E-4D01-0346-1CE34407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AAE2DB-820E-0554-4DA6-E4E428714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D32D28-9734-3143-1456-36079497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A37A-D422-4691-A7C8-A105A4D878B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9729BB-6502-2FFD-8D6E-4A9CEE0F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784380-28B2-4359-E5BA-50F67F9E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5AF2-E331-4FCE-91CC-97BB033CD9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3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7CE15-DAAD-E266-B202-82B8C735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ABC4BC-6CCF-39C1-B226-7FBD8B64D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010705-2799-B2CD-87EE-8ED5630BA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D06B8A-E229-E8DE-21E7-313084BE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A37A-D422-4691-A7C8-A105A4D878B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4B5FE7-6354-3CD5-EFA2-1C7DA744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AABBB8-88B1-DBA1-9A44-081AC5C9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5AF2-E331-4FCE-91CC-97BB033CD9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5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2739D-A727-01CD-FABA-9FC07FBD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0343C0-9D55-E9A0-E8E2-392496458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062B45-9816-2F6D-D458-644A1BA81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DAAFF81-9770-9AA3-DE46-23F4F56EE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7278A0-C4A8-B388-6B1A-B8630683E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E895206-06E4-6E97-B30E-F524811D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A37A-D422-4691-A7C8-A105A4D878B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FD9906-FF0A-B862-7B62-A3FF0929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EF7807-C5C4-61A7-5ECD-DB17542D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5AF2-E331-4FCE-91CC-97BB033CD9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F25BD-D509-4215-1D8D-17C5BA2C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8FC9EB5-E3EE-6F32-D0CD-CCFA2730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A37A-D422-4691-A7C8-A105A4D878B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D3A9F7-4B36-B2BC-CC0C-231E9ADD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EBCA6C-A3FF-467A-47DE-3635267C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5AF2-E331-4FCE-91CC-97BB033CD9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6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29FB831-506A-4ABD-7964-00778755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A37A-D422-4691-A7C8-A105A4D878B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49B9FF-6ED7-6A5A-45C6-8D671539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DDC56D-42E4-9871-0874-DE67B37A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5AF2-E331-4FCE-91CC-97BB033CD9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7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8A183-FB7F-B613-DEAB-3927CDADE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BF8525-121D-894D-FFF1-65EF6E29A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D2A1C9-6AE8-A2F8-2676-201AA1B1D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05CD6-19F1-E66C-D639-FE9E33A3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A37A-D422-4691-A7C8-A105A4D878B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D41F98-31E0-D10F-3B0B-527906B2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8A4E07-2E77-F9A2-6E87-15162E4B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5AF2-E331-4FCE-91CC-97BB033CD9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9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FB5AC-8C3D-10A1-C497-C627472F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CB562D8-BC00-9DAA-FA2B-BBC46C45C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BD9CC1-40B0-7F84-33A9-1152B9FAE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CA63DF-3041-B77E-18A9-683C67A7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A37A-D422-4691-A7C8-A105A4D878B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4D23D5-5B41-EBEC-5859-CD8AF8CD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D08208-5C29-F804-1B25-1BB37EBD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5AF2-E331-4FCE-91CC-97BB033CD9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4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C5241E-DD7C-953F-6F89-F683EC8C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DDB482-A390-8F93-12CF-D0D302797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C36E73-1F0F-6984-D1CA-0E27512C3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AAA37A-D422-4691-A7C8-A105A4D878B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3EF74A-C110-7844-C061-731849905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624638-CB3D-C80D-1036-DAC310A62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DC5AF2-E331-4FCE-91CC-97BB033CD9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7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99064A2-BCDF-F3CB-1BF6-B11BEF9DFDF0}"/>
              </a:ext>
            </a:extLst>
          </p:cNvPr>
          <p:cNvSpPr/>
          <p:nvPr/>
        </p:nvSpPr>
        <p:spPr>
          <a:xfrm>
            <a:off x="885039" y="1845579"/>
            <a:ext cx="1312877" cy="679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Bibiliotech</a:t>
            </a:r>
            <a:endParaRPr lang="en-US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C744380-ABEF-6E32-0CF7-606CDF1FCFC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118220" y="2126611"/>
            <a:ext cx="1522603" cy="70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5973BCB2-69FA-250A-A81F-32D1291C2F63}"/>
              </a:ext>
            </a:extLst>
          </p:cNvPr>
          <p:cNvSpPr txBox="1"/>
          <p:nvPr/>
        </p:nvSpPr>
        <p:spPr>
          <a:xfrm>
            <a:off x="2197916" y="2207589"/>
            <a:ext cx="1510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Informações de usuário</a:t>
            </a:r>
            <a:endParaRPr lang="en-US" sz="10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C7BC360-94F3-CE2E-1BDC-D25ED1CBDE49}"/>
              </a:ext>
            </a:extLst>
          </p:cNvPr>
          <p:cNvSpPr/>
          <p:nvPr/>
        </p:nvSpPr>
        <p:spPr>
          <a:xfrm>
            <a:off x="3640823" y="1786856"/>
            <a:ext cx="1312877" cy="820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 de Usuários</a:t>
            </a:r>
            <a:endParaRPr lang="en-US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7107C40-1473-DF35-7351-D50FCBCF98EB}"/>
              </a:ext>
            </a:extLst>
          </p:cNvPr>
          <p:cNvSpPr/>
          <p:nvPr/>
        </p:nvSpPr>
        <p:spPr>
          <a:xfrm>
            <a:off x="6463719" y="1996581"/>
            <a:ext cx="1967217" cy="6111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Pesquisa e consulta</a:t>
            </a:r>
            <a:endParaRPr lang="en-US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728947C-6996-2B01-4A1B-F3D2B8A4167D}"/>
              </a:ext>
            </a:extLst>
          </p:cNvPr>
          <p:cNvSpPr/>
          <p:nvPr/>
        </p:nvSpPr>
        <p:spPr>
          <a:xfrm>
            <a:off x="6396606" y="2945935"/>
            <a:ext cx="2395056" cy="820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Gerenciamento de Empréstimos e devoluções</a:t>
            </a:r>
            <a:endParaRPr lang="en-US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B44AB45-DD61-291E-98F6-5C89EEE5B14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4953700" y="2197277"/>
            <a:ext cx="1510019" cy="104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599A01EE-41DF-9429-EB78-8895490069C3}"/>
              </a:ext>
            </a:extLst>
          </p:cNvPr>
          <p:cNvCxnSpPr>
            <a:cxnSpLocks/>
            <a:stCxn id="11" idx="2"/>
            <a:endCxn id="14" idx="1"/>
          </p:cNvCxnSpPr>
          <p:nvPr/>
        </p:nvCxnSpPr>
        <p:spPr>
          <a:xfrm>
            <a:off x="4297262" y="2607698"/>
            <a:ext cx="2099344" cy="748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FB423F9-AB7E-E777-B6CF-10EA11536C60}"/>
              </a:ext>
            </a:extLst>
          </p:cNvPr>
          <p:cNvSpPr txBox="1"/>
          <p:nvPr/>
        </p:nvSpPr>
        <p:spPr>
          <a:xfrm>
            <a:off x="4497898" y="3315345"/>
            <a:ext cx="1510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Informações de usuário</a:t>
            </a:r>
            <a:endParaRPr lang="en-US" sz="10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031DBF6-7B56-ECCD-3259-072CBF55E2C5}"/>
              </a:ext>
            </a:extLst>
          </p:cNvPr>
          <p:cNvSpPr txBox="1"/>
          <p:nvPr/>
        </p:nvSpPr>
        <p:spPr>
          <a:xfrm>
            <a:off x="5020812" y="1672614"/>
            <a:ext cx="1510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Informações de Consulta</a:t>
            </a:r>
            <a:endParaRPr lang="en-US" sz="1000" dirty="0"/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7FABE583-BEA2-7829-C8BD-661F66D09809}"/>
              </a:ext>
            </a:extLst>
          </p:cNvPr>
          <p:cNvCxnSpPr>
            <a:cxnSpLocks/>
            <a:stCxn id="14" idx="3"/>
            <a:endCxn id="28" idx="3"/>
          </p:cNvCxnSpPr>
          <p:nvPr/>
        </p:nvCxnSpPr>
        <p:spPr>
          <a:xfrm flipH="1">
            <a:off x="8498048" y="3356356"/>
            <a:ext cx="293614" cy="1131027"/>
          </a:xfrm>
          <a:prstGeom prst="bentConnector3">
            <a:avLst>
              <a:gd name="adj1" fmla="val -778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FF356CC-602B-D795-870E-23D397B5B883}"/>
              </a:ext>
            </a:extLst>
          </p:cNvPr>
          <p:cNvSpPr txBox="1"/>
          <p:nvPr/>
        </p:nvSpPr>
        <p:spPr>
          <a:xfrm>
            <a:off x="9104853" y="3721814"/>
            <a:ext cx="1510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Solicitação de Empréstimo</a:t>
            </a:r>
            <a:endParaRPr lang="en-US" sz="1000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DC4C4BE-A79F-7656-AA6F-E34156CFBC35}"/>
              </a:ext>
            </a:extLst>
          </p:cNvPr>
          <p:cNvSpPr/>
          <p:nvPr/>
        </p:nvSpPr>
        <p:spPr>
          <a:xfrm>
            <a:off x="6396606" y="4234984"/>
            <a:ext cx="2101442" cy="5047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Reserva e Lista de Espera</a:t>
            </a:r>
            <a:endParaRPr lang="en-US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6A328CCC-BF19-506A-AA4B-FB2A3E7CDA28}"/>
              </a:ext>
            </a:extLst>
          </p:cNvPr>
          <p:cNvSpPr/>
          <p:nvPr/>
        </p:nvSpPr>
        <p:spPr>
          <a:xfrm>
            <a:off x="1798043" y="4197022"/>
            <a:ext cx="2239860" cy="580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Gestão de Multas e Avisos</a:t>
            </a:r>
            <a:endParaRPr lang="en-US" dirty="0"/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4A79CBED-1D66-0F4E-9168-F11757438D8E}"/>
              </a:ext>
            </a:extLst>
          </p:cNvPr>
          <p:cNvCxnSpPr>
            <a:cxnSpLocks/>
            <a:stCxn id="28" idx="1"/>
            <a:endCxn id="34" idx="3"/>
          </p:cNvCxnSpPr>
          <p:nvPr/>
        </p:nvCxnSpPr>
        <p:spPr>
          <a:xfrm flipH="1" flipV="1">
            <a:off x="4037903" y="4487382"/>
            <a:ext cx="23587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473263B-E444-E5F8-B066-63EE80A78E3A}"/>
              </a:ext>
            </a:extLst>
          </p:cNvPr>
          <p:cNvSpPr txBox="1"/>
          <p:nvPr/>
        </p:nvSpPr>
        <p:spPr>
          <a:xfrm>
            <a:off x="4439175" y="4569481"/>
            <a:ext cx="1510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Notificações</a:t>
            </a:r>
            <a:r>
              <a:rPr lang="en-US" sz="1000" dirty="0"/>
              <a:t> e </a:t>
            </a:r>
            <a:r>
              <a:rPr lang="en-US" sz="1000" dirty="0" err="1"/>
              <a:t>Avisos</a:t>
            </a:r>
            <a:endParaRPr lang="en-US" sz="1000" dirty="0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9686D246-9A29-C8D0-23ED-EE356EA599FB}"/>
              </a:ext>
            </a:extLst>
          </p:cNvPr>
          <p:cNvSpPr/>
          <p:nvPr/>
        </p:nvSpPr>
        <p:spPr>
          <a:xfrm>
            <a:off x="3489820" y="318782"/>
            <a:ext cx="1921079" cy="8820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Catálogo Online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99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Scafuro De Andrade</dc:creator>
  <cp:lastModifiedBy>Matheus Scafuro De Andrade</cp:lastModifiedBy>
  <cp:revision>1</cp:revision>
  <dcterms:created xsi:type="dcterms:W3CDTF">2024-03-18T02:18:57Z</dcterms:created>
  <dcterms:modified xsi:type="dcterms:W3CDTF">2024-03-18T02:29:59Z</dcterms:modified>
</cp:coreProperties>
</file>