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80000"/>
          </a:bodyPr>
          <a:p>
            <a:r>
              <a:rPr b="1" lang="pt-BR" sz="4800" spc="-1" strike="noStrike">
                <a:solidFill>
                  <a:srgbClr val="333333"/>
                </a:solidFill>
                <a:latin typeface="Noto Sans Regular"/>
              </a:rPr>
              <a:t>Clique para editar o formato do texto do título</a:t>
            </a:r>
            <a:endParaRPr b="1" lang="pt-BR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33"/>
                </a:solidFill>
                <a:latin typeface="Noto Sans Bold"/>
              </a:rPr>
              <a:t>Clique para editar o formato do texto da estrutura de tópicos</a:t>
            </a:r>
            <a:endParaRPr b="0" lang="pt-BR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333333"/>
                </a:solidFill>
                <a:latin typeface="Noto Sans Bold"/>
              </a:rPr>
              <a:t>2.º nível da estrutura de tópicos</a:t>
            </a:r>
            <a:endParaRPr b="0" lang="pt-BR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33"/>
                </a:solidFill>
                <a:latin typeface="Noto Sans Bold"/>
              </a:rPr>
              <a:t>3.º nível da estrutura de tópicos</a:t>
            </a:r>
            <a:endParaRPr b="0" lang="pt-BR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333333"/>
                </a:solidFill>
                <a:latin typeface="Noto Sans Bold"/>
              </a:rPr>
              <a:t>4.º nível da estrutura de tópicos</a:t>
            </a:r>
            <a:endParaRPr b="0" lang="pt-BR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33"/>
                </a:solidFill>
                <a:latin typeface="Noto Sans Bold"/>
              </a:rPr>
              <a:t>5.º nível da estrutura de tópicos</a:t>
            </a:r>
            <a:endParaRPr b="0" lang="pt-BR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33"/>
                </a:solidFill>
                <a:latin typeface="Noto Sans Bold"/>
              </a:rPr>
              <a:t>6.º nível da estrutura de tópicos</a:t>
            </a:r>
            <a:endParaRPr b="0" lang="pt-BR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33"/>
                </a:solidFill>
                <a:latin typeface="Noto Sans Bold"/>
              </a:rPr>
              <a:t>7.º nível da estrutura de tópicos</a:t>
            </a:r>
            <a:endParaRPr b="0" lang="pt-BR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 Regular"/>
              </a:rPr>
              <a:t>&lt;data/hora&gt;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 Regular"/>
              </a:rPr>
              <a:t>&lt;rodapé&gt;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05954E1-DDB2-4055-AE61-4DB34DAD02A7}" type="slidenum">
              <a:rPr b="0" lang="pt-BR" sz="1400" spc="-1" strike="noStrike">
                <a:latin typeface="Noto Sans Regular"/>
              </a:rPr>
              <a:t>&lt;número&gt;</a:t>
            </a:fld>
            <a:r>
              <a:rPr b="0" lang="pt-BR" sz="1400" spc="-1" strike="noStrike">
                <a:latin typeface="Noto Sans Regular"/>
              </a:rPr>
              <a:t> / </a:t>
            </a:r>
            <a:fld id="{FBB61B32-D678-4609-9E08-15295680667E}" type="slidecount">
              <a:rPr b="0" lang="pt-BR" sz="1400" spc="-1" strike="noStrike">
                <a:latin typeface="Noto Sans Regular"/>
              </a:rPr>
              <a:t>8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Clique para editar o formato do texto do título</a:t>
            </a:r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Clique para editar o formato do texto da estrutura de tópicos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2.º nível da estrutura de tópicos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3.º nível da estrutura de tópicos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4.º nível da estrutura de tópicos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5.º nível da estrutura de tópicos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6.º nível da estrutura de tópicos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7.º nível da estrutura de tópicos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 Regular"/>
              </a:rPr>
              <a:t>&lt;data/hora&gt;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 Regular"/>
              </a:rPr>
              <a:t>&lt;rodapé&gt;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F9C4D81-A9F6-4E30-8D9E-D87EDBE4E0B4}" type="slidenum">
              <a:rPr b="0" lang="pt-BR" sz="1400" spc="-1" strike="noStrike">
                <a:latin typeface="Noto Sans Regular"/>
              </a:rPr>
              <a:t>&lt;número&gt;</a:t>
            </a:fld>
            <a:r>
              <a:rPr b="0" lang="pt-BR" sz="1400" spc="-1" strike="noStrike">
                <a:latin typeface="Noto Sans Regular"/>
              </a:rPr>
              <a:t> / </a:t>
            </a:r>
            <a:fld id="{946F2FAA-8CDE-4D16-8DAF-17C3AECD33ED}" type="slidecount">
              <a:rPr b="0" lang="pt-BR" sz="1400" spc="-1" strike="noStrike">
                <a:latin typeface="Noto Sans Regular"/>
              </a:rPr>
              <a:t>8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pt-BR" sz="4800" spc="-1" strike="noStrike">
                <a:solidFill>
                  <a:srgbClr val="333333"/>
                </a:solidFill>
                <a:latin typeface="Noto Sans Regular"/>
              </a:rPr>
              <a:t>Capstone Project - The Battle of Neighborhoods</a:t>
            </a:r>
            <a:endParaRPr b="1" lang="pt-BR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Noto Sans Regular"/>
              </a:rPr>
              <a:t>Presentation </a:t>
            </a:r>
            <a:endParaRPr b="0" lang="en-US" sz="3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Introduction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The objective of this project was to create a localized model that tries to predict what type of venue would be popular based on its geographical coordinates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Data</a:t>
            </a:r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Geographical coordinates for the different neighborhoods in the test city Toronto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Arial"/>
              </a:rPr>
              <a:t>Geographical coordinates of the currently most popular venues in the city’s boroughs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endParaRPr b="0" lang="pt-BR" sz="28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984920" y="2232000"/>
            <a:ext cx="4231080" cy="466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Methodology:</a:t>
            </a:r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777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Loaded postal code per neighborhood into a dataste and preprocessed it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08000" y="4320000"/>
            <a:ext cx="7416000" cy="24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92000" y="2952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Loaded data with coordenates for each postal code into a dataset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Preprocessed the dataset and appended it to the  neighborhood one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Grouped postal codes by borough and determined coordinates based on averages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00000" y="1262160"/>
            <a:ext cx="4140720" cy="456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295200"/>
            <a:ext cx="892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Run a query for popular venues in each borough coordinates using Foursquared API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Preprocessed the data into a table for each borough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49880" y="3888000"/>
            <a:ext cx="8826120" cy="26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0040" y="295200"/>
            <a:ext cx="8823960" cy="287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Grouped the categories based on text search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Ploted the groups using folium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982080" y="2304000"/>
            <a:ext cx="7873920" cy="41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Results</a:t>
            </a:r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Multinomial Logistic Regression with a softmax function was used to build a model for each borough 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333333"/>
                </a:solidFill>
                <a:latin typeface="Noto Sans Regular"/>
              </a:rPr>
              <a:t>Models were trained and their accuracy evaluated</a:t>
            </a:r>
            <a:endParaRPr b="0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328000" y="2160000"/>
            <a:ext cx="4331520" cy="425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2020-03-28T17:21:05Z</dcterms:created>
  <dc:creator/>
  <dc:description/>
  <dc:language>en-US</dc:language>
  <cp:lastModifiedBy/>
  <dcterms:modified xsi:type="dcterms:W3CDTF">2020-03-28T17:45:13Z</dcterms:modified>
  <cp:revision>2</cp:revision>
  <dc:subject/>
  <dc:title>Impress</dc:title>
</cp:coreProperties>
</file>