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96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97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97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04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09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29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57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5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9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47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39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66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bah.com.br/content/ABAAAg4hwAE/counting-sort" TargetMode="External"/><Relationship Id="rId2" Type="http://schemas.openxmlformats.org/officeDocument/2006/relationships/hyperlink" Target="https://pt.wikipedia.org/wiki/Counting_sort#C.C3.B3digo_em_C.2B.2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s.usfca.edu/~galles/visualization/CountingSort.html" TargetMode="External"/><Relationship Id="rId4" Type="http://schemas.openxmlformats.org/officeDocument/2006/relationships/hyperlink" Target="https://felipepriuli.wordpress.com/2013/01/08/counting-sor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3">
            <a:extLst>
              <a:ext uri="{FF2B5EF4-FFF2-40B4-BE49-F238E27FC236}">
                <a16:creationId xmlns:a16="http://schemas.microsoft.com/office/drawing/2014/main" id="{97FCB4AC-74E0-4CC3-95D6-E6158D6ECE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">
            <a:extLst>
              <a:ext uri="{FF2B5EF4-FFF2-40B4-BE49-F238E27FC236}">
                <a16:creationId xmlns:a16="http://schemas.microsoft.com/office/drawing/2014/main" id="{5C4527E1-0008-421A-B31C-AEA4C2A6A7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sq-AL" sz="5400" noProof="1">
                <a:solidFill>
                  <a:schemeClr val="bg1"/>
                </a:solidFill>
              </a:rPr>
              <a:t>Algoritmo de Ordenação Counting Sort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de-DE" sz="2000">
                <a:solidFill>
                  <a:schemeClr val="bg1"/>
                </a:solidFill>
              </a:rPr>
              <a:t>Gabriel Conti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5EED7-B54B-46C1-B632-1AEA223E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/>
              <a:t>Definição e 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1271F-29E7-42A9-9896-1586482F2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noProof="1"/>
              <a:t>O Counting Sort é um algoritmo de ordenação por contagem que detém como característica de complexidade O(n+k).</a:t>
            </a:r>
          </a:p>
          <a:p>
            <a:r>
              <a:rPr lang="pt-BR" noProof="1"/>
              <a:t>Ele não se baseia em comparações, mas sim em indexação por isso se restringe a tipos inteiros.</a:t>
            </a:r>
          </a:p>
          <a:p>
            <a:r>
              <a:rPr lang="pt-BR" noProof="1"/>
              <a:t>Costuma ser útil em casos onde há necessidade de ordenar um vetor com vários números repetidos.</a:t>
            </a:r>
          </a:p>
        </p:txBody>
      </p:sp>
    </p:spTree>
    <p:extLst>
      <p:ext uri="{BB962C8B-B14F-4D97-AF65-F5344CB8AC3E}">
        <p14:creationId xmlns:p14="http://schemas.microsoft.com/office/powerpoint/2010/main" val="322080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356EF6-56B7-43D8-A2B0-FBBC29D2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5B3DBD-999D-4D09-B04C-72F7C1679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Após declarar vetor auxiliar (com tamanho "k", sendo "k" o maior valor inteiro presente no vetor inicial) e zerá-lo, o algoritmo percorre o vetor inicial incrementando o valor do vetor auxiliar na posição correspondente ao valor do item no vetor inicial.</a:t>
            </a:r>
          </a:p>
          <a:p>
            <a:pPr marL="0" indent="0">
              <a:buNone/>
            </a:pPr>
            <a:r>
              <a:rPr lang="pt-BR"/>
              <a:t>   Código:</a:t>
            </a:r>
          </a:p>
          <a:p>
            <a:pPr marL="0" indent="0" algn="ctr">
              <a:buNone/>
            </a:pPr>
            <a:r>
              <a:rPr lang="pt-BR"/>
              <a:t>Auxiliar[ Inicial[i]] = Auxiliar[ Inicial[i]]  +  1;  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6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14E026-D39C-4E33-9922-ED32B074B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Em seguida é realizada a soma consecutiva dos valores do vetor auxiliar na sintaxe:</a:t>
            </a:r>
            <a:endParaRPr lang="en-US"/>
          </a:p>
          <a:p>
            <a:pPr algn="ctr"/>
            <a:r>
              <a:rPr lang="pt-BR"/>
              <a:t>Auxiliar[i]=Auxiliar[i] + Auxiliar[i-1];</a:t>
            </a:r>
            <a:endParaRPr lang="en-US"/>
          </a:p>
          <a:p>
            <a:pPr>
              <a:buFont typeface="Arial"/>
            </a:pPr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23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6394B9-11CB-4020-A1D5-BD9DF4C8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E por fim é realizada a atribuição dos valores ao vetor final acessando o vetor inicial referindo-se a posição indicada no vetor auxiliar, seguido pelo decremento do valor presente no vetor auxiliar.</a:t>
            </a:r>
          </a:p>
          <a:p>
            <a:pPr marL="0" indent="0">
              <a:buNone/>
            </a:pPr>
            <a:r>
              <a:rPr lang="pt-BR" dirty="0"/>
              <a:t>  Código:</a:t>
            </a:r>
          </a:p>
          <a:p>
            <a:pPr marL="0" indent="0">
              <a:buNone/>
            </a:pPr>
            <a:r>
              <a:rPr lang="pt-BR" dirty="0"/>
              <a:t>                                  Final[ Auxiliar[ Inicial[ i]]]=Inicial[ i];</a:t>
            </a:r>
          </a:p>
          <a:p>
            <a:pPr marL="0" indent="0">
              <a:buNone/>
            </a:pPr>
            <a:r>
              <a:rPr lang="pt-BR" dirty="0"/>
              <a:t>                                  Auxiliar[ Inicial[ i]] -- ;</a:t>
            </a:r>
          </a:p>
        </p:txBody>
      </p:sp>
    </p:spTree>
    <p:extLst>
      <p:ext uri="{BB962C8B-B14F-4D97-AF65-F5344CB8AC3E}">
        <p14:creationId xmlns:p14="http://schemas.microsoft.com/office/powerpoint/2010/main" val="112316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pseudocodigo-counting-sort.png">
            <a:extLst>
              <a:ext uri="{FF2B5EF4-FFF2-40B4-BE49-F238E27FC236}">
                <a16:creationId xmlns:a16="http://schemas.microsoft.com/office/drawing/2014/main" id="{E52813AD-8DCF-45C2-B2AE-2E6A7C906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300" y="1000125"/>
            <a:ext cx="7718642" cy="581835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A357FD4-4867-40F4-96E1-FC03FE247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" y="0"/>
            <a:ext cx="10515600" cy="1325563"/>
          </a:xfrm>
        </p:spPr>
        <p:txBody>
          <a:bodyPr/>
          <a:lstStyle/>
          <a:p>
            <a:pPr algn="ctr"/>
            <a:r>
              <a:rPr lang="pt-BR" b="1"/>
              <a:t>Pseudocódigo Completo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40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B11DB-1EE5-4689-8EE6-7F4BD351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542925"/>
            <a:ext cx="10515600" cy="1325563"/>
          </a:xfrm>
        </p:spPr>
        <p:txBody>
          <a:bodyPr/>
          <a:lstStyle/>
          <a:p>
            <a:pPr algn="ctr"/>
            <a:r>
              <a:rPr lang="pt-BR" b="1"/>
              <a:t>Bibliografia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73D9BC-B09B-4554-8724-3D36AE44F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2200275"/>
            <a:ext cx="10515600" cy="30674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pt-BR" sz="2400" dirty="0">
                <a:hlinkClick r:id="rId2"/>
              </a:rPr>
              <a:t>https://pt.wikipedia.org/wiki/Counting_sort#C.C3.B3digo_em_C.2B.2B</a:t>
            </a:r>
            <a:endParaRPr lang="pt-BR" sz="2400" dirty="0"/>
          </a:p>
          <a:p>
            <a:pPr algn="ctr"/>
            <a:r>
              <a:rPr lang="pt-BR" sz="2400" dirty="0">
                <a:hlinkClick r:id="rId3"/>
              </a:rPr>
              <a:t>http://www.ebah.com.br/content/ABAAAg4hwAE/counting-sort</a:t>
            </a:r>
            <a:endParaRPr lang="pt-BR" sz="2400" dirty="0"/>
          </a:p>
          <a:p>
            <a:pPr algn="ctr"/>
            <a:r>
              <a:rPr lang="pt-BR" sz="2400" dirty="0">
                <a:hlinkClick r:id="rId4"/>
              </a:rPr>
              <a:t>https://felipepriuli.wordpress.com/2013/01/08/counting-sort/</a:t>
            </a:r>
            <a:endParaRPr lang="pt-BR" sz="2400" dirty="0"/>
          </a:p>
          <a:p>
            <a:pPr marL="0" indent="0" algn="ctr">
              <a:buNone/>
            </a:pPr>
            <a:r>
              <a:rPr lang="pt-BR" sz="2400" dirty="0"/>
              <a:t>Gif:</a:t>
            </a:r>
          </a:p>
          <a:p>
            <a:pPr algn="ctr"/>
            <a:r>
              <a:rPr lang="pt-BR" sz="2400" dirty="0">
                <a:hlinkClick r:id="rId5"/>
              </a:rPr>
              <a:t>https://www.cs.usfca.edu/~galles/visualization/CountingSort.html</a:t>
            </a:r>
            <a:endParaRPr lang="pt-BR" sz="2400" dirty="0"/>
          </a:p>
          <a:p>
            <a:pPr marL="0" indent="0" algn="ctr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250167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253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Algoritmo de Ordenação Counting Sort</vt:lpstr>
      <vt:lpstr>Definição e características</vt:lpstr>
      <vt:lpstr>Metodologia</vt:lpstr>
      <vt:lpstr>Apresentação do PowerPoint</vt:lpstr>
      <vt:lpstr>Apresentação do PowerPoint</vt:lpstr>
      <vt:lpstr>Pseudocódigo Completo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Ordenação Counting Sort</dc:title>
  <cp:lastModifiedBy>Gabriel Conti</cp:lastModifiedBy>
  <cp:revision>6</cp:revision>
  <dcterms:modified xsi:type="dcterms:W3CDTF">2017-11-28T23:19:12Z</dcterms:modified>
</cp:coreProperties>
</file>