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7" r:id="rId3"/>
    <p:sldId id="278" r:id="rId4"/>
    <p:sldId id="268" r:id="rId5"/>
    <p:sldId id="279" r:id="rId6"/>
    <p:sldId id="280" r:id="rId7"/>
    <p:sldId id="283" r:id="rId8"/>
    <p:sldId id="281" r:id="rId9"/>
    <p:sldId id="284" r:id="rId10"/>
    <p:sldId id="282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634A71-F1B7-45D6-8C56-73FCEB078101}" type="datetime1">
              <a:rPr lang="pt-BR" smtClean="0"/>
              <a:t>28/11/2017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1B67-53C5-415E-AF42-25ACF30E042E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13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5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1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07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62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7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7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7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3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9DE1C-52AB-4015-80A7-994291895839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690F7-8256-441B-979B-B3FF7D3C612E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FD86E6-82BF-48A6-AD15-B4842E379010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F9692C-AA95-4E98-B36D-74E5BEF81424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D37EA-626C-4AB1-A29C-50D97461AF73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843302-6885-4898-B236-14D8D6E34835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85858F-D63D-4ECB-A0CF-DE7876575BC3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FB23AF-4045-40DE-A866-3AA39D8979C1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C2F70A-62F5-430B-ADA9-BC89F1B39501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231F255-1195-4332-9724-C7316560A918}" type="datetime1">
              <a:rPr lang="pt-BR" noProof="0" smtClean="0"/>
              <a:pPr/>
              <a:t>28/11/2017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insertion-sor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eksforgeeks.org/binary-insertion-sort/" TargetMode="External"/><Relationship Id="rId4" Type="http://schemas.openxmlformats.org/officeDocument/2006/relationships/hyperlink" Target="https://pt.khanacademy.org/computing/computer-science/algorithms/insertion-sort/a/insertion-sort-pseudoco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078" y="3051379"/>
            <a:ext cx="10058400" cy="2743200"/>
          </a:xfrm>
        </p:spPr>
        <p:txBody>
          <a:bodyPr rtlCol="0"/>
          <a:lstStyle/>
          <a:p>
            <a:pPr rtl="0"/>
            <a:r>
              <a:rPr lang="pt-BR" dirty="0"/>
              <a:t>Insertion Sort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V="1">
            <a:off x="1066800" y="5349240"/>
            <a:ext cx="9640957" cy="47648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7135B09-EE7D-4DA5-B22B-3D13F44AD54C}"/>
              </a:ext>
            </a:extLst>
          </p:cNvPr>
          <p:cNvSpPr txBox="1"/>
          <p:nvPr/>
        </p:nvSpPr>
        <p:spPr>
          <a:xfrm>
            <a:off x="1066800" y="6255026"/>
            <a:ext cx="65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Lucas Iohan Pacheco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42461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Donald Knuth. </a:t>
            </a:r>
            <a:r>
              <a:rPr lang="en-US" i="1" dirty="0"/>
              <a:t>The Art of Computer Programming</a:t>
            </a:r>
            <a:r>
              <a:rPr lang="en-US" dirty="0"/>
              <a:t>, Volume 3: </a:t>
            </a:r>
            <a:r>
              <a:rPr lang="en-US" i="1" dirty="0"/>
              <a:t>Sorting and Searching</a:t>
            </a:r>
            <a:r>
              <a:rPr lang="en-US" dirty="0"/>
              <a:t>, Third Edition</a:t>
            </a:r>
          </a:p>
          <a:p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http://www.geeksforgeeks.org/insertion-sort/</a:t>
            </a:r>
            <a:r>
              <a:rPr lang="en-US" dirty="0"/>
              <a:t>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26/11/2017</a:t>
            </a:r>
          </a:p>
          <a:p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https://pt.khanacademy.org/computing/computer-science/algorithms/insertion-sort/a/insertion-sort-pseudocode</a:t>
            </a:r>
            <a:r>
              <a:rPr lang="en-US" dirty="0"/>
              <a:t>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26/11/2017</a:t>
            </a:r>
          </a:p>
          <a:p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http://www.geeksforgeeks.org/binary-insertion-sort/</a:t>
            </a:r>
            <a:r>
              <a:rPr lang="en-US" dirty="0"/>
              <a:t>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26/11/2017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42461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inSERTION 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pt-BR" dirty="0"/>
              <a:t>Insertion Sort, ou ordenação por inserção , é o algoritmo cuja finalidade é organizar os dados atribuídos a uma estrutura de dados, array ou lista através de uma série de comparações pré-estabelecidas .</a:t>
            </a:r>
          </a:p>
          <a:p>
            <a:pPr marL="45720" indent="0" rtl="0">
              <a:buNone/>
            </a:pPr>
            <a:endParaRPr lang="pt-BR" dirty="0"/>
          </a:p>
          <a:p>
            <a:pPr marL="45720" indent="0" rtl="0">
              <a:buNone/>
            </a:pPr>
            <a:r>
              <a:rPr lang="pt-BR" dirty="0"/>
              <a:t>Uma de suas principais características é permitir somente a inserção de apenas um elemento de cada vez.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C17DAD2-99ED-4CB1-9A48-5A84D693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8967"/>
            <a:ext cx="9601200" cy="1143000"/>
          </a:xfrm>
        </p:spPr>
        <p:txBody>
          <a:bodyPr/>
          <a:lstStyle/>
          <a:p>
            <a:r>
              <a:rPr lang="pt-BR" dirty="0"/>
              <a:t>Insertion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A94D3F3-C6FA-47AA-8763-60E5275D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 dirty="0"/>
              <a:t>As principais vantagens do uso do insertion sort são:</a:t>
            </a:r>
          </a:p>
          <a:p>
            <a:r>
              <a:rPr lang="pt-BR" dirty="0"/>
              <a:t>Simples Implementação;</a:t>
            </a:r>
          </a:p>
          <a:p>
            <a:r>
              <a:rPr lang="pt-BR" dirty="0"/>
              <a:t>Estável , não muda a ordem de elementos com mesmo valor;</a:t>
            </a:r>
          </a:p>
          <a:p>
            <a:r>
              <a:rPr lang="pt-BR" dirty="0"/>
              <a:t>Útil para pequenas entradas de dados;</a:t>
            </a:r>
          </a:p>
          <a:p>
            <a:r>
              <a:rPr lang="pt-BR" dirty="0"/>
              <a:t>Maior quantidade de trocas possibilitando menos comparações;</a:t>
            </a:r>
          </a:p>
          <a:p>
            <a:endParaRPr lang="pt-BR" dirty="0"/>
          </a:p>
          <a:p>
            <a:pPr marL="45720" indent="0">
              <a:buNone/>
            </a:pPr>
            <a:r>
              <a:rPr lang="pt-BR" dirty="0"/>
              <a:t>A maior desvantagem ao se usar o insertion sort é encontrada quando existe uma numerosa entrada de dados o tornando um algoritmo muito custoso.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66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72279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Insertion sort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="" xmlns:a16="http://schemas.microsoft.com/office/drawing/2014/main" id="{B35EE126-D6AA-4BDA-8736-B5E1E5C88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51927"/>
            <a:ext cx="9601200" cy="4286165"/>
          </a:xfrm>
          <a:noFill/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72279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Insertion sort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8E1DC01D-3B5D-4A4F-B7BE-96FC62089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1" y="1315279"/>
            <a:ext cx="6970642" cy="4369904"/>
          </a:xfrm>
        </p:spPr>
      </p:pic>
    </p:spTree>
    <p:extLst>
      <p:ext uri="{BB962C8B-B14F-4D97-AF65-F5344CB8AC3E}">
        <p14:creationId xmlns:p14="http://schemas.microsoft.com/office/powerpoint/2010/main" val="15144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42461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BINARY inSERTION 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pt-BR" dirty="0"/>
              <a:t>Binary Insertion Sort é uma variação do insertion sort que utiliza do método de busca binária para encontrar o local onde deve ser armazenado o elemento na estrutura de dados.</a:t>
            </a:r>
          </a:p>
          <a:p>
            <a:pPr marL="45720" indent="0" rtl="0">
              <a:buNone/>
            </a:pPr>
            <a:r>
              <a:rPr lang="pt-BR" dirty="0"/>
              <a:t>Sua principal vantagem em relação ao insertion sort é utilizar um menor número de comparações para localizar o local correto de input do elemento, entretanto, esse algoritmo só resolverá inserções em estruturas de dados previamente ordenadas.</a:t>
            </a:r>
          </a:p>
        </p:txBody>
      </p:sp>
    </p:spTree>
    <p:extLst>
      <p:ext uri="{BB962C8B-B14F-4D97-AF65-F5344CB8AC3E}">
        <p14:creationId xmlns:p14="http://schemas.microsoft.com/office/powerpoint/2010/main" val="1260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72279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Binary Insertion sort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A48744A1-20BC-4B5F-B7AD-5942DD440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26" y="1647464"/>
            <a:ext cx="6209346" cy="37007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flipV="1">
            <a:off x="1295400" y="5403272"/>
            <a:ext cx="3349336" cy="5860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9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72279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Binary Insertion sort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E9383B49-7FC8-48F7-B966-6AA1CAE32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59" y="1563109"/>
            <a:ext cx="7046240" cy="3634391"/>
          </a:xfrm>
        </p:spPr>
      </p:pic>
    </p:spTree>
    <p:extLst>
      <p:ext uri="{BB962C8B-B14F-4D97-AF65-F5344CB8AC3E}">
        <p14:creationId xmlns:p14="http://schemas.microsoft.com/office/powerpoint/2010/main" val="9409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72279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Binary Insertion sort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F643CC7C-ED29-495C-8BD0-B0A276660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74" y="1503220"/>
            <a:ext cx="5316435" cy="2705098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4132120"/>
            <a:ext cx="8420100" cy="1811480"/>
          </a:xfrm>
        </p:spPr>
        <p:txBody>
          <a:bodyPr/>
          <a:lstStyle/>
          <a:p>
            <a:pPr marL="4572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21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5459136_TF03031023.potx" id="{947BD6A4-5D36-42E4-9278-DE0C037759D1}" vid="{36B733D8-6E5F-4FD5-BEDC-ECA84E5718AB}"/>
    </a:ext>
  </a:extLst>
</a:theme>
</file>

<file path=ppt/theme/theme2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linha vermelha (widescreen)</Template>
  <TotalTime>254</TotalTime>
  <Words>276</Words>
  <Application>Microsoft Office PowerPoint</Application>
  <PresentationFormat>Personalizar</PresentationFormat>
  <Paragraphs>39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Red Line Business 16x9</vt:lpstr>
      <vt:lpstr>Insertion Sort</vt:lpstr>
      <vt:lpstr>inSERTION sORT</vt:lpstr>
      <vt:lpstr>Insertion Sort</vt:lpstr>
      <vt:lpstr>Insertion sort</vt:lpstr>
      <vt:lpstr>Insertion sort</vt:lpstr>
      <vt:lpstr>BINARY inSERTION sORT</vt:lpstr>
      <vt:lpstr>Binary Insertion sort</vt:lpstr>
      <vt:lpstr>Binary Insertion sort</vt:lpstr>
      <vt:lpstr>Binary Insertion sort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lucas johann pacheco</dc:creator>
  <cp:lastModifiedBy>Lucas Iohan Pacheco</cp:lastModifiedBy>
  <cp:revision>20</cp:revision>
  <dcterms:created xsi:type="dcterms:W3CDTF">2017-11-28T15:00:34Z</dcterms:created>
  <dcterms:modified xsi:type="dcterms:W3CDTF">2017-11-28T22:12:01Z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