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57"/>
  </p:notesMasterIdLst>
  <p:sldIdLst>
    <p:sldId id="256" r:id="rId2"/>
    <p:sldId id="257" r:id="rId3"/>
    <p:sldId id="259" r:id="rId4"/>
    <p:sldId id="258" r:id="rId5"/>
    <p:sldId id="261" r:id="rId6"/>
    <p:sldId id="260" r:id="rId7"/>
    <p:sldId id="317" r:id="rId8"/>
    <p:sldId id="318" r:id="rId9"/>
    <p:sldId id="319" r:id="rId10"/>
    <p:sldId id="269" r:id="rId11"/>
    <p:sldId id="273" r:id="rId12"/>
    <p:sldId id="272" r:id="rId13"/>
    <p:sldId id="271" r:id="rId14"/>
    <p:sldId id="270" r:id="rId15"/>
    <p:sldId id="277" r:id="rId16"/>
    <p:sldId id="278" r:id="rId17"/>
    <p:sldId id="279" r:id="rId18"/>
    <p:sldId id="280" r:id="rId19"/>
    <p:sldId id="281" r:id="rId20"/>
    <p:sldId id="282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9" r:id="rId41"/>
    <p:sldId id="310" r:id="rId42"/>
    <p:sldId id="311" r:id="rId43"/>
    <p:sldId id="304" r:id="rId44"/>
    <p:sldId id="305" r:id="rId45"/>
    <p:sldId id="306" r:id="rId46"/>
    <p:sldId id="312" r:id="rId47"/>
    <p:sldId id="313" r:id="rId48"/>
    <p:sldId id="315" r:id="rId49"/>
    <p:sldId id="307" r:id="rId50"/>
    <p:sldId id="316" r:id="rId51"/>
    <p:sldId id="308" r:id="rId52"/>
    <p:sldId id="262" r:id="rId53"/>
    <p:sldId id="264" r:id="rId54"/>
    <p:sldId id="267" r:id="rId55"/>
    <p:sldId id="266" r:id="rId56"/>
  </p:sldIdLst>
  <p:sldSz cx="12192000" cy="6858000"/>
  <p:notesSz cx="6858000" cy="9144000"/>
  <p:embeddedFontLst>
    <p:embeddedFont>
      <p:font typeface="Century Gothic" panose="020B0604020202020204" charset="0"/>
      <p:regular r:id="rId58"/>
      <p:bold r:id="rId59"/>
      <p:italic r:id="rId60"/>
      <p:boldItalic r:id="rId61"/>
    </p:embeddedFont>
    <p:embeddedFont>
      <p:font typeface="Consolas" panose="020B0609020204030204" pitchFamily="49" charset="0"/>
      <p:regular r:id="rId62"/>
      <p:bold r:id="rId63"/>
      <p:italic r:id="rId64"/>
      <p:boldItalic r:id="rId65"/>
    </p:embeddedFont>
    <p:embeddedFont>
      <p:font typeface="Verdana" panose="020B0604030504040204" pitchFamily="34" charset="0"/>
      <p:regular r:id="rId66"/>
      <p:bold r:id="rId67"/>
      <p:italic r:id="rId68"/>
      <p:boldItalic r:id="rId6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B2934C-805E-45D5-B256-38EFE05E437F}" v="24" dt="2017-11-28T01:46:10.7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6.fntdata"/><Relationship Id="rId68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1.fntdata"/><Relationship Id="rId66" Type="http://schemas.openxmlformats.org/officeDocument/2006/relationships/font" Target="fonts/font9.fntdata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7.fntdata"/><Relationship Id="rId69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2.fntdata"/><Relationship Id="rId67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5.fntdata"/><Relationship Id="rId70" Type="http://schemas.openxmlformats.org/officeDocument/2006/relationships/commentAuthors" Target="commentAuthors.xml"/><Relationship Id="rId7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3.fntdata"/><Relationship Id="rId65" Type="http://schemas.openxmlformats.org/officeDocument/2006/relationships/font" Target="fonts/font8.fntdata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3E3429-251A-4B68-B939-1C26C4B72E9C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85CF113-84E6-42CE-8CDD-40A476786D87}">
      <dgm:prSet phldrT="[Texto]"/>
      <dgm:spPr/>
      <dgm:t>
        <a:bodyPr/>
        <a:lstStyle/>
        <a:p>
          <a:r>
            <a:rPr lang="pt-BR">
              <a:solidFill>
                <a:schemeClr val="bg1"/>
              </a:solidFill>
            </a:rPr>
            <a:t>Origem</a:t>
          </a:r>
        </a:p>
      </dgm:t>
    </dgm:pt>
    <dgm:pt modelId="{9CD63556-4FB7-42B2-BF86-279F5054F34B}" type="parTrans" cxnId="{788B112C-003D-4678-89A6-B7BAA235A36D}">
      <dgm:prSet/>
      <dgm:spPr/>
      <dgm:t>
        <a:bodyPr/>
        <a:lstStyle/>
        <a:p>
          <a:endParaRPr lang="pt-BR"/>
        </a:p>
      </dgm:t>
    </dgm:pt>
    <dgm:pt modelId="{429B3948-329D-4144-A121-2D1168E5B552}" type="sibTrans" cxnId="{788B112C-003D-4678-89A6-B7BAA235A36D}">
      <dgm:prSet/>
      <dgm:spPr/>
      <dgm:t>
        <a:bodyPr/>
        <a:lstStyle/>
        <a:p>
          <a:endParaRPr lang="pt-BR"/>
        </a:p>
      </dgm:t>
    </dgm:pt>
    <dgm:pt modelId="{DE53C6BB-8393-44A3-BBBA-5E6B83E3A653}">
      <dgm:prSet phldrT="[Texto]" custT="1"/>
      <dgm:spPr/>
      <dgm:t>
        <a:bodyPr/>
        <a:lstStyle/>
        <a:p>
          <a:r>
            <a:rPr lang="pt-BR" sz="1400">
              <a:solidFill>
                <a:schemeClr val="bg1"/>
              </a:solidFill>
            </a:rPr>
            <a:t>Século</a:t>
          </a:r>
          <a:r>
            <a:rPr lang="pt-BR" sz="1000"/>
            <a:t> XIX</a:t>
          </a:r>
        </a:p>
      </dgm:t>
    </dgm:pt>
    <dgm:pt modelId="{D5A50996-B196-4BB1-9B84-F223DF325058}" type="parTrans" cxnId="{C466CCFD-15D2-4820-A918-D05005027653}">
      <dgm:prSet/>
      <dgm:spPr/>
      <dgm:t>
        <a:bodyPr/>
        <a:lstStyle/>
        <a:p>
          <a:endParaRPr lang="pt-BR"/>
        </a:p>
      </dgm:t>
    </dgm:pt>
    <dgm:pt modelId="{78437F81-9E51-4053-8624-E8CF68BBE29D}" type="sibTrans" cxnId="{C466CCFD-15D2-4820-A918-D05005027653}">
      <dgm:prSet/>
      <dgm:spPr/>
      <dgm:t>
        <a:bodyPr/>
        <a:lstStyle/>
        <a:p>
          <a:endParaRPr lang="pt-BR"/>
        </a:p>
      </dgm:t>
    </dgm:pt>
    <dgm:pt modelId="{21FCBFF2-FD1E-46E9-90CE-DD83BAB15CD5}">
      <dgm:prSet phldrT="[Texto]"/>
      <dgm:spPr/>
      <dgm:t>
        <a:bodyPr/>
        <a:lstStyle/>
        <a:p>
          <a:r>
            <a:rPr lang="pt-BR"/>
            <a:t>Herman </a:t>
          </a:r>
          <a:r>
            <a:rPr lang="pt-BR" err="1"/>
            <a:t>Hollerith</a:t>
          </a:r>
          <a:r>
            <a:rPr lang="pt-BR"/>
            <a:t>(1860-1929)</a:t>
          </a:r>
        </a:p>
      </dgm:t>
    </dgm:pt>
    <dgm:pt modelId="{8EE4C236-D975-4F7E-B3A7-67A82E70072E}" type="parTrans" cxnId="{A3C394B5-98E3-43D0-AB56-07B9AB290722}">
      <dgm:prSet/>
      <dgm:spPr/>
      <dgm:t>
        <a:bodyPr/>
        <a:lstStyle/>
        <a:p>
          <a:endParaRPr lang="pt-BR"/>
        </a:p>
      </dgm:t>
    </dgm:pt>
    <dgm:pt modelId="{09C2FF7F-D931-435C-B67E-EBC34A581DAA}" type="sibTrans" cxnId="{A3C394B5-98E3-43D0-AB56-07B9AB290722}">
      <dgm:prSet/>
      <dgm:spPr/>
      <dgm:t>
        <a:bodyPr/>
        <a:lstStyle/>
        <a:p>
          <a:endParaRPr lang="pt-BR"/>
        </a:p>
      </dgm:t>
    </dgm:pt>
    <dgm:pt modelId="{4BCED012-B129-41CD-A9DC-29A82825E228}">
      <dgm:prSet phldrT="[Texto]"/>
      <dgm:spPr/>
      <dgm:t>
        <a:bodyPr/>
        <a:lstStyle/>
        <a:p>
          <a:r>
            <a:rPr lang="pt-BR"/>
            <a:t>Máquina de Tabulação de Cartões</a:t>
          </a:r>
        </a:p>
      </dgm:t>
    </dgm:pt>
    <dgm:pt modelId="{3E6CF2FA-467C-4041-975C-68FFA8463AC9}" type="parTrans" cxnId="{ADC2B82C-DE6A-4425-AB05-A5701E0A1278}">
      <dgm:prSet/>
      <dgm:spPr/>
      <dgm:t>
        <a:bodyPr/>
        <a:lstStyle/>
        <a:p>
          <a:endParaRPr lang="pt-BR"/>
        </a:p>
      </dgm:t>
    </dgm:pt>
    <dgm:pt modelId="{8A7CFDC7-CE6E-401C-B822-7EA9070D8596}" type="sibTrans" cxnId="{ADC2B82C-DE6A-4425-AB05-A5701E0A1278}">
      <dgm:prSet/>
      <dgm:spPr/>
      <dgm:t>
        <a:bodyPr/>
        <a:lstStyle/>
        <a:p>
          <a:endParaRPr lang="pt-BR"/>
        </a:p>
      </dgm:t>
    </dgm:pt>
    <dgm:pt modelId="{13C1B40B-5CC9-4048-9E69-86D39F8DDEC8}">
      <dgm:prSet phldrT="[Texto]"/>
      <dgm:spPr/>
      <dgm:t>
        <a:bodyPr/>
        <a:lstStyle/>
        <a:p>
          <a:r>
            <a:rPr lang="pt-BR"/>
            <a:t>Necessidade de ordenar as fichas</a:t>
          </a:r>
        </a:p>
      </dgm:t>
    </dgm:pt>
    <dgm:pt modelId="{EB0D3EF6-059F-43C1-A471-361267B38401}" type="parTrans" cxnId="{A19739CE-656A-4914-A363-A91E7253CF48}">
      <dgm:prSet/>
      <dgm:spPr/>
      <dgm:t>
        <a:bodyPr/>
        <a:lstStyle/>
        <a:p>
          <a:endParaRPr lang="pt-BR"/>
        </a:p>
      </dgm:t>
    </dgm:pt>
    <dgm:pt modelId="{B9F19C68-A7BE-4875-AD5F-DB4913D72C74}" type="sibTrans" cxnId="{A19739CE-656A-4914-A363-A91E7253CF48}">
      <dgm:prSet/>
      <dgm:spPr/>
      <dgm:t>
        <a:bodyPr/>
        <a:lstStyle/>
        <a:p>
          <a:endParaRPr lang="pt-BR"/>
        </a:p>
      </dgm:t>
    </dgm:pt>
    <dgm:pt modelId="{4F5ADFB0-9A53-465B-A24B-BAA267CF5683}">
      <dgm:prSet phldrT="[Texto]"/>
      <dgm:spPr/>
      <dgm:t>
        <a:bodyPr/>
        <a:lstStyle/>
        <a:p>
          <a:r>
            <a:rPr lang="pt-BR"/>
            <a:t>MIT – 1945 – Projeto Apollo</a:t>
          </a:r>
        </a:p>
      </dgm:t>
    </dgm:pt>
    <dgm:pt modelId="{16584550-70ED-443D-A26B-615C12AA4781}" type="parTrans" cxnId="{8E72B0D5-05A5-41CF-86C0-6CFE15A79BBF}">
      <dgm:prSet/>
      <dgm:spPr/>
      <dgm:t>
        <a:bodyPr/>
        <a:lstStyle/>
        <a:p>
          <a:endParaRPr lang="pt-BR"/>
        </a:p>
      </dgm:t>
    </dgm:pt>
    <dgm:pt modelId="{982457CB-6E11-40D3-BCD2-8395692ED815}" type="sibTrans" cxnId="{8E72B0D5-05A5-41CF-86C0-6CFE15A79BBF}">
      <dgm:prSet/>
      <dgm:spPr/>
      <dgm:t>
        <a:bodyPr/>
        <a:lstStyle/>
        <a:p>
          <a:endParaRPr lang="pt-BR"/>
        </a:p>
      </dgm:t>
    </dgm:pt>
    <dgm:pt modelId="{33D2FCC9-0BA8-4E23-8353-7594651B4FCA}">
      <dgm:prSet phldrT="[Texto]"/>
      <dgm:spPr/>
      <dgm:t>
        <a:bodyPr/>
        <a:lstStyle/>
        <a:p>
          <a:r>
            <a:rPr lang="pt-BR"/>
            <a:t>Harold H. </a:t>
          </a:r>
          <a:r>
            <a:rPr lang="pt-BR" err="1"/>
            <a:t>Sewars</a:t>
          </a:r>
          <a:r>
            <a:rPr lang="pt-BR"/>
            <a:t>(1930-2012)</a:t>
          </a:r>
        </a:p>
      </dgm:t>
    </dgm:pt>
    <dgm:pt modelId="{5FF8FEC7-0268-4328-B7D1-DF2EAC9EDFD5}" type="parTrans" cxnId="{824BB784-2EDA-4560-A910-9BDB052254F1}">
      <dgm:prSet/>
      <dgm:spPr/>
      <dgm:t>
        <a:bodyPr/>
        <a:lstStyle/>
        <a:p>
          <a:endParaRPr lang="pt-BR"/>
        </a:p>
      </dgm:t>
    </dgm:pt>
    <dgm:pt modelId="{6FB4E3C6-67BE-4F7B-9C92-2ECAD3173DF9}" type="sibTrans" cxnId="{824BB784-2EDA-4560-A910-9BDB052254F1}">
      <dgm:prSet/>
      <dgm:spPr/>
      <dgm:t>
        <a:bodyPr/>
        <a:lstStyle/>
        <a:p>
          <a:endParaRPr lang="pt-BR"/>
        </a:p>
      </dgm:t>
    </dgm:pt>
    <dgm:pt modelId="{AE93545D-F33A-458A-AB32-8410C978DA85}" type="pres">
      <dgm:prSet presAssocID="{C03E3429-251A-4B68-B939-1C26C4B72E9C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922F837-DEB9-485E-B5C8-D738FE877677}" type="pres">
      <dgm:prSet presAssocID="{F85CF113-84E6-42CE-8CDD-40A476786D87}" presName="centerShape" presStyleLbl="node0" presStyleIdx="0" presStyleCnt="1" custLinFactNeighborX="445" custLinFactNeighborY="-222"/>
      <dgm:spPr/>
    </dgm:pt>
    <dgm:pt modelId="{525983B1-C890-4F74-B071-0496A8830091}" type="pres">
      <dgm:prSet presAssocID="{DE53C6BB-8393-44A3-BBBA-5E6B83E3A653}" presName="node" presStyleLbl="node1" presStyleIdx="0" presStyleCnt="6">
        <dgm:presLayoutVars>
          <dgm:bulletEnabled val="1"/>
        </dgm:presLayoutVars>
      </dgm:prSet>
      <dgm:spPr/>
    </dgm:pt>
    <dgm:pt modelId="{76E04F0D-9F12-43D6-BFCE-3F8090C8EF21}" type="pres">
      <dgm:prSet presAssocID="{DE53C6BB-8393-44A3-BBBA-5E6B83E3A653}" presName="dummy" presStyleCnt="0"/>
      <dgm:spPr/>
    </dgm:pt>
    <dgm:pt modelId="{508A6555-63BD-44E2-B0CB-4ACCDF094AD7}" type="pres">
      <dgm:prSet presAssocID="{78437F81-9E51-4053-8624-E8CF68BBE29D}" presName="sibTrans" presStyleLbl="sibTrans2D1" presStyleIdx="0" presStyleCnt="6"/>
      <dgm:spPr/>
    </dgm:pt>
    <dgm:pt modelId="{E44213E4-623B-4013-90A5-5871602ED350}" type="pres">
      <dgm:prSet presAssocID="{21FCBFF2-FD1E-46E9-90CE-DD83BAB15CD5}" presName="node" presStyleLbl="node1" presStyleIdx="1" presStyleCnt="6">
        <dgm:presLayoutVars>
          <dgm:bulletEnabled val="1"/>
        </dgm:presLayoutVars>
      </dgm:prSet>
      <dgm:spPr/>
    </dgm:pt>
    <dgm:pt modelId="{FD73116D-B413-49DF-AA9F-AD7FCE671A4E}" type="pres">
      <dgm:prSet presAssocID="{21FCBFF2-FD1E-46E9-90CE-DD83BAB15CD5}" presName="dummy" presStyleCnt="0"/>
      <dgm:spPr/>
    </dgm:pt>
    <dgm:pt modelId="{4BF796DB-C25F-41B6-9AE1-A62CEC925AAB}" type="pres">
      <dgm:prSet presAssocID="{09C2FF7F-D931-435C-B67E-EBC34A581DAA}" presName="sibTrans" presStyleLbl="sibTrans2D1" presStyleIdx="1" presStyleCnt="6"/>
      <dgm:spPr/>
    </dgm:pt>
    <dgm:pt modelId="{B06361BA-8D9F-479F-B808-00BA0F04902C}" type="pres">
      <dgm:prSet presAssocID="{4BCED012-B129-41CD-A9DC-29A82825E228}" presName="node" presStyleLbl="node1" presStyleIdx="2" presStyleCnt="6">
        <dgm:presLayoutVars>
          <dgm:bulletEnabled val="1"/>
        </dgm:presLayoutVars>
      </dgm:prSet>
      <dgm:spPr/>
    </dgm:pt>
    <dgm:pt modelId="{0B6D6DF1-63ED-4A4A-9F64-631AC44A5CAA}" type="pres">
      <dgm:prSet presAssocID="{4BCED012-B129-41CD-A9DC-29A82825E228}" presName="dummy" presStyleCnt="0"/>
      <dgm:spPr/>
    </dgm:pt>
    <dgm:pt modelId="{AEE2EEA8-7CAD-4000-9806-336CEAB07028}" type="pres">
      <dgm:prSet presAssocID="{8A7CFDC7-CE6E-401C-B822-7EA9070D8596}" presName="sibTrans" presStyleLbl="sibTrans2D1" presStyleIdx="2" presStyleCnt="6"/>
      <dgm:spPr/>
    </dgm:pt>
    <dgm:pt modelId="{B59C856A-5946-497D-83C2-CE30E42BA56B}" type="pres">
      <dgm:prSet presAssocID="{13C1B40B-5CC9-4048-9E69-86D39F8DDEC8}" presName="node" presStyleLbl="node1" presStyleIdx="3" presStyleCnt="6">
        <dgm:presLayoutVars>
          <dgm:bulletEnabled val="1"/>
        </dgm:presLayoutVars>
      </dgm:prSet>
      <dgm:spPr/>
    </dgm:pt>
    <dgm:pt modelId="{B4CAD5C0-429D-49A1-BDCC-0517F5993546}" type="pres">
      <dgm:prSet presAssocID="{13C1B40B-5CC9-4048-9E69-86D39F8DDEC8}" presName="dummy" presStyleCnt="0"/>
      <dgm:spPr/>
    </dgm:pt>
    <dgm:pt modelId="{1D932FE1-B7D5-4F2E-BDE4-F9901EFE0E51}" type="pres">
      <dgm:prSet presAssocID="{B9F19C68-A7BE-4875-AD5F-DB4913D72C74}" presName="sibTrans" presStyleLbl="sibTrans2D1" presStyleIdx="3" presStyleCnt="6"/>
      <dgm:spPr/>
    </dgm:pt>
    <dgm:pt modelId="{88C45B11-6175-4E3D-BACB-3D51DA0BE5C4}" type="pres">
      <dgm:prSet presAssocID="{33D2FCC9-0BA8-4E23-8353-7594651B4FCA}" presName="node" presStyleLbl="node1" presStyleIdx="4" presStyleCnt="6">
        <dgm:presLayoutVars>
          <dgm:bulletEnabled val="1"/>
        </dgm:presLayoutVars>
      </dgm:prSet>
      <dgm:spPr/>
    </dgm:pt>
    <dgm:pt modelId="{F08F6A3F-6D40-4B0B-BC58-C76188B76831}" type="pres">
      <dgm:prSet presAssocID="{33D2FCC9-0BA8-4E23-8353-7594651B4FCA}" presName="dummy" presStyleCnt="0"/>
      <dgm:spPr/>
    </dgm:pt>
    <dgm:pt modelId="{95FC732A-C092-4A09-A855-B5BA658AAB44}" type="pres">
      <dgm:prSet presAssocID="{6FB4E3C6-67BE-4F7B-9C92-2ECAD3173DF9}" presName="sibTrans" presStyleLbl="sibTrans2D1" presStyleIdx="4" presStyleCnt="6"/>
      <dgm:spPr/>
    </dgm:pt>
    <dgm:pt modelId="{9758B9DC-1D44-4EAB-8898-E597BB41363D}" type="pres">
      <dgm:prSet presAssocID="{4F5ADFB0-9A53-465B-A24B-BAA267CF5683}" presName="node" presStyleLbl="node1" presStyleIdx="5" presStyleCnt="6">
        <dgm:presLayoutVars>
          <dgm:bulletEnabled val="1"/>
        </dgm:presLayoutVars>
      </dgm:prSet>
      <dgm:spPr/>
    </dgm:pt>
    <dgm:pt modelId="{7112976C-8275-4CBA-9DD0-4CB25FC8C633}" type="pres">
      <dgm:prSet presAssocID="{4F5ADFB0-9A53-465B-A24B-BAA267CF5683}" presName="dummy" presStyleCnt="0"/>
      <dgm:spPr/>
    </dgm:pt>
    <dgm:pt modelId="{FE0A239B-F369-4A34-91B6-B2F71F5F07E2}" type="pres">
      <dgm:prSet presAssocID="{982457CB-6E11-40D3-BCD2-8395692ED815}" presName="sibTrans" presStyleLbl="sibTrans2D1" presStyleIdx="5" presStyleCnt="6"/>
      <dgm:spPr/>
    </dgm:pt>
  </dgm:ptLst>
  <dgm:cxnLst>
    <dgm:cxn modelId="{524B952B-17A3-456C-BE6D-D40972F5565F}" type="presOf" srcId="{33D2FCC9-0BA8-4E23-8353-7594651B4FCA}" destId="{88C45B11-6175-4E3D-BACB-3D51DA0BE5C4}" srcOrd="0" destOrd="0" presId="urn:microsoft.com/office/officeart/2005/8/layout/radial6"/>
    <dgm:cxn modelId="{788B112C-003D-4678-89A6-B7BAA235A36D}" srcId="{C03E3429-251A-4B68-B939-1C26C4B72E9C}" destId="{F85CF113-84E6-42CE-8CDD-40A476786D87}" srcOrd="0" destOrd="0" parTransId="{9CD63556-4FB7-42B2-BF86-279F5054F34B}" sibTransId="{429B3948-329D-4144-A121-2D1168E5B552}"/>
    <dgm:cxn modelId="{ADC2B82C-DE6A-4425-AB05-A5701E0A1278}" srcId="{F85CF113-84E6-42CE-8CDD-40A476786D87}" destId="{4BCED012-B129-41CD-A9DC-29A82825E228}" srcOrd="2" destOrd="0" parTransId="{3E6CF2FA-467C-4041-975C-68FFA8463AC9}" sibTransId="{8A7CFDC7-CE6E-401C-B822-7EA9070D8596}"/>
    <dgm:cxn modelId="{ABE2CC3F-F620-4C5F-8307-A7C0192A53E1}" type="presOf" srcId="{78437F81-9E51-4053-8624-E8CF68BBE29D}" destId="{508A6555-63BD-44E2-B0CB-4ACCDF094AD7}" srcOrd="0" destOrd="0" presId="urn:microsoft.com/office/officeart/2005/8/layout/radial6"/>
    <dgm:cxn modelId="{B945575C-B01C-4E27-9CF4-83260B9B9EE3}" type="presOf" srcId="{982457CB-6E11-40D3-BCD2-8395692ED815}" destId="{FE0A239B-F369-4A34-91B6-B2F71F5F07E2}" srcOrd="0" destOrd="0" presId="urn:microsoft.com/office/officeart/2005/8/layout/radial6"/>
    <dgm:cxn modelId="{E0E17A5E-7290-425F-87C5-23D0ED26D883}" type="presOf" srcId="{6FB4E3C6-67BE-4F7B-9C92-2ECAD3173DF9}" destId="{95FC732A-C092-4A09-A855-B5BA658AAB44}" srcOrd="0" destOrd="0" presId="urn:microsoft.com/office/officeart/2005/8/layout/radial6"/>
    <dgm:cxn modelId="{B9D1204C-0CBD-4595-AB0D-9C608DA43FA5}" type="presOf" srcId="{C03E3429-251A-4B68-B939-1C26C4B72E9C}" destId="{AE93545D-F33A-458A-AB32-8410C978DA85}" srcOrd="0" destOrd="0" presId="urn:microsoft.com/office/officeart/2005/8/layout/radial6"/>
    <dgm:cxn modelId="{628B6F52-4FD4-42E5-8408-AAE8DE736685}" type="presOf" srcId="{B9F19C68-A7BE-4875-AD5F-DB4913D72C74}" destId="{1D932FE1-B7D5-4F2E-BDE4-F9901EFE0E51}" srcOrd="0" destOrd="0" presId="urn:microsoft.com/office/officeart/2005/8/layout/radial6"/>
    <dgm:cxn modelId="{824BB784-2EDA-4560-A910-9BDB052254F1}" srcId="{F85CF113-84E6-42CE-8CDD-40A476786D87}" destId="{33D2FCC9-0BA8-4E23-8353-7594651B4FCA}" srcOrd="4" destOrd="0" parTransId="{5FF8FEC7-0268-4328-B7D1-DF2EAC9EDFD5}" sibTransId="{6FB4E3C6-67BE-4F7B-9C92-2ECAD3173DF9}"/>
    <dgm:cxn modelId="{F3699FA1-A17D-4264-9D28-A7DE07DD8184}" type="presOf" srcId="{DE53C6BB-8393-44A3-BBBA-5E6B83E3A653}" destId="{525983B1-C890-4F74-B071-0496A8830091}" srcOrd="0" destOrd="0" presId="urn:microsoft.com/office/officeart/2005/8/layout/radial6"/>
    <dgm:cxn modelId="{6BE68FA2-CC05-47EB-8C90-367C17785AF1}" type="presOf" srcId="{8A7CFDC7-CE6E-401C-B822-7EA9070D8596}" destId="{AEE2EEA8-7CAD-4000-9806-336CEAB07028}" srcOrd="0" destOrd="0" presId="urn:microsoft.com/office/officeart/2005/8/layout/radial6"/>
    <dgm:cxn modelId="{ADEA21A4-9310-44B9-B6F2-6DD6BFFC5FD1}" type="presOf" srcId="{21FCBFF2-FD1E-46E9-90CE-DD83BAB15CD5}" destId="{E44213E4-623B-4013-90A5-5871602ED350}" srcOrd="0" destOrd="0" presId="urn:microsoft.com/office/officeart/2005/8/layout/radial6"/>
    <dgm:cxn modelId="{B871D3B1-851D-4C5D-95F0-F2C65F7E3E3E}" type="presOf" srcId="{4F5ADFB0-9A53-465B-A24B-BAA267CF5683}" destId="{9758B9DC-1D44-4EAB-8898-E597BB41363D}" srcOrd="0" destOrd="0" presId="urn:microsoft.com/office/officeart/2005/8/layout/radial6"/>
    <dgm:cxn modelId="{A3C394B5-98E3-43D0-AB56-07B9AB290722}" srcId="{F85CF113-84E6-42CE-8CDD-40A476786D87}" destId="{21FCBFF2-FD1E-46E9-90CE-DD83BAB15CD5}" srcOrd="1" destOrd="0" parTransId="{8EE4C236-D975-4F7E-B3A7-67A82E70072E}" sibTransId="{09C2FF7F-D931-435C-B67E-EBC34A581DAA}"/>
    <dgm:cxn modelId="{1B6BC5C9-8442-413C-998A-70E2BF1E9D0E}" type="presOf" srcId="{4BCED012-B129-41CD-A9DC-29A82825E228}" destId="{B06361BA-8D9F-479F-B808-00BA0F04902C}" srcOrd="0" destOrd="0" presId="urn:microsoft.com/office/officeart/2005/8/layout/radial6"/>
    <dgm:cxn modelId="{A19739CE-656A-4914-A363-A91E7253CF48}" srcId="{F85CF113-84E6-42CE-8CDD-40A476786D87}" destId="{13C1B40B-5CC9-4048-9E69-86D39F8DDEC8}" srcOrd="3" destOrd="0" parTransId="{EB0D3EF6-059F-43C1-A471-361267B38401}" sibTransId="{B9F19C68-A7BE-4875-AD5F-DB4913D72C74}"/>
    <dgm:cxn modelId="{8E72B0D5-05A5-41CF-86C0-6CFE15A79BBF}" srcId="{F85CF113-84E6-42CE-8CDD-40A476786D87}" destId="{4F5ADFB0-9A53-465B-A24B-BAA267CF5683}" srcOrd="5" destOrd="0" parTransId="{16584550-70ED-443D-A26B-615C12AA4781}" sibTransId="{982457CB-6E11-40D3-BCD2-8395692ED815}"/>
    <dgm:cxn modelId="{D2CA52DE-A2BD-4B29-AED4-99A3F548E1C8}" type="presOf" srcId="{09C2FF7F-D931-435C-B67E-EBC34A581DAA}" destId="{4BF796DB-C25F-41B6-9AE1-A62CEC925AAB}" srcOrd="0" destOrd="0" presId="urn:microsoft.com/office/officeart/2005/8/layout/radial6"/>
    <dgm:cxn modelId="{D22538EB-0F75-49E6-9E33-EFA507127F41}" type="presOf" srcId="{13C1B40B-5CC9-4048-9E69-86D39F8DDEC8}" destId="{B59C856A-5946-497D-83C2-CE30E42BA56B}" srcOrd="0" destOrd="0" presId="urn:microsoft.com/office/officeart/2005/8/layout/radial6"/>
    <dgm:cxn modelId="{197E01EC-D854-4A48-BC5F-BFEA50D5E099}" type="presOf" srcId="{F85CF113-84E6-42CE-8CDD-40A476786D87}" destId="{E922F837-DEB9-485E-B5C8-D738FE877677}" srcOrd="0" destOrd="0" presId="urn:microsoft.com/office/officeart/2005/8/layout/radial6"/>
    <dgm:cxn modelId="{C466CCFD-15D2-4820-A918-D05005027653}" srcId="{F85CF113-84E6-42CE-8CDD-40A476786D87}" destId="{DE53C6BB-8393-44A3-BBBA-5E6B83E3A653}" srcOrd="0" destOrd="0" parTransId="{D5A50996-B196-4BB1-9B84-F223DF325058}" sibTransId="{78437F81-9E51-4053-8624-E8CF68BBE29D}"/>
    <dgm:cxn modelId="{C12C79F5-8B9E-4C88-96E5-3D15C9CF5246}" type="presParOf" srcId="{AE93545D-F33A-458A-AB32-8410C978DA85}" destId="{E922F837-DEB9-485E-B5C8-D738FE877677}" srcOrd="0" destOrd="0" presId="urn:microsoft.com/office/officeart/2005/8/layout/radial6"/>
    <dgm:cxn modelId="{0759C30A-5751-4772-BAD9-E08C8F1A705B}" type="presParOf" srcId="{AE93545D-F33A-458A-AB32-8410C978DA85}" destId="{525983B1-C890-4F74-B071-0496A8830091}" srcOrd="1" destOrd="0" presId="urn:microsoft.com/office/officeart/2005/8/layout/radial6"/>
    <dgm:cxn modelId="{E53CD87B-8525-41CA-AE46-05BC3F778E83}" type="presParOf" srcId="{AE93545D-F33A-458A-AB32-8410C978DA85}" destId="{76E04F0D-9F12-43D6-BFCE-3F8090C8EF21}" srcOrd="2" destOrd="0" presId="urn:microsoft.com/office/officeart/2005/8/layout/radial6"/>
    <dgm:cxn modelId="{EFFC225B-2490-475F-B324-DE27BB1B182F}" type="presParOf" srcId="{AE93545D-F33A-458A-AB32-8410C978DA85}" destId="{508A6555-63BD-44E2-B0CB-4ACCDF094AD7}" srcOrd="3" destOrd="0" presId="urn:microsoft.com/office/officeart/2005/8/layout/radial6"/>
    <dgm:cxn modelId="{F28A7C1D-0B52-4D06-AB1F-369EC5AB7E60}" type="presParOf" srcId="{AE93545D-F33A-458A-AB32-8410C978DA85}" destId="{E44213E4-623B-4013-90A5-5871602ED350}" srcOrd="4" destOrd="0" presId="urn:microsoft.com/office/officeart/2005/8/layout/radial6"/>
    <dgm:cxn modelId="{F3AC5521-803C-4FDD-8BDB-F531BBC17004}" type="presParOf" srcId="{AE93545D-F33A-458A-AB32-8410C978DA85}" destId="{FD73116D-B413-49DF-AA9F-AD7FCE671A4E}" srcOrd="5" destOrd="0" presId="urn:microsoft.com/office/officeart/2005/8/layout/radial6"/>
    <dgm:cxn modelId="{46E03EA2-0E81-4FCC-B612-C5AC0D5F67C1}" type="presParOf" srcId="{AE93545D-F33A-458A-AB32-8410C978DA85}" destId="{4BF796DB-C25F-41B6-9AE1-A62CEC925AAB}" srcOrd="6" destOrd="0" presId="urn:microsoft.com/office/officeart/2005/8/layout/radial6"/>
    <dgm:cxn modelId="{F60A7ACC-8770-409C-92DD-DC01333B5BE0}" type="presParOf" srcId="{AE93545D-F33A-458A-AB32-8410C978DA85}" destId="{B06361BA-8D9F-479F-B808-00BA0F04902C}" srcOrd="7" destOrd="0" presId="urn:microsoft.com/office/officeart/2005/8/layout/radial6"/>
    <dgm:cxn modelId="{29FF44DA-856E-4B46-A7C6-3FD86626DC73}" type="presParOf" srcId="{AE93545D-F33A-458A-AB32-8410C978DA85}" destId="{0B6D6DF1-63ED-4A4A-9F64-631AC44A5CAA}" srcOrd="8" destOrd="0" presId="urn:microsoft.com/office/officeart/2005/8/layout/radial6"/>
    <dgm:cxn modelId="{96C0A9BB-84BF-48B6-A034-5DCDB1D4D297}" type="presParOf" srcId="{AE93545D-F33A-458A-AB32-8410C978DA85}" destId="{AEE2EEA8-7CAD-4000-9806-336CEAB07028}" srcOrd="9" destOrd="0" presId="urn:microsoft.com/office/officeart/2005/8/layout/radial6"/>
    <dgm:cxn modelId="{055C2059-3190-43A7-8131-625FABDBA55F}" type="presParOf" srcId="{AE93545D-F33A-458A-AB32-8410C978DA85}" destId="{B59C856A-5946-497D-83C2-CE30E42BA56B}" srcOrd="10" destOrd="0" presId="urn:microsoft.com/office/officeart/2005/8/layout/radial6"/>
    <dgm:cxn modelId="{4EBF1505-7F83-4F2E-95B4-474C29B09186}" type="presParOf" srcId="{AE93545D-F33A-458A-AB32-8410C978DA85}" destId="{B4CAD5C0-429D-49A1-BDCC-0517F5993546}" srcOrd="11" destOrd="0" presId="urn:microsoft.com/office/officeart/2005/8/layout/radial6"/>
    <dgm:cxn modelId="{4CC6FE37-B716-4EEE-B0DD-CA0114084380}" type="presParOf" srcId="{AE93545D-F33A-458A-AB32-8410C978DA85}" destId="{1D932FE1-B7D5-4F2E-BDE4-F9901EFE0E51}" srcOrd="12" destOrd="0" presId="urn:microsoft.com/office/officeart/2005/8/layout/radial6"/>
    <dgm:cxn modelId="{56A4CEB5-B55C-454D-B727-DC9478E68AFC}" type="presParOf" srcId="{AE93545D-F33A-458A-AB32-8410C978DA85}" destId="{88C45B11-6175-4E3D-BACB-3D51DA0BE5C4}" srcOrd="13" destOrd="0" presId="urn:microsoft.com/office/officeart/2005/8/layout/radial6"/>
    <dgm:cxn modelId="{E8756392-8FF0-4FF2-8921-848F4F966255}" type="presParOf" srcId="{AE93545D-F33A-458A-AB32-8410C978DA85}" destId="{F08F6A3F-6D40-4B0B-BC58-C76188B76831}" srcOrd="14" destOrd="0" presId="urn:microsoft.com/office/officeart/2005/8/layout/radial6"/>
    <dgm:cxn modelId="{8EC4BA4E-D722-44CC-81A3-9BFCADB696EF}" type="presParOf" srcId="{AE93545D-F33A-458A-AB32-8410C978DA85}" destId="{95FC732A-C092-4A09-A855-B5BA658AAB44}" srcOrd="15" destOrd="0" presId="urn:microsoft.com/office/officeart/2005/8/layout/radial6"/>
    <dgm:cxn modelId="{10E9E51C-DC53-47AE-B075-DD0B4F23CB80}" type="presParOf" srcId="{AE93545D-F33A-458A-AB32-8410C978DA85}" destId="{9758B9DC-1D44-4EAB-8898-E597BB41363D}" srcOrd="16" destOrd="0" presId="urn:microsoft.com/office/officeart/2005/8/layout/radial6"/>
    <dgm:cxn modelId="{F8F75AF2-C0F5-46E8-AA11-0C43376C8B7E}" type="presParOf" srcId="{AE93545D-F33A-458A-AB32-8410C978DA85}" destId="{7112976C-8275-4CBA-9DD0-4CB25FC8C633}" srcOrd="17" destOrd="0" presId="urn:microsoft.com/office/officeart/2005/8/layout/radial6"/>
    <dgm:cxn modelId="{1AC11904-7F56-4AAC-9346-3E04E79B340F}" type="presParOf" srcId="{AE93545D-F33A-458A-AB32-8410C978DA85}" destId="{FE0A239B-F369-4A34-91B6-B2F71F5F07E2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0A239B-F369-4A34-91B6-B2F71F5F07E2}">
      <dsp:nvSpPr>
        <dsp:cNvPr id="0" name=""/>
        <dsp:cNvSpPr/>
      </dsp:nvSpPr>
      <dsp:spPr>
        <a:xfrm>
          <a:off x="1298623" y="598860"/>
          <a:ext cx="4117229" cy="4117229"/>
        </a:xfrm>
        <a:prstGeom prst="blockArc">
          <a:avLst>
            <a:gd name="adj1" fmla="val 12600000"/>
            <a:gd name="adj2" fmla="val 16200000"/>
            <a:gd name="adj3" fmla="val 451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FC732A-C092-4A09-A855-B5BA658AAB44}">
      <dsp:nvSpPr>
        <dsp:cNvPr id="0" name=""/>
        <dsp:cNvSpPr/>
      </dsp:nvSpPr>
      <dsp:spPr>
        <a:xfrm>
          <a:off x="1298623" y="598860"/>
          <a:ext cx="4117229" cy="4117229"/>
        </a:xfrm>
        <a:prstGeom prst="blockArc">
          <a:avLst>
            <a:gd name="adj1" fmla="val 9000000"/>
            <a:gd name="adj2" fmla="val 12600000"/>
            <a:gd name="adj3" fmla="val 451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932FE1-B7D5-4F2E-BDE4-F9901EFE0E51}">
      <dsp:nvSpPr>
        <dsp:cNvPr id="0" name=""/>
        <dsp:cNvSpPr/>
      </dsp:nvSpPr>
      <dsp:spPr>
        <a:xfrm>
          <a:off x="1298623" y="598860"/>
          <a:ext cx="4117229" cy="4117229"/>
        </a:xfrm>
        <a:prstGeom prst="blockArc">
          <a:avLst>
            <a:gd name="adj1" fmla="val 5400000"/>
            <a:gd name="adj2" fmla="val 9000000"/>
            <a:gd name="adj3" fmla="val 451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E2EEA8-7CAD-4000-9806-336CEAB07028}">
      <dsp:nvSpPr>
        <dsp:cNvPr id="0" name=""/>
        <dsp:cNvSpPr/>
      </dsp:nvSpPr>
      <dsp:spPr>
        <a:xfrm>
          <a:off x="1298623" y="598860"/>
          <a:ext cx="4117229" cy="4117229"/>
        </a:xfrm>
        <a:prstGeom prst="blockArc">
          <a:avLst>
            <a:gd name="adj1" fmla="val 1800000"/>
            <a:gd name="adj2" fmla="val 5400000"/>
            <a:gd name="adj3" fmla="val 451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F796DB-C25F-41B6-9AE1-A62CEC925AAB}">
      <dsp:nvSpPr>
        <dsp:cNvPr id="0" name=""/>
        <dsp:cNvSpPr/>
      </dsp:nvSpPr>
      <dsp:spPr>
        <a:xfrm>
          <a:off x="1298623" y="598860"/>
          <a:ext cx="4117229" cy="4117229"/>
        </a:xfrm>
        <a:prstGeom prst="blockArc">
          <a:avLst>
            <a:gd name="adj1" fmla="val 19800000"/>
            <a:gd name="adj2" fmla="val 1800000"/>
            <a:gd name="adj3" fmla="val 451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8A6555-63BD-44E2-B0CB-4ACCDF094AD7}">
      <dsp:nvSpPr>
        <dsp:cNvPr id="0" name=""/>
        <dsp:cNvSpPr/>
      </dsp:nvSpPr>
      <dsp:spPr>
        <a:xfrm>
          <a:off x="1298623" y="598860"/>
          <a:ext cx="4117229" cy="4117229"/>
        </a:xfrm>
        <a:prstGeom prst="blockArc">
          <a:avLst>
            <a:gd name="adj1" fmla="val 16200000"/>
            <a:gd name="adj2" fmla="val 19800000"/>
            <a:gd name="adj3" fmla="val 451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22F837-DEB9-485E-B5C8-D738FE877677}">
      <dsp:nvSpPr>
        <dsp:cNvPr id="0" name=""/>
        <dsp:cNvSpPr/>
      </dsp:nvSpPr>
      <dsp:spPr>
        <a:xfrm>
          <a:off x="2453873" y="1727267"/>
          <a:ext cx="1842546" cy="18425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>
              <a:solidFill>
                <a:schemeClr val="bg1"/>
              </a:solidFill>
            </a:rPr>
            <a:t>Origem</a:t>
          </a:r>
        </a:p>
      </dsp:txBody>
      <dsp:txXfrm>
        <a:off x="2723708" y="1997102"/>
        <a:ext cx="1302876" cy="1302876"/>
      </dsp:txXfrm>
    </dsp:sp>
    <dsp:sp modelId="{525983B1-C890-4F74-B071-0496A8830091}">
      <dsp:nvSpPr>
        <dsp:cNvPr id="0" name=""/>
        <dsp:cNvSpPr/>
      </dsp:nvSpPr>
      <dsp:spPr>
        <a:xfrm>
          <a:off x="2712347" y="401"/>
          <a:ext cx="1289782" cy="12897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>
              <a:solidFill>
                <a:schemeClr val="bg1"/>
              </a:solidFill>
            </a:rPr>
            <a:t>Século</a:t>
          </a:r>
          <a:r>
            <a:rPr lang="pt-BR" sz="1000" kern="1200"/>
            <a:t> XIX</a:t>
          </a:r>
        </a:p>
      </dsp:txBody>
      <dsp:txXfrm>
        <a:off x="2901231" y="189285"/>
        <a:ext cx="912014" cy="912014"/>
      </dsp:txXfrm>
    </dsp:sp>
    <dsp:sp modelId="{E44213E4-623B-4013-90A5-5871602ED350}">
      <dsp:nvSpPr>
        <dsp:cNvPr id="0" name=""/>
        <dsp:cNvSpPr/>
      </dsp:nvSpPr>
      <dsp:spPr>
        <a:xfrm>
          <a:off x="4454948" y="1006492"/>
          <a:ext cx="1289782" cy="12897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/>
            <a:t>Herman </a:t>
          </a:r>
          <a:r>
            <a:rPr lang="pt-BR" sz="1000" kern="1200" err="1"/>
            <a:t>Hollerith</a:t>
          </a:r>
          <a:r>
            <a:rPr lang="pt-BR" sz="1000" kern="1200"/>
            <a:t>(1860-1929)</a:t>
          </a:r>
        </a:p>
      </dsp:txBody>
      <dsp:txXfrm>
        <a:off x="4643832" y="1195376"/>
        <a:ext cx="912014" cy="912014"/>
      </dsp:txXfrm>
    </dsp:sp>
    <dsp:sp modelId="{B06361BA-8D9F-479F-B808-00BA0F04902C}">
      <dsp:nvSpPr>
        <dsp:cNvPr id="0" name=""/>
        <dsp:cNvSpPr/>
      </dsp:nvSpPr>
      <dsp:spPr>
        <a:xfrm>
          <a:off x="4454948" y="3018674"/>
          <a:ext cx="1289782" cy="12897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/>
            <a:t>Máquina de Tabulação de Cartões</a:t>
          </a:r>
        </a:p>
      </dsp:txBody>
      <dsp:txXfrm>
        <a:off x="4643832" y="3207558"/>
        <a:ext cx="912014" cy="912014"/>
      </dsp:txXfrm>
    </dsp:sp>
    <dsp:sp modelId="{B59C856A-5946-497D-83C2-CE30E42BA56B}">
      <dsp:nvSpPr>
        <dsp:cNvPr id="0" name=""/>
        <dsp:cNvSpPr/>
      </dsp:nvSpPr>
      <dsp:spPr>
        <a:xfrm>
          <a:off x="2712347" y="4024765"/>
          <a:ext cx="1289782" cy="12897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/>
            <a:t>Necessidade de ordenar as fichas</a:t>
          </a:r>
        </a:p>
      </dsp:txBody>
      <dsp:txXfrm>
        <a:off x="2901231" y="4213649"/>
        <a:ext cx="912014" cy="912014"/>
      </dsp:txXfrm>
    </dsp:sp>
    <dsp:sp modelId="{88C45B11-6175-4E3D-BACB-3D51DA0BE5C4}">
      <dsp:nvSpPr>
        <dsp:cNvPr id="0" name=""/>
        <dsp:cNvSpPr/>
      </dsp:nvSpPr>
      <dsp:spPr>
        <a:xfrm>
          <a:off x="969746" y="3018674"/>
          <a:ext cx="1289782" cy="12897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/>
            <a:t>Harold H. </a:t>
          </a:r>
          <a:r>
            <a:rPr lang="pt-BR" sz="1000" kern="1200" err="1"/>
            <a:t>Sewars</a:t>
          </a:r>
          <a:r>
            <a:rPr lang="pt-BR" sz="1000" kern="1200"/>
            <a:t>(1930-2012)</a:t>
          </a:r>
        </a:p>
      </dsp:txBody>
      <dsp:txXfrm>
        <a:off x="1158630" y="3207558"/>
        <a:ext cx="912014" cy="912014"/>
      </dsp:txXfrm>
    </dsp:sp>
    <dsp:sp modelId="{9758B9DC-1D44-4EAB-8898-E597BB41363D}">
      <dsp:nvSpPr>
        <dsp:cNvPr id="0" name=""/>
        <dsp:cNvSpPr/>
      </dsp:nvSpPr>
      <dsp:spPr>
        <a:xfrm>
          <a:off x="969746" y="1006492"/>
          <a:ext cx="1289782" cy="12897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/>
            <a:t>MIT – 1945 – Projeto Apollo</a:t>
          </a:r>
        </a:p>
      </dsp:txBody>
      <dsp:txXfrm>
        <a:off x="1158630" y="1195376"/>
        <a:ext cx="912014" cy="9120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sz="4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684212" y="3843867"/>
            <a:ext cx="6400799" cy="1947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21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ctr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ctr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ctr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ctr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ctr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ctr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ctr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ctr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pt-BR" sz="3200" b="0" i="0" u="none" strike="noStrike" cap="none">
              <a:solidFill>
                <a:srgbClr val="09304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3" name="Shape 23"/>
          <p:cNvCxnSpPr/>
          <p:nvPr/>
        </p:nvCxnSpPr>
        <p:spPr>
          <a:xfrm flipH="1">
            <a:off x="8228011" y="8466"/>
            <a:ext cx="3809999" cy="3809999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Shape 24"/>
          <p:cNvCxnSpPr/>
          <p:nvPr/>
        </p:nvCxnSpPr>
        <p:spPr>
          <a:xfrm flipH="1">
            <a:off x="6108169" y="91545"/>
            <a:ext cx="6080655" cy="6080655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Shape 25"/>
          <p:cNvCxnSpPr/>
          <p:nvPr/>
        </p:nvCxnSpPr>
        <p:spPr>
          <a:xfrm flipH="1">
            <a:off x="7235824" y="228600"/>
            <a:ext cx="4953000" cy="4953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Shape 26"/>
          <p:cNvCxnSpPr/>
          <p:nvPr/>
        </p:nvCxnSpPr>
        <p:spPr>
          <a:xfrm flipH="1">
            <a:off x="7335836" y="32277"/>
            <a:ext cx="4852989" cy="485298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Shape 27"/>
          <p:cNvCxnSpPr/>
          <p:nvPr/>
        </p:nvCxnSpPr>
        <p:spPr>
          <a:xfrm flipH="1">
            <a:off x="7845425" y="609600"/>
            <a:ext cx="4343399" cy="434339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oto Panorâmica com Legenda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399" cy="15070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pic" idx="2"/>
          </p:nvPr>
        </p:nvSpPr>
        <p:spPr>
          <a:xfrm>
            <a:off x="685800" y="533400"/>
            <a:ext cx="10818811" cy="3124199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914401" y="3843867"/>
            <a:ext cx="830420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pt-BR" sz="3200" b="0" i="0" u="none" strike="noStrike" cap="none">
              <a:solidFill>
                <a:srgbClr val="09304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e Legenda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684212" y="685800"/>
            <a:ext cx="10058399" cy="27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4212" y="4114800"/>
            <a:ext cx="8535987" cy="187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dt" idx="10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pt-BR" sz="3200" b="0" i="0" u="none" strike="noStrike" cap="none">
              <a:solidFill>
                <a:srgbClr val="09304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itação com Legenda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141411" y="685800"/>
            <a:ext cx="9144001" cy="27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1446212" y="3429000"/>
            <a:ext cx="8534399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2"/>
          </p:nvPr>
        </p:nvSpPr>
        <p:spPr>
          <a:xfrm>
            <a:off x="684212" y="4301067"/>
            <a:ext cx="8534399" cy="16848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pt-BR" sz="3200" b="0" i="0" u="none" strike="noStrike" cap="none">
              <a:solidFill>
                <a:srgbClr val="09304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531812" y="812222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10285411" y="2768600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BR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rtão de Nome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684212" y="3429000"/>
            <a:ext cx="8534399" cy="169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4210" y="5132980"/>
            <a:ext cx="8535989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dt" idx="10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pt-BR" sz="3200" b="0" i="0" u="none" strike="noStrike" cap="none">
              <a:solidFill>
                <a:srgbClr val="09304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itar o Cartão de Nome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1141412" y="685800"/>
            <a:ext cx="9144000" cy="27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4212" y="3928533"/>
            <a:ext cx="8534400" cy="10498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85750" marR="0" lvl="0" indent="-285750" algn="l" rtl="0">
              <a:spcBef>
                <a:spcPts val="4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94309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00150" marR="0" lvl="2" indent="-204469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543050" marR="0" lvl="3" indent="-10033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00250" marR="0" lvl="4" indent="-10032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2"/>
          </p:nvPr>
        </p:nvSpPr>
        <p:spPr>
          <a:xfrm>
            <a:off x="684210" y="4978400"/>
            <a:ext cx="8534400" cy="101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dt" idx="10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pt-BR" sz="3200" b="0" i="0" u="none" strike="noStrike" cap="none">
              <a:solidFill>
                <a:srgbClr val="09304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531812" y="812222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10285411" y="2768600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BR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dadeiro ou Falso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684212" y="685800"/>
            <a:ext cx="10058399" cy="27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4212" y="3928533"/>
            <a:ext cx="8534399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85750" marR="0" lvl="0" indent="-285750" algn="l" rtl="0">
              <a:spcBef>
                <a:spcPts val="4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94309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00150" marR="0" lvl="2" indent="-204469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543050" marR="0" lvl="3" indent="-10033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00250" marR="0" lvl="4" indent="-10032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2"/>
          </p:nvPr>
        </p:nvSpPr>
        <p:spPr>
          <a:xfrm>
            <a:off x="684210" y="4766732"/>
            <a:ext cx="8534400" cy="12276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dt" idx="10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pt-BR" sz="3200" b="0" i="0" u="none" strike="noStrike" cap="none">
              <a:solidFill>
                <a:srgbClr val="09304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e Texto Vertical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399" cy="15070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 rot="5400000">
            <a:off x="3143778" y="-1773766"/>
            <a:ext cx="3615266" cy="8534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84150" algn="l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20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94309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00150" marR="0" lvl="2" indent="-204469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543050" marR="0" lvl="3" indent="-10033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00250" marR="0" lvl="4" indent="-10032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dt" idx="10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pt-BR" sz="3200" b="0" i="0" u="none" strike="noStrike" cap="none">
              <a:solidFill>
                <a:srgbClr val="09304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exto e Título Vertical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 rot="5400000">
            <a:off x="7427911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 rot="5400000">
            <a:off x="1943100" y="-571499"/>
            <a:ext cx="5308599" cy="782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84150" algn="l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20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94309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00150" marR="0" lvl="2" indent="-204469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543050" marR="0" lvl="3" indent="-10033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00250" marR="0" lvl="4" indent="-10032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dt" idx="10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pt-BR" sz="3200" b="0" i="0" u="none" strike="noStrike" cap="none">
              <a:solidFill>
                <a:srgbClr val="09304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údo com Legenda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7085011" y="685800"/>
            <a:ext cx="36576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5943601" cy="530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85750" marR="0" lvl="0" indent="-184150" algn="l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20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94309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00150" marR="0" lvl="2" indent="-204469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543050" marR="0" lvl="3" indent="-10033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00250" marR="0" lvl="4" indent="-10032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7085011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2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0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pt-BR" sz="3200" b="0" i="0" u="none" strike="noStrike" cap="none">
              <a:solidFill>
                <a:srgbClr val="09304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399" cy="15070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399" cy="36152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85750" marR="0" lvl="0" indent="-184150" algn="l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20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94309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00150" marR="0" lvl="2" indent="-204469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543050" marR="0" lvl="3" indent="-10033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00250" marR="0" lvl="4" indent="-10032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pt-BR" sz="3200" b="0" i="0" u="none" strike="noStrike" cap="none">
              <a:solidFill>
                <a:srgbClr val="09304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684210" y="2006600"/>
            <a:ext cx="8534400" cy="228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4212" y="4495800"/>
            <a:ext cx="8534399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pt-BR" sz="3200" b="0" i="0" u="none" strike="noStrike" cap="none">
              <a:solidFill>
                <a:srgbClr val="09304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as Partes de Conteúdo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399" cy="15070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4210" y="685800"/>
            <a:ext cx="4937654" cy="36152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85750" marR="0" lvl="0" indent="-184150" algn="l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20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94309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00150" marR="0" lvl="2" indent="-204469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543050" marR="0" lvl="3" indent="-10033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00250" marR="0" lvl="4" indent="-10032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5808132" y="685800"/>
            <a:ext cx="4934478" cy="36152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85750" marR="0" lvl="0" indent="-184150" algn="l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20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94309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00150" marR="0" lvl="2" indent="-204469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543050" marR="0" lvl="3" indent="-10033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00250" marR="0" lvl="4" indent="-10032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pt-BR" sz="3200" b="0" i="0" u="none" strike="noStrike" cap="none">
              <a:solidFill>
                <a:srgbClr val="09304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çã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399" cy="15070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972079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5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2000" b="1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800" b="1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684210" y="1270529"/>
            <a:ext cx="4937654" cy="30305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84150" algn="l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20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94309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00150" marR="0" lvl="2" indent="-204469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543050" marR="0" lvl="3" indent="-10033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00250" marR="0" lvl="4" indent="-10032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3"/>
          </p:nvPr>
        </p:nvSpPr>
        <p:spPr>
          <a:xfrm>
            <a:off x="6079066" y="685800"/>
            <a:ext cx="4665133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5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2000" b="1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800" b="1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4"/>
          </p:nvPr>
        </p:nvSpPr>
        <p:spPr>
          <a:xfrm>
            <a:off x="5806544" y="1262062"/>
            <a:ext cx="4929188" cy="30305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84150" algn="l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20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94309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00150" marR="0" lvl="2" indent="-204469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543050" marR="0" lvl="3" indent="-10033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00250" marR="0" lvl="4" indent="-10032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pt-BR" sz="3200" b="0" i="0" u="none" strike="noStrike" cap="none">
              <a:solidFill>
                <a:srgbClr val="09304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399" cy="15070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pt-BR" sz="3200" b="0" i="0" u="none" strike="noStrike" cap="none">
              <a:solidFill>
                <a:srgbClr val="09304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pt-BR" sz="3200" b="0" i="0" u="none" strike="noStrike" cap="none">
              <a:solidFill>
                <a:srgbClr val="09304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m com Legenda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722812" y="1447800"/>
            <a:ext cx="60197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pic" idx="2"/>
          </p:nvPr>
        </p:nvSpPr>
        <p:spPr>
          <a:xfrm>
            <a:off x="989012" y="914400"/>
            <a:ext cx="3280973" cy="45720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2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0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pt-BR" sz="3200" b="0" i="0" u="none" strike="noStrike" cap="none">
              <a:solidFill>
                <a:srgbClr val="09304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9206968" y="2963333"/>
            <a:ext cx="2981858" cy="3208866"/>
            <a:chOff x="9206968" y="2963333"/>
            <a:chExt cx="2981858" cy="3208866"/>
          </a:xfrm>
        </p:grpSpPr>
        <p:cxnSp>
          <p:nvCxnSpPr>
            <p:cNvPr id="7" name="Shape 7"/>
            <p:cNvCxnSpPr/>
            <p:nvPr/>
          </p:nvCxnSpPr>
          <p:spPr>
            <a:xfrm flipH="1">
              <a:off x="11276011" y="2963333"/>
              <a:ext cx="912814" cy="912811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9206968" y="3190343"/>
              <a:ext cx="2981857" cy="2981855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Shape 9"/>
            <p:cNvCxnSpPr/>
            <p:nvPr/>
          </p:nvCxnSpPr>
          <p:spPr>
            <a:xfrm flipH="1">
              <a:off x="10292291" y="3285067"/>
              <a:ext cx="1896534" cy="1896532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Shape 10"/>
            <p:cNvCxnSpPr/>
            <p:nvPr/>
          </p:nvCxnSpPr>
          <p:spPr>
            <a:xfrm flipH="1">
              <a:off x="10443103" y="3131080"/>
              <a:ext cx="1745721" cy="174572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Shape 11"/>
            <p:cNvCxnSpPr/>
            <p:nvPr/>
          </p:nvCxnSpPr>
          <p:spPr>
            <a:xfrm flipH="1">
              <a:off x="10918826" y="3683001"/>
              <a:ext cx="1270001" cy="1269998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399" cy="15070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399" cy="36152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85750" marR="0" lvl="0" indent="-184150" algn="l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20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94309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00150" marR="0" lvl="2" indent="-204469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543050" marR="0" lvl="3" indent="-10033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00250" marR="0" lvl="4" indent="-10032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pt-BR" sz="3200" b="0" i="0" u="none" strike="noStrike" cap="none">
              <a:solidFill>
                <a:srgbClr val="09304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.ufrgs.br/~bsguedes/simulador/" TargetMode="External"/><Relationship Id="rId2" Type="http://schemas.openxmlformats.org/officeDocument/2006/relationships/hyperlink" Target="http://www.youtube.com/watch?v=tk9f_Y2CrKY" TargetMode="Externa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ctrTitle"/>
          </p:nvPr>
        </p:nvSpPr>
        <p:spPr>
          <a:xfrm>
            <a:off x="684210" y="8"/>
            <a:ext cx="9915300" cy="3134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lang="pt-BR"/>
              <a:t>ALGORITMO DE ORDENAÇÂO</a:t>
            </a:r>
            <a:br>
              <a:rPr lang="pt-BR" sz="4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pt-BR" sz="4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4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pt-BR" err="1"/>
              <a:t>Radix</a:t>
            </a:r>
            <a:r>
              <a:rPr lang="pt-BR"/>
              <a:t> </a:t>
            </a:r>
            <a:r>
              <a:rPr lang="pt-BR" err="1"/>
              <a:t>Sort</a:t>
            </a:r>
            <a:endParaRPr lang="pt-BR"/>
          </a:p>
        </p:txBody>
      </p:sp>
      <p:sp>
        <p:nvSpPr>
          <p:cNvPr id="140" name="Shape 140"/>
          <p:cNvSpPr txBox="1">
            <a:spLocks noGrp="1"/>
          </p:cNvSpPr>
          <p:nvPr>
            <p:ph type="subTitle" idx="1"/>
          </p:nvPr>
        </p:nvSpPr>
        <p:spPr>
          <a:xfrm>
            <a:off x="684212" y="3808035"/>
            <a:ext cx="6400799" cy="1947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pt-BR" sz="2100" b="0" i="0" u="none" strike="noStrike" cap="none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Guilherme Guedes</a:t>
            </a:r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Espaço Reservado para Conteúdo 3">
            <a:extLst>
              <a:ext uri="{FF2B5EF4-FFF2-40B4-BE49-F238E27FC236}">
                <a16:creationId xmlns:a16="http://schemas.microsoft.com/office/drawing/2014/main" id="{2A1270AA-E770-4227-9A08-73AB319809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6828982"/>
              </p:ext>
            </p:extLst>
          </p:nvPr>
        </p:nvGraphicFramePr>
        <p:xfrm>
          <a:off x="1170653" y="1069258"/>
          <a:ext cx="9574064" cy="4948658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2393516">
                  <a:extLst>
                    <a:ext uri="{9D8B030D-6E8A-4147-A177-3AD203B41FA5}">
                      <a16:colId xmlns:a16="http://schemas.microsoft.com/office/drawing/2014/main" val="943064739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491371798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240095882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427281905"/>
                    </a:ext>
                  </a:extLst>
                </a:gridCol>
              </a:tblGrid>
              <a:tr h="250252">
                <a:tc gridSpan="4">
                  <a:txBody>
                    <a:bodyPr/>
                    <a:lstStyle/>
                    <a:p>
                      <a:pPr algn="ctr"/>
                      <a:r>
                        <a:rPr lang="pt-BR" sz="2400"/>
                        <a:t>Passo 1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518308"/>
                  </a:ext>
                </a:extLst>
              </a:tr>
              <a:tr h="245247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0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647446633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1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18883034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2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61030569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3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39020027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4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6103479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pt-BR" sz="2400">
                        <a:solidFill>
                          <a:srgbClr val="FFFFFF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4000785140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6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710437108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7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60317955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8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BR" sz="2400" b="0" i="0" u="none" strike="noStrike" noProof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865306241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9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651401438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B53C27AF-D3DD-4B7E-B2B0-2A40B82478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596379"/>
              </p:ext>
            </p:extLst>
          </p:nvPr>
        </p:nvGraphicFramePr>
        <p:xfrm>
          <a:off x="1170653" y="553064"/>
          <a:ext cx="9589953" cy="457200"/>
        </p:xfrm>
        <a:graphic>
          <a:graphicData uri="http://schemas.openxmlformats.org/drawingml/2006/table">
            <a:tbl>
              <a:tblPr firstCol="1">
                <a:tableStyleId>{00A15C55-8517-42AA-B614-E9B94910E393}</a:tableStyleId>
              </a:tblPr>
              <a:tblGrid>
                <a:gridCol w="1438420">
                  <a:extLst>
                    <a:ext uri="{9D8B030D-6E8A-4147-A177-3AD203B41FA5}">
                      <a16:colId xmlns:a16="http://schemas.microsoft.com/office/drawing/2014/main" val="940641516"/>
                    </a:ext>
                  </a:extLst>
                </a:gridCol>
                <a:gridCol w="762074">
                  <a:extLst>
                    <a:ext uri="{9D8B030D-6E8A-4147-A177-3AD203B41FA5}">
                      <a16:colId xmlns:a16="http://schemas.microsoft.com/office/drawing/2014/main" val="148269255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3992786655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1457358327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2829513803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1828650023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646002784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980166056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2596779401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4214232271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3177242109"/>
                    </a:ext>
                  </a:extLst>
                </a:gridCol>
              </a:tblGrid>
              <a:tr h="346644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Entrada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b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lang="pt-BR" sz="240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pt-BR" sz="24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12</a:t>
                      </a:r>
                      <a:r>
                        <a:rPr lang="pt-BR" sz="2400">
                          <a:solidFill>
                            <a:srgbClr val="C62324"/>
                          </a:solidFill>
                        </a:rPr>
                        <a:t>3</a:t>
                      </a:r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34</a:t>
                      </a:r>
                      <a:r>
                        <a:rPr lang="pt-BR" sz="2400">
                          <a:solidFill>
                            <a:srgbClr val="C62324"/>
                          </a:solidFill>
                        </a:rPr>
                        <a:t>5</a:t>
                      </a:r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C62324"/>
                          </a:solidFill>
                        </a:rPr>
                        <a:t>7</a:t>
                      </a:r>
                      <a:endParaRPr lang="pt-BR" sz="1200">
                        <a:solidFill>
                          <a:srgbClr val="C62324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60</a:t>
                      </a:r>
                      <a:r>
                        <a:rPr lang="pt-BR" sz="2400">
                          <a:solidFill>
                            <a:srgbClr val="C62324"/>
                          </a:solidFill>
                        </a:rPr>
                        <a:t>3</a:t>
                      </a:r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78</a:t>
                      </a:r>
                      <a:r>
                        <a:rPr lang="pt-BR" sz="2400">
                          <a:solidFill>
                            <a:srgbClr val="C62324"/>
                          </a:solidFill>
                        </a:rPr>
                        <a:t>9</a:t>
                      </a:r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4</a:t>
                      </a:r>
                      <a:r>
                        <a:rPr lang="pt-BR" sz="2400">
                          <a:solidFill>
                            <a:srgbClr val="C62324"/>
                          </a:solidFill>
                        </a:rPr>
                        <a:t>3</a:t>
                      </a:r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1</a:t>
                      </a:r>
                      <a:r>
                        <a:rPr lang="pt-BR" sz="2400">
                          <a:solidFill>
                            <a:srgbClr val="C62324"/>
                          </a:solidFill>
                        </a:rPr>
                        <a:t>1</a:t>
                      </a:r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12</a:t>
                      </a:r>
                      <a:r>
                        <a:rPr lang="pt-BR" sz="2400">
                          <a:solidFill>
                            <a:srgbClr val="C62324"/>
                          </a:solidFill>
                        </a:rPr>
                        <a:t>0</a:t>
                      </a:r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073046"/>
                  </a:ext>
                </a:extLst>
              </a:tr>
            </a:tbl>
          </a:graphicData>
        </a:graphic>
      </p:graphicFrame>
      <p:sp>
        <p:nvSpPr>
          <p:cNvPr id="9" name="Elipse 8">
            <a:extLst>
              <a:ext uri="{FF2B5EF4-FFF2-40B4-BE49-F238E27FC236}">
                <a16:creationId xmlns:a16="http://schemas.microsoft.com/office/drawing/2014/main" id="{0795FE18-23D2-4748-8DF3-DF4FC5F77AE9}"/>
              </a:ext>
            </a:extLst>
          </p:cNvPr>
          <p:cNvSpPr/>
          <p:nvPr/>
        </p:nvSpPr>
        <p:spPr>
          <a:xfrm>
            <a:off x="2580625" y="561975"/>
            <a:ext cx="783355" cy="423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>
                <a:solidFill>
                  <a:srgbClr val="FFFFFF"/>
                </a:solidFill>
                <a:cs typeface="Arial"/>
              </a:rPr>
              <a:t>2</a:t>
            </a:r>
            <a:r>
              <a:rPr lang="pt-BR" sz="2400">
                <a:solidFill>
                  <a:srgbClr val="FF0000"/>
                </a:solidFill>
                <a:cs typeface="Arial"/>
              </a:rPr>
              <a:t>5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5CF0DEF-15BE-4447-A587-4BAC0C001410}"/>
              </a:ext>
            </a:extLst>
          </p:cNvPr>
          <p:cNvSpPr/>
          <p:nvPr/>
        </p:nvSpPr>
        <p:spPr>
          <a:xfrm>
            <a:off x="4313738" y="3781425"/>
            <a:ext cx="783355" cy="423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sz="2400">
                <a:solidFill>
                  <a:srgbClr val="FFFFFF"/>
                </a:solidFill>
                <a:cs typeface="Arial"/>
              </a:rPr>
              <a:t>2</a:t>
            </a:r>
            <a:r>
              <a:rPr lang="pt-BR" sz="2400">
                <a:solidFill>
                  <a:srgbClr val="FF0000"/>
                </a:solidFill>
                <a:cs typeface="Arial"/>
              </a:rPr>
              <a:t>5</a:t>
            </a:r>
            <a:endParaRPr lang="pt-BR" sz="2400">
              <a:solidFill>
                <a:srgbClr val="C62324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26597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Espaço Reservado para Conteúdo 3">
            <a:extLst>
              <a:ext uri="{FF2B5EF4-FFF2-40B4-BE49-F238E27FC236}">
                <a16:creationId xmlns:a16="http://schemas.microsoft.com/office/drawing/2014/main" id="{380C06B7-1053-47DD-AE4B-F4EA4D0BE8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1279595"/>
              </p:ext>
            </p:extLst>
          </p:nvPr>
        </p:nvGraphicFramePr>
        <p:xfrm>
          <a:off x="1171261" y="1066800"/>
          <a:ext cx="9574064" cy="4948658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2393516">
                  <a:extLst>
                    <a:ext uri="{9D8B030D-6E8A-4147-A177-3AD203B41FA5}">
                      <a16:colId xmlns:a16="http://schemas.microsoft.com/office/drawing/2014/main" val="943064739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491371798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240095882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427281905"/>
                    </a:ext>
                  </a:extLst>
                </a:gridCol>
              </a:tblGrid>
              <a:tr h="250252">
                <a:tc gridSpan="4">
                  <a:txBody>
                    <a:bodyPr/>
                    <a:lstStyle/>
                    <a:p>
                      <a:pPr algn="ctr"/>
                      <a:r>
                        <a:rPr lang="pt-BR" sz="2400"/>
                        <a:t>Passo 1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518308"/>
                  </a:ext>
                </a:extLst>
              </a:tr>
              <a:tr h="245247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0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647446633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1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18883034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2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61030569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3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39020027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4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6103479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5</a:t>
                      </a:r>
                      <a:endParaRPr lang="pt-BR" sz="2400">
                        <a:solidFill>
                          <a:srgbClr val="00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400"/>
                        <a:t>25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4000785140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6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710437108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7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60317955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BR" sz="2400" b="0" i="0" u="none" strike="noStrike" noProof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865306241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9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651401438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3E9AFA3D-D5BF-424F-87C4-238A842D2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017018"/>
              </p:ext>
            </p:extLst>
          </p:nvPr>
        </p:nvGraphicFramePr>
        <p:xfrm>
          <a:off x="1171261" y="552450"/>
          <a:ext cx="9589953" cy="457200"/>
        </p:xfrm>
        <a:graphic>
          <a:graphicData uri="http://schemas.openxmlformats.org/drawingml/2006/table">
            <a:tbl>
              <a:tblPr firstCol="1">
                <a:tableStyleId>{00A15C55-8517-42AA-B614-E9B94910E393}</a:tableStyleId>
              </a:tblPr>
              <a:tblGrid>
                <a:gridCol w="1438420">
                  <a:extLst>
                    <a:ext uri="{9D8B030D-6E8A-4147-A177-3AD203B41FA5}">
                      <a16:colId xmlns:a16="http://schemas.microsoft.com/office/drawing/2014/main" val="940641516"/>
                    </a:ext>
                  </a:extLst>
                </a:gridCol>
                <a:gridCol w="762074">
                  <a:extLst>
                    <a:ext uri="{9D8B030D-6E8A-4147-A177-3AD203B41FA5}">
                      <a16:colId xmlns:a16="http://schemas.microsoft.com/office/drawing/2014/main" val="148269255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3992786655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1457358327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2829513803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1828650023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646002784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980166056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2596779401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4214232271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3177242109"/>
                    </a:ext>
                  </a:extLst>
                </a:gridCol>
              </a:tblGrid>
              <a:tr h="346644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Entrada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b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12</a:t>
                      </a:r>
                      <a:r>
                        <a:rPr lang="pt-BR" sz="2400">
                          <a:solidFill>
                            <a:srgbClr val="C62324"/>
                          </a:solidFill>
                        </a:rPr>
                        <a:t>3</a:t>
                      </a:r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34</a:t>
                      </a:r>
                      <a:r>
                        <a:rPr lang="pt-BR" sz="2400">
                          <a:solidFill>
                            <a:srgbClr val="C62324"/>
                          </a:solidFill>
                        </a:rPr>
                        <a:t>5</a:t>
                      </a:r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C62324"/>
                          </a:solidFill>
                        </a:rPr>
                        <a:t>7</a:t>
                      </a:r>
                      <a:endParaRPr lang="pt-BR" sz="1200">
                        <a:solidFill>
                          <a:srgbClr val="C62324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60</a:t>
                      </a:r>
                      <a:r>
                        <a:rPr lang="pt-BR" sz="2400">
                          <a:solidFill>
                            <a:srgbClr val="C62324"/>
                          </a:solidFill>
                        </a:rPr>
                        <a:t>3</a:t>
                      </a:r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78</a:t>
                      </a:r>
                      <a:r>
                        <a:rPr lang="pt-BR" sz="2400">
                          <a:solidFill>
                            <a:srgbClr val="C62324"/>
                          </a:solidFill>
                        </a:rPr>
                        <a:t>9</a:t>
                      </a:r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4</a:t>
                      </a:r>
                      <a:r>
                        <a:rPr lang="pt-BR" sz="2400">
                          <a:solidFill>
                            <a:srgbClr val="C62324"/>
                          </a:solidFill>
                        </a:rPr>
                        <a:t>3</a:t>
                      </a:r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1</a:t>
                      </a:r>
                      <a:r>
                        <a:rPr lang="pt-BR" sz="2400">
                          <a:solidFill>
                            <a:srgbClr val="C62324"/>
                          </a:solidFill>
                        </a:rPr>
                        <a:t>1</a:t>
                      </a:r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12</a:t>
                      </a:r>
                      <a:r>
                        <a:rPr lang="pt-BR" sz="2400">
                          <a:solidFill>
                            <a:srgbClr val="C62324"/>
                          </a:solidFill>
                        </a:rPr>
                        <a:t>0</a:t>
                      </a:r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073046"/>
                  </a:ext>
                </a:extLst>
              </a:tr>
            </a:tbl>
          </a:graphicData>
        </a:graphic>
      </p:graphicFrame>
      <p:sp>
        <p:nvSpPr>
          <p:cNvPr id="15" name="Elipse 14">
            <a:extLst>
              <a:ext uri="{FF2B5EF4-FFF2-40B4-BE49-F238E27FC236}">
                <a16:creationId xmlns:a16="http://schemas.microsoft.com/office/drawing/2014/main" id="{312868E4-5C18-45DE-90C8-7F4B0D0098CF}"/>
              </a:ext>
            </a:extLst>
          </p:cNvPr>
          <p:cNvSpPr/>
          <p:nvPr/>
        </p:nvSpPr>
        <p:spPr>
          <a:xfrm>
            <a:off x="3380468" y="561975"/>
            <a:ext cx="783355" cy="423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>
                <a:cs typeface="Arial"/>
              </a:rPr>
              <a:t>1</a:t>
            </a:r>
            <a:r>
              <a:rPr lang="pt-BR" sz="2400">
                <a:solidFill>
                  <a:srgbClr val="FF0000"/>
                </a:solidFill>
                <a:cs typeface="Arial"/>
              </a:rPr>
              <a:t>8</a:t>
            </a:r>
            <a:endParaRPr lang="pt-BR" sz="2400">
              <a:solidFill>
                <a:srgbClr val="C62324"/>
              </a:solidFill>
              <a:cs typeface="Arial"/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2136BB3C-05DB-4A53-A22D-037EBD92FCFB}"/>
              </a:ext>
            </a:extLst>
          </p:cNvPr>
          <p:cNvSpPr/>
          <p:nvPr/>
        </p:nvSpPr>
        <p:spPr>
          <a:xfrm>
            <a:off x="4351758" y="5143500"/>
            <a:ext cx="783355" cy="423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sz="2400">
                <a:cs typeface="Arial"/>
              </a:rPr>
              <a:t>1</a:t>
            </a:r>
            <a:r>
              <a:rPr lang="pt-BR" sz="2400">
                <a:solidFill>
                  <a:srgbClr val="FF0000"/>
                </a:solidFill>
                <a:cs typeface="Arial"/>
              </a:rPr>
              <a:t>8</a:t>
            </a:r>
            <a:endParaRPr lang="pt-BR" sz="2400">
              <a:solidFill>
                <a:srgbClr val="C62324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84706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Espaço Reservado para Conteúdo 3">
            <a:extLst>
              <a:ext uri="{FF2B5EF4-FFF2-40B4-BE49-F238E27FC236}">
                <a16:creationId xmlns:a16="http://schemas.microsoft.com/office/drawing/2014/main" id="{4F534B80-2738-431B-937F-7366AC3315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6121856"/>
              </p:ext>
            </p:extLst>
          </p:nvPr>
        </p:nvGraphicFramePr>
        <p:xfrm>
          <a:off x="1167527" y="1069416"/>
          <a:ext cx="9574064" cy="4948658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2393516">
                  <a:extLst>
                    <a:ext uri="{9D8B030D-6E8A-4147-A177-3AD203B41FA5}">
                      <a16:colId xmlns:a16="http://schemas.microsoft.com/office/drawing/2014/main" val="943064739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491371798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240095882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427281905"/>
                    </a:ext>
                  </a:extLst>
                </a:gridCol>
              </a:tblGrid>
              <a:tr h="250252">
                <a:tc gridSpan="4">
                  <a:txBody>
                    <a:bodyPr/>
                    <a:lstStyle/>
                    <a:p>
                      <a:pPr algn="ctr"/>
                      <a:r>
                        <a:rPr lang="pt-BR" sz="2400"/>
                        <a:t>Passo 1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518308"/>
                  </a:ext>
                </a:extLst>
              </a:tr>
              <a:tr h="245247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0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647446633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1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18883034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2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61030569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39020027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4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6103479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5</a:t>
                      </a:r>
                      <a:endParaRPr lang="pt-BR" sz="2400">
                        <a:solidFill>
                          <a:srgbClr val="00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400"/>
                        <a:t>25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4000785140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6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710437108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7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60317955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8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4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865306241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9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651401438"/>
                  </a:ext>
                </a:extLst>
              </a:tr>
            </a:tbl>
          </a:graphicData>
        </a:graphic>
      </p:graphicFrame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7C1609EA-20E4-4990-8395-8019BE6E3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892844"/>
              </p:ext>
            </p:extLst>
          </p:nvPr>
        </p:nvGraphicFramePr>
        <p:xfrm>
          <a:off x="1167527" y="549424"/>
          <a:ext cx="9589953" cy="457200"/>
        </p:xfrm>
        <a:graphic>
          <a:graphicData uri="http://schemas.openxmlformats.org/drawingml/2006/table">
            <a:tbl>
              <a:tblPr firstCol="1">
                <a:tableStyleId>{00A15C55-8517-42AA-B614-E9B94910E393}</a:tableStyleId>
              </a:tblPr>
              <a:tblGrid>
                <a:gridCol w="1438420">
                  <a:extLst>
                    <a:ext uri="{9D8B030D-6E8A-4147-A177-3AD203B41FA5}">
                      <a16:colId xmlns:a16="http://schemas.microsoft.com/office/drawing/2014/main" val="940641516"/>
                    </a:ext>
                  </a:extLst>
                </a:gridCol>
                <a:gridCol w="762074">
                  <a:extLst>
                    <a:ext uri="{9D8B030D-6E8A-4147-A177-3AD203B41FA5}">
                      <a16:colId xmlns:a16="http://schemas.microsoft.com/office/drawing/2014/main" val="148269255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3992786655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1457358327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2829513803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1828650023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646002784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980166056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2596779401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4214232271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3177242109"/>
                    </a:ext>
                  </a:extLst>
                </a:gridCol>
              </a:tblGrid>
              <a:tr h="346644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Entrada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b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34</a:t>
                      </a:r>
                      <a:r>
                        <a:rPr lang="pt-BR" sz="240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pt-BR" sz="2400">
                        <a:solidFill>
                          <a:srgbClr val="C62324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pt-BR" sz="2400">
                        <a:solidFill>
                          <a:srgbClr val="C62324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60</a:t>
                      </a:r>
                      <a:r>
                        <a:rPr lang="pt-BR" sz="240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pt-BR" sz="2400">
                        <a:solidFill>
                          <a:srgbClr val="C62324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78</a:t>
                      </a:r>
                      <a:r>
                        <a:rPr lang="pt-BR" sz="240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pt-BR" sz="2400">
                        <a:solidFill>
                          <a:srgbClr val="C62324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4</a:t>
                      </a:r>
                      <a:r>
                        <a:rPr lang="pt-BR" sz="240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pt-BR" sz="2400">
                        <a:solidFill>
                          <a:srgbClr val="C62324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1</a:t>
                      </a:r>
                      <a:r>
                        <a:rPr lang="pt-BR" sz="240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400">
                        <a:solidFill>
                          <a:srgbClr val="C62324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12</a:t>
                      </a:r>
                      <a:r>
                        <a:rPr lang="pt-BR" sz="240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sz="2400">
                        <a:solidFill>
                          <a:srgbClr val="C62324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073046"/>
                  </a:ext>
                </a:extLst>
              </a:tr>
            </a:tbl>
          </a:graphicData>
        </a:graphic>
      </p:graphicFrame>
      <p:sp>
        <p:nvSpPr>
          <p:cNvPr id="37" name="Elipse 36">
            <a:extLst>
              <a:ext uri="{FF2B5EF4-FFF2-40B4-BE49-F238E27FC236}">
                <a16:creationId xmlns:a16="http://schemas.microsoft.com/office/drawing/2014/main" id="{051ECD8C-A2E4-46FD-BB04-D809FC2E8637}"/>
              </a:ext>
            </a:extLst>
          </p:cNvPr>
          <p:cNvSpPr/>
          <p:nvPr/>
        </p:nvSpPr>
        <p:spPr>
          <a:xfrm>
            <a:off x="4341813" y="2886075"/>
            <a:ext cx="1015617" cy="423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>
                <a:cs typeface="Arial"/>
              </a:rPr>
              <a:t>12</a:t>
            </a:r>
            <a:r>
              <a:rPr lang="pt-BR" sz="2400">
                <a:solidFill>
                  <a:srgbClr val="FF0000"/>
                </a:solidFill>
                <a:cs typeface="Arial"/>
              </a:rPr>
              <a:t>3</a:t>
            </a: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802A97DD-1F3B-4FAA-8C9A-BEF3C98FA79A}"/>
              </a:ext>
            </a:extLst>
          </p:cNvPr>
          <p:cNvSpPr/>
          <p:nvPr/>
        </p:nvSpPr>
        <p:spPr>
          <a:xfrm>
            <a:off x="4091730" y="581025"/>
            <a:ext cx="1007320" cy="423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>
                <a:cs typeface="Arial"/>
              </a:rPr>
              <a:t>12</a:t>
            </a:r>
            <a:r>
              <a:rPr lang="pt-BR" sz="2400">
                <a:solidFill>
                  <a:srgbClr val="FF0000"/>
                </a:solidFill>
                <a:cs typeface="Arial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666454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Espaço Reservado para Conteúdo 3">
            <a:extLst>
              <a:ext uri="{FF2B5EF4-FFF2-40B4-BE49-F238E27FC236}">
                <a16:creationId xmlns:a16="http://schemas.microsoft.com/office/drawing/2014/main" id="{8DB531DB-DBE9-499F-8087-DB13C8936A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39023"/>
              </p:ext>
            </p:extLst>
          </p:nvPr>
        </p:nvGraphicFramePr>
        <p:xfrm>
          <a:off x="1167527" y="1069416"/>
          <a:ext cx="9574064" cy="4948658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2393516">
                  <a:extLst>
                    <a:ext uri="{9D8B030D-6E8A-4147-A177-3AD203B41FA5}">
                      <a16:colId xmlns:a16="http://schemas.microsoft.com/office/drawing/2014/main" val="943064739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491371798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240095882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427281905"/>
                    </a:ext>
                  </a:extLst>
                </a:gridCol>
              </a:tblGrid>
              <a:tr h="250252">
                <a:tc gridSpan="4">
                  <a:txBody>
                    <a:bodyPr/>
                    <a:lstStyle/>
                    <a:p>
                      <a:pPr algn="ctr"/>
                      <a:r>
                        <a:rPr lang="pt-BR" sz="2400"/>
                        <a:t>Passo 1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518308"/>
                  </a:ext>
                </a:extLst>
              </a:tr>
              <a:tr h="245247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0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647446633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1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18883034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2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61030569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123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39020027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4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6103479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pt-BR" sz="2400">
                        <a:solidFill>
                          <a:srgbClr val="FFFFFF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400"/>
                        <a:t>25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4000785140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6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710437108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7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60317955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8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4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865306241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9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651401438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085D496-C7BF-4AF2-841A-1E5C2D4062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892347"/>
              </p:ext>
            </p:extLst>
          </p:nvPr>
        </p:nvGraphicFramePr>
        <p:xfrm>
          <a:off x="1167527" y="549424"/>
          <a:ext cx="9589953" cy="457200"/>
        </p:xfrm>
        <a:graphic>
          <a:graphicData uri="http://schemas.openxmlformats.org/drawingml/2006/table">
            <a:tbl>
              <a:tblPr firstCol="1">
                <a:tableStyleId>{00A15C55-8517-42AA-B614-E9B94910E393}</a:tableStyleId>
              </a:tblPr>
              <a:tblGrid>
                <a:gridCol w="1438420">
                  <a:extLst>
                    <a:ext uri="{9D8B030D-6E8A-4147-A177-3AD203B41FA5}">
                      <a16:colId xmlns:a16="http://schemas.microsoft.com/office/drawing/2014/main" val="940641516"/>
                    </a:ext>
                  </a:extLst>
                </a:gridCol>
                <a:gridCol w="762074">
                  <a:extLst>
                    <a:ext uri="{9D8B030D-6E8A-4147-A177-3AD203B41FA5}">
                      <a16:colId xmlns:a16="http://schemas.microsoft.com/office/drawing/2014/main" val="148269255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3992786655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1457358327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2829513803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1828650023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646002784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980166056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2596779401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4214232271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3177242109"/>
                    </a:ext>
                  </a:extLst>
                </a:gridCol>
              </a:tblGrid>
              <a:tr h="346644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Entrada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b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pt-BR" sz="2400">
                        <a:solidFill>
                          <a:srgbClr val="C62324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60</a:t>
                      </a:r>
                      <a:r>
                        <a:rPr lang="pt-BR" sz="240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pt-BR" sz="2400">
                        <a:solidFill>
                          <a:srgbClr val="C62324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78</a:t>
                      </a:r>
                      <a:r>
                        <a:rPr lang="pt-BR" sz="240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pt-BR" sz="2400">
                        <a:solidFill>
                          <a:srgbClr val="C62324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4</a:t>
                      </a:r>
                      <a:r>
                        <a:rPr lang="pt-BR" sz="240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pt-BR" sz="2400">
                        <a:solidFill>
                          <a:srgbClr val="C62324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1</a:t>
                      </a:r>
                      <a:r>
                        <a:rPr lang="pt-BR" sz="240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400">
                        <a:solidFill>
                          <a:srgbClr val="C62324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12</a:t>
                      </a:r>
                      <a:r>
                        <a:rPr lang="pt-BR" sz="240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sz="2400">
                        <a:solidFill>
                          <a:srgbClr val="C62324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073046"/>
                  </a:ext>
                </a:extLst>
              </a:tr>
            </a:tbl>
          </a:graphicData>
        </a:graphic>
      </p:graphicFrame>
      <p:sp>
        <p:nvSpPr>
          <p:cNvPr id="20" name="Elipse 19">
            <a:extLst>
              <a:ext uri="{FF2B5EF4-FFF2-40B4-BE49-F238E27FC236}">
                <a16:creationId xmlns:a16="http://schemas.microsoft.com/office/drawing/2014/main" id="{AF0A0784-7133-40FC-B240-BF110DD2FED9}"/>
              </a:ext>
            </a:extLst>
          </p:cNvPr>
          <p:cNvSpPr/>
          <p:nvPr/>
        </p:nvSpPr>
        <p:spPr>
          <a:xfrm>
            <a:off x="4913582" y="571500"/>
            <a:ext cx="1015617" cy="423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>
                <a:cs typeface="Arial"/>
              </a:rPr>
              <a:t>34</a:t>
            </a:r>
            <a:r>
              <a:rPr lang="pt-BR" sz="2400">
                <a:solidFill>
                  <a:srgbClr val="FF0000"/>
                </a:solidFill>
                <a:cs typeface="Arial"/>
              </a:rPr>
              <a:t>5</a:t>
            </a:r>
            <a:endParaRPr lang="pt-BR" sz="2400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B5D398B-3744-481D-BC20-9AD89040CDD8}"/>
              </a:ext>
            </a:extLst>
          </p:cNvPr>
          <p:cNvSpPr/>
          <p:nvPr/>
        </p:nvSpPr>
        <p:spPr>
          <a:xfrm>
            <a:off x="6618100" y="3790950"/>
            <a:ext cx="1015617" cy="423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sz="2400">
                <a:cs typeface="Arial"/>
              </a:rPr>
              <a:t>34</a:t>
            </a:r>
            <a:r>
              <a:rPr lang="pt-BR" sz="2400">
                <a:solidFill>
                  <a:srgbClr val="FF0000"/>
                </a:solidFill>
                <a:cs typeface="Arial"/>
              </a:rPr>
              <a:t>5</a:t>
            </a:r>
            <a:endParaRPr lang="pt-BR" sz="2400">
              <a:solidFill>
                <a:srgbClr val="FFFFFF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93666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Espaço Reservado para Conteúdo 3">
            <a:extLst>
              <a:ext uri="{FF2B5EF4-FFF2-40B4-BE49-F238E27FC236}">
                <a16:creationId xmlns:a16="http://schemas.microsoft.com/office/drawing/2014/main" id="{5AAC528B-0003-477B-9BFA-6FF0FC6E4B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4710785"/>
              </p:ext>
            </p:extLst>
          </p:nvPr>
        </p:nvGraphicFramePr>
        <p:xfrm>
          <a:off x="1167527" y="1069416"/>
          <a:ext cx="9574064" cy="4948658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2393516">
                  <a:extLst>
                    <a:ext uri="{9D8B030D-6E8A-4147-A177-3AD203B41FA5}">
                      <a16:colId xmlns:a16="http://schemas.microsoft.com/office/drawing/2014/main" val="943064739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491371798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240095882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427281905"/>
                    </a:ext>
                  </a:extLst>
                </a:gridCol>
              </a:tblGrid>
              <a:tr h="250252">
                <a:tc gridSpan="4">
                  <a:txBody>
                    <a:bodyPr/>
                    <a:lstStyle/>
                    <a:p>
                      <a:pPr algn="ctr"/>
                      <a:r>
                        <a:rPr lang="pt-BR" sz="2400"/>
                        <a:t>Passo 1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518308"/>
                  </a:ext>
                </a:extLst>
              </a:tr>
              <a:tr h="245247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0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647446633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1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18883034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2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61030569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123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39020027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4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6103479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5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400"/>
                        <a:t>25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345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4000785140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6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710437108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60317955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8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4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865306241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9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651401438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0D0282EB-A685-4560-BF74-2F96842FC5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192424"/>
              </p:ext>
            </p:extLst>
          </p:nvPr>
        </p:nvGraphicFramePr>
        <p:xfrm>
          <a:off x="1167527" y="549424"/>
          <a:ext cx="9589953" cy="457200"/>
        </p:xfrm>
        <a:graphic>
          <a:graphicData uri="http://schemas.openxmlformats.org/drawingml/2006/table">
            <a:tbl>
              <a:tblPr firstCol="1">
                <a:tableStyleId>{00A15C55-8517-42AA-B614-E9B94910E393}</a:tableStyleId>
              </a:tblPr>
              <a:tblGrid>
                <a:gridCol w="1438420">
                  <a:extLst>
                    <a:ext uri="{9D8B030D-6E8A-4147-A177-3AD203B41FA5}">
                      <a16:colId xmlns:a16="http://schemas.microsoft.com/office/drawing/2014/main" val="940641516"/>
                    </a:ext>
                  </a:extLst>
                </a:gridCol>
                <a:gridCol w="762074">
                  <a:extLst>
                    <a:ext uri="{9D8B030D-6E8A-4147-A177-3AD203B41FA5}">
                      <a16:colId xmlns:a16="http://schemas.microsoft.com/office/drawing/2014/main" val="148269255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3992786655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1457358327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2829513803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1828650023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646002784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980166056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2596779401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4214232271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3177242109"/>
                    </a:ext>
                  </a:extLst>
                </a:gridCol>
              </a:tblGrid>
              <a:tr h="346644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Entrada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b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60</a:t>
                      </a:r>
                      <a:r>
                        <a:rPr lang="pt-BR" sz="240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pt-BR" sz="2400">
                        <a:solidFill>
                          <a:srgbClr val="C62324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78</a:t>
                      </a:r>
                      <a:r>
                        <a:rPr lang="pt-BR" sz="240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pt-BR" sz="2400">
                        <a:solidFill>
                          <a:srgbClr val="C62324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4</a:t>
                      </a:r>
                      <a:r>
                        <a:rPr lang="pt-BR" sz="240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pt-BR" sz="2400">
                        <a:solidFill>
                          <a:srgbClr val="C62324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1</a:t>
                      </a:r>
                      <a:r>
                        <a:rPr lang="pt-BR" sz="240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400">
                        <a:solidFill>
                          <a:srgbClr val="C62324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12</a:t>
                      </a:r>
                      <a:r>
                        <a:rPr lang="pt-BR" sz="240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sz="2400">
                        <a:solidFill>
                          <a:srgbClr val="C62324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073046"/>
                  </a:ext>
                </a:extLst>
              </a:tr>
            </a:tbl>
          </a:graphicData>
        </a:graphic>
      </p:graphicFrame>
      <p:sp>
        <p:nvSpPr>
          <p:cNvPr id="17" name="Elipse 16">
            <a:extLst>
              <a:ext uri="{FF2B5EF4-FFF2-40B4-BE49-F238E27FC236}">
                <a16:creationId xmlns:a16="http://schemas.microsoft.com/office/drawing/2014/main" id="{01159E8D-8A33-4B45-8710-034EA015E6C7}"/>
              </a:ext>
            </a:extLst>
          </p:cNvPr>
          <p:cNvSpPr/>
          <p:nvPr/>
        </p:nvSpPr>
        <p:spPr>
          <a:xfrm>
            <a:off x="5856304" y="571500"/>
            <a:ext cx="755395" cy="423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>
                <a:solidFill>
                  <a:srgbClr val="FF0000"/>
                </a:solidFill>
                <a:cs typeface="Arial"/>
              </a:rPr>
              <a:t>7</a:t>
            </a:r>
            <a:endParaRPr lang="pt-BR" sz="2400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D665956-C496-45D6-B3B1-9BB7507C8B79}"/>
              </a:ext>
            </a:extLst>
          </p:cNvPr>
          <p:cNvSpPr/>
          <p:nvPr/>
        </p:nvSpPr>
        <p:spPr>
          <a:xfrm>
            <a:off x="4399370" y="4686300"/>
            <a:ext cx="755395" cy="423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sz="2400">
                <a:solidFill>
                  <a:srgbClr val="FF0000"/>
                </a:solidFill>
                <a:cs typeface="Arial"/>
              </a:rPr>
              <a:t>7</a:t>
            </a:r>
            <a:endParaRPr lang="pt-BR" sz="2400">
              <a:solidFill>
                <a:srgbClr val="FFFFFF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55726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3">
            <a:extLst>
              <a:ext uri="{FF2B5EF4-FFF2-40B4-BE49-F238E27FC236}">
                <a16:creationId xmlns:a16="http://schemas.microsoft.com/office/drawing/2014/main" id="{87538AF8-8909-4405-8D1E-66C22772F8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4561991"/>
              </p:ext>
            </p:extLst>
          </p:nvPr>
        </p:nvGraphicFramePr>
        <p:xfrm>
          <a:off x="1167527" y="1069416"/>
          <a:ext cx="9574064" cy="4948658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2393516">
                  <a:extLst>
                    <a:ext uri="{9D8B030D-6E8A-4147-A177-3AD203B41FA5}">
                      <a16:colId xmlns:a16="http://schemas.microsoft.com/office/drawing/2014/main" val="943064739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491371798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240095882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427281905"/>
                    </a:ext>
                  </a:extLst>
                </a:gridCol>
              </a:tblGrid>
              <a:tr h="250252">
                <a:tc gridSpan="4">
                  <a:txBody>
                    <a:bodyPr/>
                    <a:lstStyle/>
                    <a:p>
                      <a:pPr algn="ctr"/>
                      <a:r>
                        <a:rPr lang="pt-BR" sz="2400"/>
                        <a:t>Passo 1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518308"/>
                  </a:ext>
                </a:extLst>
              </a:tr>
              <a:tr h="245247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0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647446633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1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18883034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2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61030569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pt-BR" sz="2400">
                        <a:solidFill>
                          <a:srgbClr val="FFFFFF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123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39020027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4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6103479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5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400"/>
                        <a:t>25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345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4000785140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6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710437108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7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7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60317955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8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4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865306241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9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651401438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B74D6116-148E-4A0E-9B0F-AB3612DE5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830426"/>
              </p:ext>
            </p:extLst>
          </p:nvPr>
        </p:nvGraphicFramePr>
        <p:xfrm>
          <a:off x="1167527" y="549424"/>
          <a:ext cx="9589953" cy="457200"/>
        </p:xfrm>
        <a:graphic>
          <a:graphicData uri="http://schemas.openxmlformats.org/drawingml/2006/table">
            <a:tbl>
              <a:tblPr firstCol="1">
                <a:tableStyleId>{00A15C55-8517-42AA-B614-E9B94910E393}</a:tableStyleId>
              </a:tblPr>
              <a:tblGrid>
                <a:gridCol w="1438420">
                  <a:extLst>
                    <a:ext uri="{9D8B030D-6E8A-4147-A177-3AD203B41FA5}">
                      <a16:colId xmlns:a16="http://schemas.microsoft.com/office/drawing/2014/main" val="940641516"/>
                    </a:ext>
                  </a:extLst>
                </a:gridCol>
                <a:gridCol w="762074">
                  <a:extLst>
                    <a:ext uri="{9D8B030D-6E8A-4147-A177-3AD203B41FA5}">
                      <a16:colId xmlns:a16="http://schemas.microsoft.com/office/drawing/2014/main" val="148269255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3992786655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1457358327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2829513803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1828650023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646002784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980166056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2596779401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4214232271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3177242109"/>
                    </a:ext>
                  </a:extLst>
                </a:gridCol>
              </a:tblGrid>
              <a:tr h="346644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Entrada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b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78</a:t>
                      </a:r>
                      <a:r>
                        <a:rPr lang="pt-BR" sz="240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pt-BR" sz="2400">
                        <a:solidFill>
                          <a:srgbClr val="C62324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4</a:t>
                      </a:r>
                      <a:r>
                        <a:rPr lang="pt-BR" sz="240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pt-BR" sz="2400">
                        <a:solidFill>
                          <a:srgbClr val="C62324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1</a:t>
                      </a:r>
                      <a:r>
                        <a:rPr lang="pt-BR" sz="240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400">
                        <a:solidFill>
                          <a:srgbClr val="C62324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12</a:t>
                      </a:r>
                      <a:r>
                        <a:rPr lang="pt-BR" sz="240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sz="2400">
                        <a:solidFill>
                          <a:srgbClr val="C62324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073046"/>
                  </a:ext>
                </a:extLst>
              </a:tr>
            </a:tbl>
          </a:graphicData>
        </a:graphic>
      </p:graphicFrame>
      <p:sp>
        <p:nvSpPr>
          <p:cNvPr id="16" name="Elipse 15">
            <a:extLst>
              <a:ext uri="{FF2B5EF4-FFF2-40B4-BE49-F238E27FC236}">
                <a16:creationId xmlns:a16="http://schemas.microsoft.com/office/drawing/2014/main" id="{019E00B9-7797-43EA-BB86-37EA6331A7CB}"/>
              </a:ext>
            </a:extLst>
          </p:cNvPr>
          <p:cNvSpPr/>
          <p:nvPr/>
        </p:nvSpPr>
        <p:spPr>
          <a:xfrm>
            <a:off x="6532398" y="581025"/>
            <a:ext cx="1015617" cy="423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>
                <a:solidFill>
                  <a:srgbClr val="FFFFFF"/>
                </a:solidFill>
                <a:cs typeface="Arial"/>
              </a:rPr>
              <a:t>60</a:t>
            </a:r>
            <a:r>
              <a:rPr lang="pt-BR" sz="2400">
                <a:solidFill>
                  <a:srgbClr val="FF0000"/>
                </a:solidFill>
                <a:cs typeface="Arial"/>
              </a:rPr>
              <a:t>3</a:t>
            </a:r>
            <a:endParaRPr lang="pt-BR" sz="2400">
              <a:solidFill>
                <a:srgbClr val="FFFFFF"/>
              </a:solidFill>
              <a:cs typeface="Arial"/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2232C89C-5B17-4E27-AD58-00BDE9CEC34A}"/>
              </a:ext>
            </a:extLst>
          </p:cNvPr>
          <p:cNvSpPr/>
          <p:nvPr/>
        </p:nvSpPr>
        <p:spPr>
          <a:xfrm>
            <a:off x="6646667" y="2867025"/>
            <a:ext cx="1015617" cy="423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>
                <a:solidFill>
                  <a:srgbClr val="FFFFFF"/>
                </a:solidFill>
                <a:cs typeface="Arial"/>
              </a:rPr>
              <a:t>60</a:t>
            </a:r>
            <a:r>
              <a:rPr lang="pt-BR" sz="2400">
                <a:solidFill>
                  <a:srgbClr val="FF0000"/>
                </a:solidFill>
                <a:cs typeface="Arial"/>
              </a:rPr>
              <a:t>3</a:t>
            </a:r>
            <a:endParaRPr lang="pt-BR" sz="2400">
              <a:solidFill>
                <a:srgbClr val="FFFFFF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09895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3">
            <a:extLst>
              <a:ext uri="{FF2B5EF4-FFF2-40B4-BE49-F238E27FC236}">
                <a16:creationId xmlns:a16="http://schemas.microsoft.com/office/drawing/2014/main" id="{0F2C02F5-57CA-46F5-A65E-7ACA42B567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2114885"/>
              </p:ext>
            </p:extLst>
          </p:nvPr>
        </p:nvGraphicFramePr>
        <p:xfrm>
          <a:off x="1167527" y="1069416"/>
          <a:ext cx="9574064" cy="4948658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2393516">
                  <a:extLst>
                    <a:ext uri="{9D8B030D-6E8A-4147-A177-3AD203B41FA5}">
                      <a16:colId xmlns:a16="http://schemas.microsoft.com/office/drawing/2014/main" val="943064739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491371798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240095882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427281905"/>
                    </a:ext>
                  </a:extLst>
                </a:gridCol>
              </a:tblGrid>
              <a:tr h="250252">
                <a:tc gridSpan="4">
                  <a:txBody>
                    <a:bodyPr/>
                    <a:lstStyle/>
                    <a:p>
                      <a:pPr algn="ctr"/>
                      <a:r>
                        <a:rPr lang="pt-BR" sz="2400"/>
                        <a:t>Passo 1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518308"/>
                  </a:ext>
                </a:extLst>
              </a:tr>
              <a:tr h="245247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0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647446633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1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18883034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2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61030569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123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603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39020027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4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6103479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5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400"/>
                        <a:t>25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345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4000785140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6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710437108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7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7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60317955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8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4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865306241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651401438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27BCCFFF-F54C-4B7B-9B29-36417FC8F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840573"/>
              </p:ext>
            </p:extLst>
          </p:nvPr>
        </p:nvGraphicFramePr>
        <p:xfrm>
          <a:off x="1167527" y="549424"/>
          <a:ext cx="9589953" cy="457200"/>
        </p:xfrm>
        <a:graphic>
          <a:graphicData uri="http://schemas.openxmlformats.org/drawingml/2006/table">
            <a:tbl>
              <a:tblPr firstCol="1">
                <a:tableStyleId>{00A15C55-8517-42AA-B614-E9B94910E393}</a:tableStyleId>
              </a:tblPr>
              <a:tblGrid>
                <a:gridCol w="1438420">
                  <a:extLst>
                    <a:ext uri="{9D8B030D-6E8A-4147-A177-3AD203B41FA5}">
                      <a16:colId xmlns:a16="http://schemas.microsoft.com/office/drawing/2014/main" val="940641516"/>
                    </a:ext>
                  </a:extLst>
                </a:gridCol>
                <a:gridCol w="762074">
                  <a:extLst>
                    <a:ext uri="{9D8B030D-6E8A-4147-A177-3AD203B41FA5}">
                      <a16:colId xmlns:a16="http://schemas.microsoft.com/office/drawing/2014/main" val="148269255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3992786655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1457358327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2829513803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1828650023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646002784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980166056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2596779401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4214232271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3177242109"/>
                    </a:ext>
                  </a:extLst>
                </a:gridCol>
              </a:tblGrid>
              <a:tr h="346644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Entrada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b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4</a:t>
                      </a:r>
                      <a:r>
                        <a:rPr lang="pt-BR" sz="240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pt-BR" sz="2400">
                        <a:solidFill>
                          <a:srgbClr val="C62324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1</a:t>
                      </a:r>
                      <a:r>
                        <a:rPr lang="pt-BR" sz="240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400">
                        <a:solidFill>
                          <a:srgbClr val="C62324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12</a:t>
                      </a:r>
                      <a:r>
                        <a:rPr lang="pt-BR" sz="240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sz="2400">
                        <a:solidFill>
                          <a:srgbClr val="C62324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073046"/>
                  </a:ext>
                </a:extLst>
              </a:tr>
            </a:tbl>
          </a:graphicData>
        </a:graphic>
      </p:graphicFrame>
      <p:sp>
        <p:nvSpPr>
          <p:cNvPr id="21" name="Elipse 20">
            <a:extLst>
              <a:ext uri="{FF2B5EF4-FFF2-40B4-BE49-F238E27FC236}">
                <a16:creationId xmlns:a16="http://schemas.microsoft.com/office/drawing/2014/main" id="{4866CC40-1B87-4F32-AA24-628BB1F9E4BC}"/>
              </a:ext>
            </a:extLst>
          </p:cNvPr>
          <p:cNvSpPr/>
          <p:nvPr/>
        </p:nvSpPr>
        <p:spPr>
          <a:xfrm>
            <a:off x="7351328" y="571500"/>
            <a:ext cx="1015617" cy="423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>
                <a:solidFill>
                  <a:srgbClr val="FFFFFF"/>
                </a:solidFill>
                <a:cs typeface="Arial"/>
              </a:rPr>
              <a:t>78</a:t>
            </a:r>
            <a:r>
              <a:rPr lang="pt-BR" sz="2400">
                <a:solidFill>
                  <a:srgbClr val="FF0000"/>
                </a:solidFill>
                <a:cs typeface="Arial"/>
              </a:rPr>
              <a:t>9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A3DD869E-D19B-47A6-A9BB-63B1ACAFA79A}"/>
              </a:ext>
            </a:extLst>
          </p:cNvPr>
          <p:cNvSpPr/>
          <p:nvPr/>
        </p:nvSpPr>
        <p:spPr>
          <a:xfrm>
            <a:off x="4351758" y="5600700"/>
            <a:ext cx="1015617" cy="423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sz="2400">
                <a:solidFill>
                  <a:srgbClr val="FFFFFF"/>
                </a:solidFill>
                <a:cs typeface="Arial"/>
              </a:rPr>
              <a:t>78</a:t>
            </a:r>
            <a:r>
              <a:rPr lang="pt-BR" sz="2400">
                <a:solidFill>
                  <a:srgbClr val="FF0000"/>
                </a:solidFill>
                <a:cs typeface="Arial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1455187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3">
            <a:extLst>
              <a:ext uri="{FF2B5EF4-FFF2-40B4-BE49-F238E27FC236}">
                <a16:creationId xmlns:a16="http://schemas.microsoft.com/office/drawing/2014/main" id="{DFE02BF9-61E2-4767-86CD-B85B40E984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7549039"/>
              </p:ext>
            </p:extLst>
          </p:nvPr>
        </p:nvGraphicFramePr>
        <p:xfrm>
          <a:off x="1167527" y="1069416"/>
          <a:ext cx="9574064" cy="4948658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2393516">
                  <a:extLst>
                    <a:ext uri="{9D8B030D-6E8A-4147-A177-3AD203B41FA5}">
                      <a16:colId xmlns:a16="http://schemas.microsoft.com/office/drawing/2014/main" val="943064739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491371798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240095882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427281905"/>
                    </a:ext>
                  </a:extLst>
                </a:gridCol>
              </a:tblGrid>
              <a:tr h="250252">
                <a:tc gridSpan="4">
                  <a:txBody>
                    <a:bodyPr/>
                    <a:lstStyle/>
                    <a:p>
                      <a:pPr algn="ctr"/>
                      <a:r>
                        <a:rPr lang="pt-BR" sz="2400"/>
                        <a:t>Passo 1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518308"/>
                  </a:ext>
                </a:extLst>
              </a:tr>
              <a:tr h="245247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0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647446633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1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18883034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2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61030569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pt-BR" sz="2400">
                        <a:solidFill>
                          <a:srgbClr val="FFFFFF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123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603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39020027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4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6103479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5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400"/>
                        <a:t>25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345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4000785140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6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710437108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7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7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60317955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8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4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865306241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9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789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651401438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68DDA4B8-8A24-4B2C-A587-4A5C9E64D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113334"/>
              </p:ext>
            </p:extLst>
          </p:nvPr>
        </p:nvGraphicFramePr>
        <p:xfrm>
          <a:off x="1167527" y="549424"/>
          <a:ext cx="9589953" cy="457200"/>
        </p:xfrm>
        <a:graphic>
          <a:graphicData uri="http://schemas.openxmlformats.org/drawingml/2006/table">
            <a:tbl>
              <a:tblPr firstCol="1">
                <a:tableStyleId>{00A15C55-8517-42AA-B614-E9B94910E393}</a:tableStyleId>
              </a:tblPr>
              <a:tblGrid>
                <a:gridCol w="1438420">
                  <a:extLst>
                    <a:ext uri="{9D8B030D-6E8A-4147-A177-3AD203B41FA5}">
                      <a16:colId xmlns:a16="http://schemas.microsoft.com/office/drawing/2014/main" val="940641516"/>
                    </a:ext>
                  </a:extLst>
                </a:gridCol>
                <a:gridCol w="762074">
                  <a:extLst>
                    <a:ext uri="{9D8B030D-6E8A-4147-A177-3AD203B41FA5}">
                      <a16:colId xmlns:a16="http://schemas.microsoft.com/office/drawing/2014/main" val="148269255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3992786655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1457358327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2829513803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1828650023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646002784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980166056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2596779401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4214232271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3177242109"/>
                    </a:ext>
                  </a:extLst>
                </a:gridCol>
              </a:tblGrid>
              <a:tr h="346644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Entrada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b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1</a:t>
                      </a:r>
                      <a:r>
                        <a:rPr lang="pt-BR" sz="240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400">
                        <a:solidFill>
                          <a:srgbClr val="C62324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12</a:t>
                      </a:r>
                      <a:r>
                        <a:rPr lang="pt-BR" sz="240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sz="2400">
                        <a:solidFill>
                          <a:srgbClr val="C62324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073046"/>
                  </a:ext>
                </a:extLst>
              </a:tr>
            </a:tbl>
          </a:graphicData>
        </a:graphic>
      </p:graphicFrame>
      <p:sp>
        <p:nvSpPr>
          <p:cNvPr id="13" name="Elipse 12">
            <a:extLst>
              <a:ext uri="{FF2B5EF4-FFF2-40B4-BE49-F238E27FC236}">
                <a16:creationId xmlns:a16="http://schemas.microsoft.com/office/drawing/2014/main" id="{93715072-BCD3-4862-B12E-510DC70A2016}"/>
              </a:ext>
            </a:extLst>
          </p:cNvPr>
          <p:cNvSpPr/>
          <p:nvPr/>
        </p:nvSpPr>
        <p:spPr>
          <a:xfrm>
            <a:off x="9141548" y="2876550"/>
            <a:ext cx="755395" cy="423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>
                <a:solidFill>
                  <a:srgbClr val="FFFFFF"/>
                </a:solidFill>
                <a:cs typeface="Arial"/>
              </a:rPr>
              <a:t>4</a:t>
            </a:r>
            <a:r>
              <a:rPr lang="pt-BR" sz="2400">
                <a:solidFill>
                  <a:srgbClr val="FF0000"/>
                </a:solidFill>
                <a:cs typeface="Arial"/>
              </a:rPr>
              <a:t>3</a:t>
            </a:r>
            <a:endParaRPr lang="pt-BR" sz="2400">
              <a:solidFill>
                <a:srgbClr val="FFFFFF"/>
              </a:solidFill>
              <a:cs typeface="Arial"/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C0B237FA-C9F6-4C23-A7CB-65D45F441A13}"/>
              </a:ext>
            </a:extLst>
          </p:cNvPr>
          <p:cNvSpPr/>
          <p:nvPr/>
        </p:nvSpPr>
        <p:spPr>
          <a:xfrm>
            <a:off x="8313095" y="581025"/>
            <a:ext cx="755395" cy="423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>
                <a:solidFill>
                  <a:srgbClr val="FFFFFF"/>
                </a:solidFill>
                <a:cs typeface="Arial"/>
              </a:rPr>
              <a:t>4</a:t>
            </a:r>
            <a:r>
              <a:rPr lang="pt-BR" sz="2400">
                <a:solidFill>
                  <a:srgbClr val="FF0000"/>
                </a:solidFill>
                <a:cs typeface="Arial"/>
              </a:rPr>
              <a:t>3</a:t>
            </a:r>
            <a:endParaRPr lang="pt-BR" sz="2400">
              <a:solidFill>
                <a:srgbClr val="FFFFFF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00184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3">
            <a:extLst>
              <a:ext uri="{FF2B5EF4-FFF2-40B4-BE49-F238E27FC236}">
                <a16:creationId xmlns:a16="http://schemas.microsoft.com/office/drawing/2014/main" id="{97B461FE-5A0B-4E80-B493-ECE934CB91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8231627"/>
              </p:ext>
            </p:extLst>
          </p:nvPr>
        </p:nvGraphicFramePr>
        <p:xfrm>
          <a:off x="1167527" y="1069416"/>
          <a:ext cx="9574064" cy="4948658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2393516">
                  <a:extLst>
                    <a:ext uri="{9D8B030D-6E8A-4147-A177-3AD203B41FA5}">
                      <a16:colId xmlns:a16="http://schemas.microsoft.com/office/drawing/2014/main" val="943064739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491371798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240095882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427281905"/>
                    </a:ext>
                  </a:extLst>
                </a:gridCol>
              </a:tblGrid>
              <a:tr h="250252">
                <a:tc gridSpan="4">
                  <a:txBody>
                    <a:bodyPr/>
                    <a:lstStyle/>
                    <a:p>
                      <a:pPr algn="ctr"/>
                      <a:r>
                        <a:rPr lang="pt-BR" sz="2400"/>
                        <a:t>Passo 1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518308"/>
                  </a:ext>
                </a:extLst>
              </a:tr>
              <a:tr h="245247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0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647446633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18883034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2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61030569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123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603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0C0C0C"/>
                          </a:solidFill>
                        </a:rPr>
                        <a:t>43</a:t>
                      </a:r>
                      <a:endParaRPr lang="pt-BR" sz="1000">
                        <a:solidFill>
                          <a:srgbClr val="0C0C0C"/>
                        </a:solidFill>
                      </a:endParaRPr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39020027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4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6103479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5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400"/>
                        <a:t>25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345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4000785140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6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710437108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7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7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60317955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8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4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865306241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9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789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651401438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684817BA-D682-4DF9-9050-E8BFF7858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137712"/>
              </p:ext>
            </p:extLst>
          </p:nvPr>
        </p:nvGraphicFramePr>
        <p:xfrm>
          <a:off x="1167527" y="549424"/>
          <a:ext cx="9589953" cy="457200"/>
        </p:xfrm>
        <a:graphic>
          <a:graphicData uri="http://schemas.openxmlformats.org/drawingml/2006/table">
            <a:tbl>
              <a:tblPr firstCol="1">
                <a:tableStyleId>{00A15C55-8517-42AA-B614-E9B94910E393}</a:tableStyleId>
              </a:tblPr>
              <a:tblGrid>
                <a:gridCol w="1438420">
                  <a:extLst>
                    <a:ext uri="{9D8B030D-6E8A-4147-A177-3AD203B41FA5}">
                      <a16:colId xmlns:a16="http://schemas.microsoft.com/office/drawing/2014/main" val="940641516"/>
                    </a:ext>
                  </a:extLst>
                </a:gridCol>
                <a:gridCol w="762074">
                  <a:extLst>
                    <a:ext uri="{9D8B030D-6E8A-4147-A177-3AD203B41FA5}">
                      <a16:colId xmlns:a16="http://schemas.microsoft.com/office/drawing/2014/main" val="148269255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3992786655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1457358327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2829513803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1828650023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646002784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980166056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2596779401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4214232271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3177242109"/>
                    </a:ext>
                  </a:extLst>
                </a:gridCol>
              </a:tblGrid>
              <a:tr h="346644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Entrada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b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12</a:t>
                      </a:r>
                      <a:r>
                        <a:rPr lang="pt-BR" sz="240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sz="2400">
                        <a:solidFill>
                          <a:srgbClr val="C62324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073046"/>
                  </a:ext>
                </a:extLst>
              </a:tr>
            </a:tbl>
          </a:graphicData>
        </a:graphic>
      </p:graphicFrame>
      <p:sp>
        <p:nvSpPr>
          <p:cNvPr id="9" name="Elipse 8">
            <a:extLst>
              <a:ext uri="{FF2B5EF4-FFF2-40B4-BE49-F238E27FC236}">
                <a16:creationId xmlns:a16="http://schemas.microsoft.com/office/drawing/2014/main" id="{8E7B7439-2BAC-445B-AFF3-2142BF1A2954}"/>
              </a:ext>
            </a:extLst>
          </p:cNvPr>
          <p:cNvSpPr/>
          <p:nvPr/>
        </p:nvSpPr>
        <p:spPr>
          <a:xfrm>
            <a:off x="9132025" y="581025"/>
            <a:ext cx="755395" cy="423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>
                <a:solidFill>
                  <a:srgbClr val="FFFFFF"/>
                </a:solidFill>
                <a:cs typeface="Arial"/>
              </a:rPr>
              <a:t>1</a:t>
            </a:r>
            <a:r>
              <a:rPr lang="pt-BR" sz="2400">
                <a:solidFill>
                  <a:srgbClr val="FF0000"/>
                </a:solidFill>
                <a:cs typeface="Arial"/>
              </a:rPr>
              <a:t>1</a:t>
            </a:r>
            <a:endParaRPr lang="pt-BR" sz="2400">
              <a:solidFill>
                <a:srgbClr val="FFFFFF"/>
              </a:solidFill>
              <a:cs typeface="Arial"/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14EAEBD-C639-453B-AB7C-DCB4946EE627}"/>
              </a:ext>
            </a:extLst>
          </p:cNvPr>
          <p:cNvSpPr/>
          <p:nvPr/>
        </p:nvSpPr>
        <p:spPr>
          <a:xfrm>
            <a:off x="4351758" y="1971675"/>
            <a:ext cx="755395" cy="423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>
                <a:solidFill>
                  <a:srgbClr val="FFFFFF"/>
                </a:solidFill>
                <a:cs typeface="Arial"/>
              </a:rPr>
              <a:t>1</a:t>
            </a:r>
            <a:r>
              <a:rPr lang="pt-BR" sz="2400">
                <a:solidFill>
                  <a:srgbClr val="FF0000"/>
                </a:solidFill>
                <a:cs typeface="Arial"/>
              </a:rPr>
              <a:t>1</a:t>
            </a:r>
            <a:endParaRPr lang="pt-BR" sz="2400">
              <a:solidFill>
                <a:srgbClr val="FFFFFF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97302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3">
            <a:extLst>
              <a:ext uri="{FF2B5EF4-FFF2-40B4-BE49-F238E27FC236}">
                <a16:creationId xmlns:a16="http://schemas.microsoft.com/office/drawing/2014/main" id="{DB68DD2C-ABDA-4E14-A779-8FC281F5D6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3517416"/>
              </p:ext>
            </p:extLst>
          </p:nvPr>
        </p:nvGraphicFramePr>
        <p:xfrm>
          <a:off x="1167527" y="1069416"/>
          <a:ext cx="9574064" cy="4948658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2393516">
                  <a:extLst>
                    <a:ext uri="{9D8B030D-6E8A-4147-A177-3AD203B41FA5}">
                      <a16:colId xmlns:a16="http://schemas.microsoft.com/office/drawing/2014/main" val="943064739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491371798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240095882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427281905"/>
                    </a:ext>
                  </a:extLst>
                </a:gridCol>
              </a:tblGrid>
              <a:tr h="250252">
                <a:tc gridSpan="4">
                  <a:txBody>
                    <a:bodyPr/>
                    <a:lstStyle/>
                    <a:p>
                      <a:pPr algn="ctr"/>
                      <a:r>
                        <a:rPr lang="pt-BR" sz="2400"/>
                        <a:t>Passo 1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518308"/>
                  </a:ext>
                </a:extLst>
              </a:tr>
              <a:tr h="245247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647446633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11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18883034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2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61030569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123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603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0C0C0C"/>
                          </a:solidFill>
                        </a:rPr>
                        <a:t>43</a:t>
                      </a:r>
                      <a:endParaRPr lang="pt-BR" sz="1000">
                        <a:solidFill>
                          <a:srgbClr val="0C0C0C"/>
                        </a:solidFill>
                      </a:endParaRPr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39020027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4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6103479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5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400"/>
                        <a:t>25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345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4000785140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6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710437108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7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7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60317955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8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4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865306241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9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789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651401438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704CFD1C-E760-4545-895C-027C8E92F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319305"/>
              </p:ext>
            </p:extLst>
          </p:nvPr>
        </p:nvGraphicFramePr>
        <p:xfrm>
          <a:off x="1167527" y="549424"/>
          <a:ext cx="9589953" cy="457200"/>
        </p:xfrm>
        <a:graphic>
          <a:graphicData uri="http://schemas.openxmlformats.org/drawingml/2006/table">
            <a:tbl>
              <a:tblPr firstCol="1">
                <a:tableStyleId>{00A15C55-8517-42AA-B614-E9B94910E393}</a:tableStyleId>
              </a:tblPr>
              <a:tblGrid>
                <a:gridCol w="1438420">
                  <a:extLst>
                    <a:ext uri="{9D8B030D-6E8A-4147-A177-3AD203B41FA5}">
                      <a16:colId xmlns:a16="http://schemas.microsoft.com/office/drawing/2014/main" val="940641516"/>
                    </a:ext>
                  </a:extLst>
                </a:gridCol>
                <a:gridCol w="762074">
                  <a:extLst>
                    <a:ext uri="{9D8B030D-6E8A-4147-A177-3AD203B41FA5}">
                      <a16:colId xmlns:a16="http://schemas.microsoft.com/office/drawing/2014/main" val="148269255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3992786655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1457358327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2829513803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1828650023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646002784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980166056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2596779401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4214232271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3177242109"/>
                    </a:ext>
                  </a:extLst>
                </a:gridCol>
              </a:tblGrid>
              <a:tr h="346644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Entrada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b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073046"/>
                  </a:ext>
                </a:extLst>
              </a:tr>
            </a:tbl>
          </a:graphicData>
        </a:graphic>
      </p:graphicFrame>
      <p:sp>
        <p:nvSpPr>
          <p:cNvPr id="18" name="Elipse 17">
            <a:extLst>
              <a:ext uri="{FF2B5EF4-FFF2-40B4-BE49-F238E27FC236}">
                <a16:creationId xmlns:a16="http://schemas.microsoft.com/office/drawing/2014/main" id="{566AFEEA-9437-4282-A169-8CAD56C11D1B}"/>
              </a:ext>
            </a:extLst>
          </p:cNvPr>
          <p:cNvSpPr/>
          <p:nvPr/>
        </p:nvSpPr>
        <p:spPr>
          <a:xfrm>
            <a:off x="4247011" y="1543050"/>
            <a:ext cx="1015617" cy="423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>
                <a:solidFill>
                  <a:srgbClr val="FFFFFF"/>
                </a:solidFill>
                <a:cs typeface="Arial"/>
              </a:rPr>
              <a:t>12</a:t>
            </a:r>
            <a:r>
              <a:rPr lang="pt-BR" sz="2400">
                <a:solidFill>
                  <a:srgbClr val="FF0000"/>
                </a:solidFill>
                <a:cs typeface="Arial"/>
              </a:rPr>
              <a:t>0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8CBB268-9B91-479C-A140-1AD42CFD75E3}"/>
              </a:ext>
            </a:extLst>
          </p:cNvPr>
          <p:cNvSpPr/>
          <p:nvPr/>
        </p:nvSpPr>
        <p:spPr>
          <a:xfrm>
            <a:off x="9827164" y="590550"/>
            <a:ext cx="1015617" cy="423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>
                <a:solidFill>
                  <a:srgbClr val="FFFFFF"/>
                </a:solidFill>
                <a:cs typeface="Arial"/>
              </a:rPr>
              <a:t>12</a:t>
            </a:r>
            <a:r>
              <a:rPr lang="pt-BR" sz="2400">
                <a:solidFill>
                  <a:srgbClr val="FF0000"/>
                </a:solidFill>
                <a:cs typeface="Arial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7637009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Shape 147" descr="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125" y="4791075"/>
            <a:ext cx="5886450" cy="15430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1407057611"/>
              </p:ext>
            </p:extLst>
          </p:nvPr>
        </p:nvGraphicFramePr>
        <p:xfrm>
          <a:off x="5477523" y="0"/>
          <a:ext cx="6714477" cy="5314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406617" y="1316947"/>
            <a:ext cx="49940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>
                <a:solidFill>
                  <a:schemeClr val="bg1"/>
                </a:solidFill>
              </a:rPr>
              <a:t>	</a:t>
            </a:r>
            <a:r>
              <a:rPr lang="pt-BR" sz="2400">
                <a:solidFill>
                  <a:schemeClr val="tx1"/>
                </a:solidFill>
              </a:rPr>
              <a:t>algoritmo de ordenação </a:t>
            </a:r>
            <a:r>
              <a:rPr lang="pt-BR" sz="2400" err="1">
                <a:solidFill>
                  <a:schemeClr val="tx1"/>
                </a:solidFill>
              </a:rPr>
              <a:t>radix</a:t>
            </a:r>
            <a:r>
              <a:rPr lang="pt-BR" sz="2400">
                <a:solidFill>
                  <a:schemeClr val="tx1"/>
                </a:solidFill>
              </a:rPr>
              <a:t> foi originalmente usado para ordenar cartões perfurados. Um algoritmo computacional para o </a:t>
            </a:r>
            <a:r>
              <a:rPr lang="pt-BR" sz="2400" err="1">
                <a:solidFill>
                  <a:schemeClr val="tx1"/>
                </a:solidFill>
              </a:rPr>
              <a:t>radix</a:t>
            </a:r>
            <a:r>
              <a:rPr lang="pt-BR" sz="2400">
                <a:solidFill>
                  <a:schemeClr val="tx1"/>
                </a:solidFill>
              </a:rPr>
              <a:t> </a:t>
            </a:r>
            <a:r>
              <a:rPr lang="pt-BR" sz="2400" err="1">
                <a:solidFill>
                  <a:schemeClr val="tx1"/>
                </a:solidFill>
              </a:rPr>
              <a:t>sort</a:t>
            </a:r>
            <a:r>
              <a:rPr lang="pt-BR" sz="2400">
                <a:solidFill>
                  <a:schemeClr val="tx1"/>
                </a:solidFill>
              </a:rPr>
              <a:t> foi inventado em 1954 no MIT por Harold H. </a:t>
            </a:r>
            <a:r>
              <a:rPr lang="pt-BR" sz="2400" err="1">
                <a:solidFill>
                  <a:schemeClr val="tx1"/>
                </a:solidFill>
              </a:rPr>
              <a:t>Seward</a:t>
            </a:r>
            <a:r>
              <a:rPr lang="pt-BR" sz="240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3">
            <a:extLst>
              <a:ext uri="{FF2B5EF4-FFF2-40B4-BE49-F238E27FC236}">
                <a16:creationId xmlns:a16="http://schemas.microsoft.com/office/drawing/2014/main" id="{161EAA9D-AC0D-4CF2-B50A-B4C5EED182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0450682"/>
              </p:ext>
            </p:extLst>
          </p:nvPr>
        </p:nvGraphicFramePr>
        <p:xfrm>
          <a:off x="1167527" y="1069416"/>
          <a:ext cx="9574064" cy="4948658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2393516">
                  <a:extLst>
                    <a:ext uri="{9D8B030D-6E8A-4147-A177-3AD203B41FA5}">
                      <a16:colId xmlns:a16="http://schemas.microsoft.com/office/drawing/2014/main" val="943064739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491371798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240095882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427281905"/>
                    </a:ext>
                  </a:extLst>
                </a:gridCol>
              </a:tblGrid>
              <a:tr h="250252">
                <a:tc gridSpan="4">
                  <a:txBody>
                    <a:bodyPr/>
                    <a:lstStyle/>
                    <a:p>
                      <a:pPr algn="ctr"/>
                      <a:r>
                        <a:rPr lang="pt-BR" sz="2400"/>
                        <a:t>Passo 1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518308"/>
                  </a:ext>
                </a:extLst>
              </a:tr>
              <a:tr h="245247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0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120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647446633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11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18883034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2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61030569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123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603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0C0C0C"/>
                          </a:solidFill>
                        </a:rPr>
                        <a:t>43</a:t>
                      </a:r>
                      <a:endParaRPr lang="pt-BR" sz="1000">
                        <a:solidFill>
                          <a:srgbClr val="0C0C0C"/>
                        </a:solidFill>
                      </a:endParaRPr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39020027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4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6103479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5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400"/>
                        <a:t>25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345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4000785140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6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710437108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7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7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60317955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8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4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865306241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9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789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651401438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7AAC1EC1-6577-4737-B41C-AA89269B70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616537"/>
              </p:ext>
            </p:extLst>
          </p:nvPr>
        </p:nvGraphicFramePr>
        <p:xfrm>
          <a:off x="1167527" y="549424"/>
          <a:ext cx="9589953" cy="457200"/>
        </p:xfrm>
        <a:graphic>
          <a:graphicData uri="http://schemas.openxmlformats.org/drawingml/2006/table">
            <a:tbl>
              <a:tblPr firstCol="1">
                <a:tableStyleId>{00A15C55-8517-42AA-B614-E9B94910E393}</a:tableStyleId>
              </a:tblPr>
              <a:tblGrid>
                <a:gridCol w="1438420">
                  <a:extLst>
                    <a:ext uri="{9D8B030D-6E8A-4147-A177-3AD203B41FA5}">
                      <a16:colId xmlns:a16="http://schemas.microsoft.com/office/drawing/2014/main" val="940641516"/>
                    </a:ext>
                  </a:extLst>
                </a:gridCol>
                <a:gridCol w="762074">
                  <a:extLst>
                    <a:ext uri="{9D8B030D-6E8A-4147-A177-3AD203B41FA5}">
                      <a16:colId xmlns:a16="http://schemas.microsoft.com/office/drawing/2014/main" val="148269255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3992786655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1457358327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2829513803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1828650023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646002784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980166056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2596779401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4214232271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3177242109"/>
                    </a:ext>
                  </a:extLst>
                </a:gridCol>
              </a:tblGrid>
              <a:tr h="346644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Entrada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b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073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08153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3">
            <a:extLst>
              <a:ext uri="{FF2B5EF4-FFF2-40B4-BE49-F238E27FC236}">
                <a16:creationId xmlns:a16="http://schemas.microsoft.com/office/drawing/2014/main" id="{432CA48C-50B1-47EF-91E4-B460B9C114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4260721"/>
              </p:ext>
            </p:extLst>
          </p:nvPr>
        </p:nvGraphicFramePr>
        <p:xfrm>
          <a:off x="1167527" y="1069416"/>
          <a:ext cx="9574064" cy="4948658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2393516">
                  <a:extLst>
                    <a:ext uri="{9D8B030D-6E8A-4147-A177-3AD203B41FA5}">
                      <a16:colId xmlns:a16="http://schemas.microsoft.com/office/drawing/2014/main" val="943064739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491371798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240095882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427281905"/>
                    </a:ext>
                  </a:extLst>
                </a:gridCol>
              </a:tblGrid>
              <a:tr h="250252">
                <a:tc gridSpan="4">
                  <a:txBody>
                    <a:bodyPr/>
                    <a:lstStyle/>
                    <a:p>
                      <a:pPr algn="ctr"/>
                      <a:r>
                        <a:rPr lang="pt-BR" sz="2400"/>
                        <a:t>Passo 2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518308"/>
                  </a:ext>
                </a:extLst>
              </a:tr>
              <a:tr h="245247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0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647446633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11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18883034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2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61030569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123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603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0C0C0C"/>
                          </a:solidFill>
                        </a:rPr>
                        <a:t>43</a:t>
                      </a:r>
                      <a:endParaRPr lang="pt-BR" sz="1000">
                        <a:solidFill>
                          <a:srgbClr val="0C0C0C"/>
                        </a:solidFill>
                      </a:endParaRPr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39020027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4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6103479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5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400"/>
                        <a:t>25</a:t>
                      </a:r>
                      <a:endParaRPr lang="pt-BR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345</a:t>
                      </a:r>
                      <a:endParaRPr lang="pt-BR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4000785140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6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710437108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7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7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60317955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8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4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865306241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9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789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651401438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E1CA9832-CB01-4932-AA9A-BD1C6778F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071138"/>
              </p:ext>
            </p:extLst>
          </p:nvPr>
        </p:nvGraphicFramePr>
        <p:xfrm>
          <a:off x="1167527" y="549424"/>
          <a:ext cx="9589953" cy="457200"/>
        </p:xfrm>
        <a:graphic>
          <a:graphicData uri="http://schemas.openxmlformats.org/drawingml/2006/table">
            <a:tbl>
              <a:tblPr firstCol="1">
                <a:tableStyleId>{00A15C55-8517-42AA-B614-E9B94910E393}</a:tableStyleId>
              </a:tblPr>
              <a:tblGrid>
                <a:gridCol w="1438420">
                  <a:extLst>
                    <a:ext uri="{9D8B030D-6E8A-4147-A177-3AD203B41FA5}">
                      <a16:colId xmlns:a16="http://schemas.microsoft.com/office/drawing/2014/main" val="940641516"/>
                    </a:ext>
                  </a:extLst>
                </a:gridCol>
                <a:gridCol w="762074">
                  <a:extLst>
                    <a:ext uri="{9D8B030D-6E8A-4147-A177-3AD203B41FA5}">
                      <a16:colId xmlns:a16="http://schemas.microsoft.com/office/drawing/2014/main" val="148269255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3992786655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1457358327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2829513803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1828650023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646002784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980166056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2596779401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4214232271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3177242109"/>
                    </a:ext>
                  </a:extLst>
                </a:gridCol>
              </a:tblGrid>
              <a:tr h="346644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Entrada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b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073046"/>
                  </a:ext>
                </a:extLst>
              </a:tr>
            </a:tbl>
          </a:graphicData>
        </a:graphic>
      </p:graphicFrame>
      <p:sp>
        <p:nvSpPr>
          <p:cNvPr id="10" name="Elipse 9">
            <a:extLst>
              <a:ext uri="{FF2B5EF4-FFF2-40B4-BE49-F238E27FC236}">
                <a16:creationId xmlns:a16="http://schemas.microsoft.com/office/drawing/2014/main" id="{BD99A5C1-8F07-41ED-9F1F-B91C0FC001E5}"/>
              </a:ext>
            </a:extLst>
          </p:cNvPr>
          <p:cNvSpPr/>
          <p:nvPr/>
        </p:nvSpPr>
        <p:spPr>
          <a:xfrm>
            <a:off x="4266056" y="1514475"/>
            <a:ext cx="1015617" cy="423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sz="2400">
                <a:solidFill>
                  <a:srgbClr val="FFFFFF"/>
                </a:solidFill>
                <a:cs typeface="Arial"/>
              </a:rPr>
              <a:t>120</a:t>
            </a:r>
          </a:p>
        </p:txBody>
      </p:sp>
    </p:spTree>
    <p:extLst>
      <p:ext uri="{BB962C8B-B14F-4D97-AF65-F5344CB8AC3E}">
        <p14:creationId xmlns:p14="http://schemas.microsoft.com/office/powerpoint/2010/main" val="27882249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ço Reservado para Conteúdo 3">
            <a:extLst>
              <a:ext uri="{FF2B5EF4-FFF2-40B4-BE49-F238E27FC236}">
                <a16:creationId xmlns:a16="http://schemas.microsoft.com/office/drawing/2014/main" id="{A8B823F4-AE1E-4482-8B04-C4A4AC822C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0043049"/>
              </p:ext>
            </p:extLst>
          </p:nvPr>
        </p:nvGraphicFramePr>
        <p:xfrm>
          <a:off x="1167527" y="1069416"/>
          <a:ext cx="9574064" cy="4948658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2393516">
                  <a:extLst>
                    <a:ext uri="{9D8B030D-6E8A-4147-A177-3AD203B41FA5}">
                      <a16:colId xmlns:a16="http://schemas.microsoft.com/office/drawing/2014/main" val="943064739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491371798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240095882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427281905"/>
                    </a:ext>
                  </a:extLst>
                </a:gridCol>
              </a:tblGrid>
              <a:tr h="250252">
                <a:tc gridSpan="4">
                  <a:txBody>
                    <a:bodyPr/>
                    <a:lstStyle/>
                    <a:p>
                      <a:pPr algn="ctr"/>
                      <a:r>
                        <a:rPr lang="pt-BR" sz="2400"/>
                        <a:t>Passo 2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518308"/>
                  </a:ext>
                </a:extLst>
              </a:tr>
              <a:tr h="245247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0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120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647446633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18883034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2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61030569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123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603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0C0C0C"/>
                          </a:solidFill>
                        </a:rPr>
                        <a:t>43</a:t>
                      </a:r>
                      <a:endParaRPr lang="pt-BR" sz="1000">
                        <a:solidFill>
                          <a:srgbClr val="0C0C0C"/>
                        </a:solidFill>
                      </a:endParaRPr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39020027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4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6103479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5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400"/>
                        <a:t>25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345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4000785140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6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710437108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7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7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60317955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8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4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865306241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9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789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651401438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A785F853-8C07-40B1-B5A0-32E680BFF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60465"/>
              </p:ext>
            </p:extLst>
          </p:nvPr>
        </p:nvGraphicFramePr>
        <p:xfrm>
          <a:off x="1167527" y="549424"/>
          <a:ext cx="9589953" cy="457200"/>
        </p:xfrm>
        <a:graphic>
          <a:graphicData uri="http://schemas.openxmlformats.org/drawingml/2006/table">
            <a:tbl>
              <a:tblPr firstCol="1">
                <a:tableStyleId>{00A15C55-8517-42AA-B614-E9B94910E393}</a:tableStyleId>
              </a:tblPr>
              <a:tblGrid>
                <a:gridCol w="1438420">
                  <a:extLst>
                    <a:ext uri="{9D8B030D-6E8A-4147-A177-3AD203B41FA5}">
                      <a16:colId xmlns:a16="http://schemas.microsoft.com/office/drawing/2014/main" val="940641516"/>
                    </a:ext>
                  </a:extLst>
                </a:gridCol>
                <a:gridCol w="762074">
                  <a:extLst>
                    <a:ext uri="{9D8B030D-6E8A-4147-A177-3AD203B41FA5}">
                      <a16:colId xmlns:a16="http://schemas.microsoft.com/office/drawing/2014/main" val="148269255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3992786655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1457358327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2829513803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1828650023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646002784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980166056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2596779401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4214232271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3177242109"/>
                    </a:ext>
                  </a:extLst>
                </a:gridCol>
              </a:tblGrid>
              <a:tr h="346644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Entrada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b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073046"/>
                  </a:ext>
                </a:extLst>
              </a:tr>
            </a:tbl>
          </a:graphicData>
        </a:graphic>
      </p:graphicFrame>
      <p:sp>
        <p:nvSpPr>
          <p:cNvPr id="12" name="Elipse 11">
            <a:extLst>
              <a:ext uri="{FF2B5EF4-FFF2-40B4-BE49-F238E27FC236}">
                <a16:creationId xmlns:a16="http://schemas.microsoft.com/office/drawing/2014/main" id="{16CBD3D6-B578-4F02-8376-1FD031D24BEA}"/>
              </a:ext>
            </a:extLst>
          </p:cNvPr>
          <p:cNvSpPr/>
          <p:nvPr/>
        </p:nvSpPr>
        <p:spPr>
          <a:xfrm>
            <a:off x="4356154" y="1972042"/>
            <a:ext cx="755395" cy="423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>
                <a:solidFill>
                  <a:srgbClr val="FFFFFF"/>
                </a:solidFill>
                <a:cs typeface="Arial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9657566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3">
            <a:extLst>
              <a:ext uri="{FF2B5EF4-FFF2-40B4-BE49-F238E27FC236}">
                <a16:creationId xmlns:a16="http://schemas.microsoft.com/office/drawing/2014/main" id="{62F4DBCA-B98D-4079-AFCB-1AF9B5B5AA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0590737"/>
              </p:ext>
            </p:extLst>
          </p:nvPr>
        </p:nvGraphicFramePr>
        <p:xfrm>
          <a:off x="1167527" y="1069416"/>
          <a:ext cx="9574064" cy="4948658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2393516">
                  <a:extLst>
                    <a:ext uri="{9D8B030D-6E8A-4147-A177-3AD203B41FA5}">
                      <a16:colId xmlns:a16="http://schemas.microsoft.com/office/drawing/2014/main" val="943064739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491371798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240095882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427281905"/>
                    </a:ext>
                  </a:extLst>
                </a:gridCol>
              </a:tblGrid>
              <a:tr h="250252">
                <a:tc gridSpan="4">
                  <a:txBody>
                    <a:bodyPr/>
                    <a:lstStyle/>
                    <a:p>
                      <a:pPr algn="ctr"/>
                      <a:r>
                        <a:rPr lang="pt-BR" sz="2400"/>
                        <a:t>Passo 2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518308"/>
                  </a:ext>
                </a:extLst>
              </a:tr>
              <a:tr h="245247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0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120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647446633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11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18883034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2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61030569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0C0C0C"/>
                          </a:solidFill>
                        </a:rPr>
                        <a:t>43</a:t>
                      </a:r>
                      <a:endParaRPr lang="pt-BR" sz="1000">
                        <a:solidFill>
                          <a:srgbClr val="0C0C0C"/>
                        </a:solidFill>
                      </a:endParaRPr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39020027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4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6103479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5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400"/>
                        <a:t>25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345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4000785140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6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710437108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7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7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60317955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8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4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865306241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9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789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651401438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196227A9-7A6B-4BE6-8400-9C1D4BB8A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957105"/>
              </p:ext>
            </p:extLst>
          </p:nvPr>
        </p:nvGraphicFramePr>
        <p:xfrm>
          <a:off x="1167527" y="549424"/>
          <a:ext cx="9589953" cy="457200"/>
        </p:xfrm>
        <a:graphic>
          <a:graphicData uri="http://schemas.openxmlformats.org/drawingml/2006/table">
            <a:tbl>
              <a:tblPr firstCol="1">
                <a:tableStyleId>{00A15C55-8517-42AA-B614-E9B94910E393}</a:tableStyleId>
              </a:tblPr>
              <a:tblGrid>
                <a:gridCol w="1438420">
                  <a:extLst>
                    <a:ext uri="{9D8B030D-6E8A-4147-A177-3AD203B41FA5}">
                      <a16:colId xmlns:a16="http://schemas.microsoft.com/office/drawing/2014/main" val="940641516"/>
                    </a:ext>
                  </a:extLst>
                </a:gridCol>
                <a:gridCol w="762074">
                  <a:extLst>
                    <a:ext uri="{9D8B030D-6E8A-4147-A177-3AD203B41FA5}">
                      <a16:colId xmlns:a16="http://schemas.microsoft.com/office/drawing/2014/main" val="148269255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3992786655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1457358327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2829513803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1828650023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646002784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980166056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2596779401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4214232271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3177242109"/>
                    </a:ext>
                  </a:extLst>
                </a:gridCol>
              </a:tblGrid>
              <a:tr h="346644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Entrada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b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073046"/>
                  </a:ext>
                </a:extLst>
              </a:tr>
            </a:tbl>
          </a:graphicData>
        </a:graphic>
      </p:graphicFrame>
      <p:sp>
        <p:nvSpPr>
          <p:cNvPr id="11" name="Elipse 10">
            <a:extLst>
              <a:ext uri="{FF2B5EF4-FFF2-40B4-BE49-F238E27FC236}">
                <a16:creationId xmlns:a16="http://schemas.microsoft.com/office/drawing/2014/main" id="{1DFFEE97-3A84-4006-9484-0AB08EDCF025}"/>
              </a:ext>
            </a:extLst>
          </p:cNvPr>
          <p:cNvSpPr/>
          <p:nvPr/>
        </p:nvSpPr>
        <p:spPr>
          <a:xfrm>
            <a:off x="6651965" y="2864858"/>
            <a:ext cx="1015617" cy="423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>
                <a:solidFill>
                  <a:srgbClr val="FFFFFF"/>
                </a:solidFill>
                <a:cs typeface="Arial"/>
              </a:rPr>
              <a:t>603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5F6B2C54-A5DB-4970-B11F-10EE41FE349F}"/>
              </a:ext>
            </a:extLst>
          </p:cNvPr>
          <p:cNvSpPr/>
          <p:nvPr/>
        </p:nvSpPr>
        <p:spPr>
          <a:xfrm>
            <a:off x="4346343" y="2884480"/>
            <a:ext cx="1015617" cy="423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>
                <a:cs typeface="Arial"/>
              </a:rPr>
              <a:t>12</a:t>
            </a:r>
            <a:r>
              <a:rPr lang="pt-BR" sz="2400">
                <a:solidFill>
                  <a:srgbClr val="FFFFFF"/>
                </a:solidFill>
                <a:cs typeface="Arial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430906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Espaço Reservado para Conteúdo 3">
            <a:extLst>
              <a:ext uri="{FF2B5EF4-FFF2-40B4-BE49-F238E27FC236}">
                <a16:creationId xmlns:a16="http://schemas.microsoft.com/office/drawing/2014/main" id="{ABB84860-70D9-4472-8C8B-DC99635E4C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4733438"/>
              </p:ext>
            </p:extLst>
          </p:nvPr>
        </p:nvGraphicFramePr>
        <p:xfrm>
          <a:off x="1167527" y="1069416"/>
          <a:ext cx="9574064" cy="4948658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2393516">
                  <a:extLst>
                    <a:ext uri="{9D8B030D-6E8A-4147-A177-3AD203B41FA5}">
                      <a16:colId xmlns:a16="http://schemas.microsoft.com/office/drawing/2014/main" val="943064739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491371798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240095882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427281905"/>
                    </a:ext>
                  </a:extLst>
                </a:gridCol>
              </a:tblGrid>
              <a:tr h="250252">
                <a:tc gridSpan="4">
                  <a:txBody>
                    <a:bodyPr/>
                    <a:lstStyle/>
                    <a:p>
                      <a:pPr algn="ctr"/>
                      <a:r>
                        <a:rPr lang="pt-BR" sz="2400"/>
                        <a:t>Passo 2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518308"/>
                  </a:ext>
                </a:extLst>
              </a:tr>
              <a:tr h="245247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0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120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647446633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11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18883034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2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61030569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123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>
                        <a:solidFill>
                          <a:srgbClr val="0C0C0C"/>
                        </a:solidFill>
                      </a:endParaRPr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39020027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4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6103479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5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400"/>
                        <a:t>25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345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4000785140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6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710437108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7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7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60317955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8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4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865306241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9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789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651401438"/>
                  </a:ext>
                </a:extLst>
              </a:tr>
            </a:tbl>
          </a:graphicData>
        </a:graphic>
      </p:graphicFrame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5673A659-D067-4BFA-AE51-C5AEE77E8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51055"/>
              </p:ext>
            </p:extLst>
          </p:nvPr>
        </p:nvGraphicFramePr>
        <p:xfrm>
          <a:off x="1167527" y="549424"/>
          <a:ext cx="9589953" cy="457200"/>
        </p:xfrm>
        <a:graphic>
          <a:graphicData uri="http://schemas.openxmlformats.org/drawingml/2006/table">
            <a:tbl>
              <a:tblPr firstCol="1">
                <a:tableStyleId>{00A15C55-8517-42AA-B614-E9B94910E393}</a:tableStyleId>
              </a:tblPr>
              <a:tblGrid>
                <a:gridCol w="1438420">
                  <a:extLst>
                    <a:ext uri="{9D8B030D-6E8A-4147-A177-3AD203B41FA5}">
                      <a16:colId xmlns:a16="http://schemas.microsoft.com/office/drawing/2014/main" val="940641516"/>
                    </a:ext>
                  </a:extLst>
                </a:gridCol>
                <a:gridCol w="762074">
                  <a:extLst>
                    <a:ext uri="{9D8B030D-6E8A-4147-A177-3AD203B41FA5}">
                      <a16:colId xmlns:a16="http://schemas.microsoft.com/office/drawing/2014/main" val="148269255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3992786655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1457358327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2829513803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1828650023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646002784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980166056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2596779401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4214232271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3177242109"/>
                    </a:ext>
                  </a:extLst>
                </a:gridCol>
              </a:tblGrid>
              <a:tr h="346644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Entrada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b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073046"/>
                  </a:ext>
                </a:extLst>
              </a:tr>
            </a:tbl>
          </a:graphicData>
        </a:graphic>
      </p:graphicFrame>
      <p:sp>
        <p:nvSpPr>
          <p:cNvPr id="17" name="Elipse 16">
            <a:extLst>
              <a:ext uri="{FF2B5EF4-FFF2-40B4-BE49-F238E27FC236}">
                <a16:creationId xmlns:a16="http://schemas.microsoft.com/office/drawing/2014/main" id="{4C405F15-E69B-4FBF-B764-DE62C33B3EFD}"/>
              </a:ext>
            </a:extLst>
          </p:cNvPr>
          <p:cNvSpPr/>
          <p:nvPr/>
        </p:nvSpPr>
        <p:spPr>
          <a:xfrm>
            <a:off x="6651965" y="2864858"/>
            <a:ext cx="1015617" cy="423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>
                <a:solidFill>
                  <a:srgbClr val="FFFFFF"/>
                </a:solidFill>
                <a:cs typeface="Arial"/>
              </a:rPr>
              <a:t>603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7890D87-3A9C-46CA-8A5E-8650B8569F02}"/>
              </a:ext>
            </a:extLst>
          </p:cNvPr>
          <p:cNvSpPr/>
          <p:nvPr/>
        </p:nvSpPr>
        <p:spPr>
          <a:xfrm>
            <a:off x="9293907" y="2864858"/>
            <a:ext cx="755395" cy="423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sz="2400">
                <a:solidFill>
                  <a:srgbClr val="FFFFFF"/>
                </a:solidFill>
                <a:cs typeface="Arial"/>
              </a:rPr>
              <a:t>43</a:t>
            </a:r>
            <a:endParaRPr lang="pt-BR" sz="2400">
              <a:solidFill>
                <a:srgbClr val="FF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99574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Espaço Reservado para Conteúdo 3">
            <a:extLst>
              <a:ext uri="{FF2B5EF4-FFF2-40B4-BE49-F238E27FC236}">
                <a16:creationId xmlns:a16="http://schemas.microsoft.com/office/drawing/2014/main" id="{65C2EE64-8A95-421C-ABEB-DA9E47EA46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390096"/>
              </p:ext>
            </p:extLst>
          </p:nvPr>
        </p:nvGraphicFramePr>
        <p:xfrm>
          <a:off x="1167527" y="1069416"/>
          <a:ext cx="9574064" cy="4948658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2393516">
                  <a:extLst>
                    <a:ext uri="{9D8B030D-6E8A-4147-A177-3AD203B41FA5}">
                      <a16:colId xmlns:a16="http://schemas.microsoft.com/office/drawing/2014/main" val="943064739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491371798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240095882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427281905"/>
                    </a:ext>
                  </a:extLst>
                </a:gridCol>
              </a:tblGrid>
              <a:tr h="250252">
                <a:tc gridSpan="4">
                  <a:txBody>
                    <a:bodyPr/>
                    <a:lstStyle/>
                    <a:p>
                      <a:pPr algn="ctr"/>
                      <a:r>
                        <a:rPr lang="pt-BR" sz="2400"/>
                        <a:t>Passo 2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518308"/>
                  </a:ext>
                </a:extLst>
              </a:tr>
              <a:tr h="245247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0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120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647446633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11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18883034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2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61030569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123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>
                        <a:solidFill>
                          <a:srgbClr val="0C0C0C"/>
                        </a:solidFill>
                      </a:endParaRPr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39020027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4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6103479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5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400"/>
                        <a:t>25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345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4000785140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6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710437108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7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7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60317955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8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4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865306241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9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789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651401438"/>
                  </a:ext>
                </a:extLst>
              </a:tr>
            </a:tbl>
          </a:graphicData>
        </a:graphic>
      </p:graphicFrame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5A6C2CFF-6341-48E3-91EA-1534665DA8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067513"/>
              </p:ext>
            </p:extLst>
          </p:nvPr>
        </p:nvGraphicFramePr>
        <p:xfrm>
          <a:off x="1167527" y="549424"/>
          <a:ext cx="9589953" cy="457200"/>
        </p:xfrm>
        <a:graphic>
          <a:graphicData uri="http://schemas.openxmlformats.org/drawingml/2006/table">
            <a:tbl>
              <a:tblPr firstCol="1">
                <a:tableStyleId>{00A15C55-8517-42AA-B614-E9B94910E393}</a:tableStyleId>
              </a:tblPr>
              <a:tblGrid>
                <a:gridCol w="1438420">
                  <a:extLst>
                    <a:ext uri="{9D8B030D-6E8A-4147-A177-3AD203B41FA5}">
                      <a16:colId xmlns:a16="http://schemas.microsoft.com/office/drawing/2014/main" val="940641516"/>
                    </a:ext>
                  </a:extLst>
                </a:gridCol>
                <a:gridCol w="762074">
                  <a:extLst>
                    <a:ext uri="{9D8B030D-6E8A-4147-A177-3AD203B41FA5}">
                      <a16:colId xmlns:a16="http://schemas.microsoft.com/office/drawing/2014/main" val="148269255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3992786655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1457358327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2829513803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1828650023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646002784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980166056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2596779401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4214232271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3177242109"/>
                    </a:ext>
                  </a:extLst>
                </a:gridCol>
              </a:tblGrid>
              <a:tr h="346644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Entrada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b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073046"/>
                  </a:ext>
                </a:extLst>
              </a:tr>
            </a:tbl>
          </a:graphicData>
        </a:graphic>
      </p:graphicFrame>
      <p:sp>
        <p:nvSpPr>
          <p:cNvPr id="17" name="Elipse 16">
            <a:extLst>
              <a:ext uri="{FF2B5EF4-FFF2-40B4-BE49-F238E27FC236}">
                <a16:creationId xmlns:a16="http://schemas.microsoft.com/office/drawing/2014/main" id="{88BD62B6-1E83-4709-9007-8856D6F98442}"/>
              </a:ext>
            </a:extLst>
          </p:cNvPr>
          <p:cNvSpPr/>
          <p:nvPr/>
        </p:nvSpPr>
        <p:spPr>
          <a:xfrm>
            <a:off x="9084413" y="2867025"/>
            <a:ext cx="1015617" cy="423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>
                <a:solidFill>
                  <a:srgbClr val="FFFFFF"/>
                </a:solidFill>
                <a:cs typeface="Arial"/>
              </a:rPr>
              <a:t>603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906455D4-74AF-4653-9F94-7B85B08E2ADF}"/>
              </a:ext>
            </a:extLst>
          </p:cNvPr>
          <p:cNvSpPr/>
          <p:nvPr/>
        </p:nvSpPr>
        <p:spPr>
          <a:xfrm>
            <a:off x="6808549" y="2867025"/>
            <a:ext cx="755395" cy="423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sz="2400">
                <a:solidFill>
                  <a:srgbClr val="FFFFFF"/>
                </a:solidFill>
                <a:cs typeface="Arial"/>
              </a:rPr>
              <a:t>43</a:t>
            </a:r>
            <a:endParaRPr lang="pt-BR" sz="2400">
              <a:solidFill>
                <a:srgbClr val="FF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08873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Espaço Reservado para Conteúdo 3">
            <a:extLst>
              <a:ext uri="{FF2B5EF4-FFF2-40B4-BE49-F238E27FC236}">
                <a16:creationId xmlns:a16="http://schemas.microsoft.com/office/drawing/2014/main" id="{210215D1-C90B-4B63-9539-5510D36B70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83412"/>
              </p:ext>
            </p:extLst>
          </p:nvPr>
        </p:nvGraphicFramePr>
        <p:xfrm>
          <a:off x="1167527" y="1069416"/>
          <a:ext cx="9574064" cy="4948658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2393516">
                  <a:extLst>
                    <a:ext uri="{9D8B030D-6E8A-4147-A177-3AD203B41FA5}">
                      <a16:colId xmlns:a16="http://schemas.microsoft.com/office/drawing/2014/main" val="943064739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491371798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240095882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427281905"/>
                    </a:ext>
                  </a:extLst>
                </a:gridCol>
              </a:tblGrid>
              <a:tr h="250252">
                <a:tc gridSpan="4">
                  <a:txBody>
                    <a:bodyPr/>
                    <a:lstStyle/>
                    <a:p>
                      <a:pPr algn="ctr"/>
                      <a:r>
                        <a:rPr lang="pt-BR" sz="2400"/>
                        <a:t>Passo 2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518308"/>
                  </a:ext>
                </a:extLst>
              </a:tr>
              <a:tr h="245247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0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120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647446633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11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18883034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2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61030569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0C0C0C"/>
                          </a:solidFill>
                        </a:rPr>
                        <a:t>603</a:t>
                      </a:r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39020027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4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6103479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5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400"/>
                        <a:t>25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345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4000785140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6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710437108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7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7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60317955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8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4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865306241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9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789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651401438"/>
                  </a:ext>
                </a:extLst>
              </a:tr>
            </a:tbl>
          </a:graphicData>
        </a:graphic>
      </p:graphicFrame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DBAD7A2A-B954-4490-91D6-D8B3CA47D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41902"/>
              </p:ext>
            </p:extLst>
          </p:nvPr>
        </p:nvGraphicFramePr>
        <p:xfrm>
          <a:off x="1167527" y="549424"/>
          <a:ext cx="9589953" cy="457200"/>
        </p:xfrm>
        <a:graphic>
          <a:graphicData uri="http://schemas.openxmlformats.org/drawingml/2006/table">
            <a:tbl>
              <a:tblPr firstCol="1">
                <a:tableStyleId>{00A15C55-8517-42AA-B614-E9B94910E393}</a:tableStyleId>
              </a:tblPr>
              <a:tblGrid>
                <a:gridCol w="1438420">
                  <a:extLst>
                    <a:ext uri="{9D8B030D-6E8A-4147-A177-3AD203B41FA5}">
                      <a16:colId xmlns:a16="http://schemas.microsoft.com/office/drawing/2014/main" val="940641516"/>
                    </a:ext>
                  </a:extLst>
                </a:gridCol>
                <a:gridCol w="762074">
                  <a:extLst>
                    <a:ext uri="{9D8B030D-6E8A-4147-A177-3AD203B41FA5}">
                      <a16:colId xmlns:a16="http://schemas.microsoft.com/office/drawing/2014/main" val="148269255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3992786655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1457358327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2829513803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1828650023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646002784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980166056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2596779401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4214232271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3177242109"/>
                    </a:ext>
                  </a:extLst>
                </a:gridCol>
              </a:tblGrid>
              <a:tr h="346644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Entrada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b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073046"/>
                  </a:ext>
                </a:extLst>
              </a:tr>
            </a:tbl>
          </a:graphicData>
        </a:graphic>
      </p:graphicFrame>
      <p:sp>
        <p:nvSpPr>
          <p:cNvPr id="19" name="Elipse 18">
            <a:extLst>
              <a:ext uri="{FF2B5EF4-FFF2-40B4-BE49-F238E27FC236}">
                <a16:creationId xmlns:a16="http://schemas.microsoft.com/office/drawing/2014/main" id="{621B3D20-76F9-4D26-99C5-986FCE91187F}"/>
              </a:ext>
            </a:extLst>
          </p:cNvPr>
          <p:cNvSpPr/>
          <p:nvPr/>
        </p:nvSpPr>
        <p:spPr>
          <a:xfrm>
            <a:off x="4275578" y="2884480"/>
            <a:ext cx="1015617" cy="423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>
                <a:cs typeface="Arial"/>
              </a:rPr>
              <a:t>12</a:t>
            </a:r>
            <a:r>
              <a:rPr lang="pt-BR" sz="2400">
                <a:solidFill>
                  <a:srgbClr val="FFFFFF"/>
                </a:solidFill>
                <a:cs typeface="Arial"/>
              </a:rPr>
              <a:t>3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48D861B2-4EE9-4F90-A286-8CDBF573580D}"/>
              </a:ext>
            </a:extLst>
          </p:cNvPr>
          <p:cNvSpPr/>
          <p:nvPr/>
        </p:nvSpPr>
        <p:spPr>
          <a:xfrm>
            <a:off x="6779981" y="2884480"/>
            <a:ext cx="755395" cy="423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sz="2400">
                <a:solidFill>
                  <a:srgbClr val="FFFFFF"/>
                </a:solidFill>
                <a:cs typeface="Arial"/>
              </a:rPr>
              <a:t>43</a:t>
            </a:r>
            <a:endParaRPr lang="pt-BR" sz="2400">
              <a:solidFill>
                <a:srgbClr val="FF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65285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Espaço Reservado para Conteúdo 3">
            <a:extLst>
              <a:ext uri="{FF2B5EF4-FFF2-40B4-BE49-F238E27FC236}">
                <a16:creationId xmlns:a16="http://schemas.microsoft.com/office/drawing/2014/main" id="{405E62B9-F738-4BB9-93C2-C148CE777C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5763592"/>
              </p:ext>
            </p:extLst>
          </p:nvPr>
        </p:nvGraphicFramePr>
        <p:xfrm>
          <a:off x="1167527" y="1069416"/>
          <a:ext cx="9574064" cy="4948658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2393516">
                  <a:extLst>
                    <a:ext uri="{9D8B030D-6E8A-4147-A177-3AD203B41FA5}">
                      <a16:colId xmlns:a16="http://schemas.microsoft.com/office/drawing/2014/main" val="943064739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491371798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240095882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427281905"/>
                    </a:ext>
                  </a:extLst>
                </a:gridCol>
              </a:tblGrid>
              <a:tr h="250252">
                <a:tc gridSpan="4">
                  <a:txBody>
                    <a:bodyPr/>
                    <a:lstStyle/>
                    <a:p>
                      <a:pPr algn="ctr"/>
                      <a:r>
                        <a:rPr lang="pt-BR" sz="2400"/>
                        <a:t>Passo 2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518308"/>
                  </a:ext>
                </a:extLst>
              </a:tr>
              <a:tr h="245247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0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120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647446633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11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18883034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2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61030569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0C0C0C"/>
                          </a:solidFill>
                        </a:rPr>
                        <a:t>603</a:t>
                      </a:r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39020027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4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6103479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5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400"/>
                        <a:t>25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345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4000785140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6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710437108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7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7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60317955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8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4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865306241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9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789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651401438"/>
                  </a:ext>
                </a:extLst>
              </a:tr>
            </a:tbl>
          </a:graphicData>
        </a:graphic>
      </p:graphicFrame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64CAB00A-CAB6-48CF-BEA9-4C47FD6571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785066"/>
              </p:ext>
            </p:extLst>
          </p:nvPr>
        </p:nvGraphicFramePr>
        <p:xfrm>
          <a:off x="1167527" y="549424"/>
          <a:ext cx="9589953" cy="457200"/>
        </p:xfrm>
        <a:graphic>
          <a:graphicData uri="http://schemas.openxmlformats.org/drawingml/2006/table">
            <a:tbl>
              <a:tblPr firstCol="1">
                <a:tableStyleId>{00A15C55-8517-42AA-B614-E9B94910E393}</a:tableStyleId>
              </a:tblPr>
              <a:tblGrid>
                <a:gridCol w="1438420">
                  <a:extLst>
                    <a:ext uri="{9D8B030D-6E8A-4147-A177-3AD203B41FA5}">
                      <a16:colId xmlns:a16="http://schemas.microsoft.com/office/drawing/2014/main" val="940641516"/>
                    </a:ext>
                  </a:extLst>
                </a:gridCol>
                <a:gridCol w="762074">
                  <a:extLst>
                    <a:ext uri="{9D8B030D-6E8A-4147-A177-3AD203B41FA5}">
                      <a16:colId xmlns:a16="http://schemas.microsoft.com/office/drawing/2014/main" val="148269255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3992786655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1457358327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2829513803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1828650023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646002784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980166056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2596779401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4214232271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3177242109"/>
                    </a:ext>
                  </a:extLst>
                </a:gridCol>
              </a:tblGrid>
              <a:tr h="346644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Entrada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b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073046"/>
                  </a:ext>
                </a:extLst>
              </a:tr>
            </a:tbl>
          </a:graphicData>
        </a:graphic>
      </p:graphicFrame>
      <p:sp>
        <p:nvSpPr>
          <p:cNvPr id="17" name="Elipse 16">
            <a:extLst>
              <a:ext uri="{FF2B5EF4-FFF2-40B4-BE49-F238E27FC236}">
                <a16:creationId xmlns:a16="http://schemas.microsoft.com/office/drawing/2014/main" id="{61B4A732-EE67-4A03-876C-6D17DA4E6644}"/>
              </a:ext>
            </a:extLst>
          </p:cNvPr>
          <p:cNvSpPr/>
          <p:nvPr/>
        </p:nvSpPr>
        <p:spPr>
          <a:xfrm>
            <a:off x="6632343" y="2855047"/>
            <a:ext cx="1015617" cy="423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>
                <a:cs typeface="Arial"/>
              </a:rPr>
              <a:t>12</a:t>
            </a:r>
            <a:r>
              <a:rPr lang="pt-BR" sz="2400">
                <a:solidFill>
                  <a:srgbClr val="FFFFFF"/>
                </a:solidFill>
                <a:cs typeface="Arial"/>
              </a:rPr>
              <a:t>3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80DAB4AF-872B-4E54-B914-ABD14D402276}"/>
              </a:ext>
            </a:extLst>
          </p:cNvPr>
          <p:cNvSpPr/>
          <p:nvPr/>
        </p:nvSpPr>
        <p:spPr>
          <a:xfrm>
            <a:off x="4375776" y="2855047"/>
            <a:ext cx="755395" cy="423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sz="2400">
                <a:solidFill>
                  <a:srgbClr val="FFFFFF"/>
                </a:solidFill>
                <a:cs typeface="Arial"/>
              </a:rPr>
              <a:t>43</a:t>
            </a:r>
            <a:endParaRPr lang="pt-BR" sz="2400">
              <a:solidFill>
                <a:srgbClr val="FF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52612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3">
            <a:extLst>
              <a:ext uri="{FF2B5EF4-FFF2-40B4-BE49-F238E27FC236}">
                <a16:creationId xmlns:a16="http://schemas.microsoft.com/office/drawing/2014/main" id="{6AEB5E3F-C92B-4858-8B96-AD7F54B96C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2488198"/>
              </p:ext>
            </p:extLst>
          </p:nvPr>
        </p:nvGraphicFramePr>
        <p:xfrm>
          <a:off x="1167527" y="1069416"/>
          <a:ext cx="9574064" cy="4948658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2393516">
                  <a:extLst>
                    <a:ext uri="{9D8B030D-6E8A-4147-A177-3AD203B41FA5}">
                      <a16:colId xmlns:a16="http://schemas.microsoft.com/office/drawing/2014/main" val="943064739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491371798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240095882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427281905"/>
                    </a:ext>
                  </a:extLst>
                </a:gridCol>
              </a:tblGrid>
              <a:tr h="250252">
                <a:tc gridSpan="4">
                  <a:txBody>
                    <a:bodyPr/>
                    <a:lstStyle/>
                    <a:p>
                      <a:pPr algn="ctr"/>
                      <a:r>
                        <a:rPr lang="pt-BR" sz="2400"/>
                        <a:t>Passo 2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518308"/>
                  </a:ext>
                </a:extLst>
              </a:tr>
              <a:tr h="245247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0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120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647446633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11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18883034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2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61030569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123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603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0C0C0C"/>
                          </a:solidFill>
                        </a:rPr>
                        <a:t>43</a:t>
                      </a:r>
                      <a:endParaRPr lang="pt-BR" sz="1000">
                        <a:solidFill>
                          <a:srgbClr val="0C0C0C"/>
                        </a:solidFill>
                      </a:endParaRPr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39020027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4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6103479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5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4000785140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6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710437108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7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7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60317955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8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4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865306241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9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789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651401438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9C6B1383-469E-465C-B49C-01177ABDE1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568888"/>
              </p:ext>
            </p:extLst>
          </p:nvPr>
        </p:nvGraphicFramePr>
        <p:xfrm>
          <a:off x="1167527" y="549424"/>
          <a:ext cx="9589953" cy="457200"/>
        </p:xfrm>
        <a:graphic>
          <a:graphicData uri="http://schemas.openxmlformats.org/drawingml/2006/table">
            <a:tbl>
              <a:tblPr firstCol="1">
                <a:tableStyleId>{00A15C55-8517-42AA-B614-E9B94910E393}</a:tableStyleId>
              </a:tblPr>
              <a:tblGrid>
                <a:gridCol w="1438420">
                  <a:extLst>
                    <a:ext uri="{9D8B030D-6E8A-4147-A177-3AD203B41FA5}">
                      <a16:colId xmlns:a16="http://schemas.microsoft.com/office/drawing/2014/main" val="940641516"/>
                    </a:ext>
                  </a:extLst>
                </a:gridCol>
                <a:gridCol w="762074">
                  <a:extLst>
                    <a:ext uri="{9D8B030D-6E8A-4147-A177-3AD203B41FA5}">
                      <a16:colId xmlns:a16="http://schemas.microsoft.com/office/drawing/2014/main" val="148269255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3992786655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1457358327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2829513803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1828650023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646002784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980166056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2596779401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4214232271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3177242109"/>
                    </a:ext>
                  </a:extLst>
                </a:gridCol>
              </a:tblGrid>
              <a:tr h="346644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Entrada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b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073046"/>
                  </a:ext>
                </a:extLst>
              </a:tr>
            </a:tbl>
          </a:graphicData>
        </a:graphic>
      </p:graphicFrame>
      <p:sp>
        <p:nvSpPr>
          <p:cNvPr id="10" name="Elipse 9">
            <a:extLst>
              <a:ext uri="{FF2B5EF4-FFF2-40B4-BE49-F238E27FC236}">
                <a16:creationId xmlns:a16="http://schemas.microsoft.com/office/drawing/2014/main" id="{FC263236-0D04-444C-9C29-4930283D6688}"/>
              </a:ext>
            </a:extLst>
          </p:cNvPr>
          <p:cNvSpPr/>
          <p:nvPr/>
        </p:nvSpPr>
        <p:spPr>
          <a:xfrm>
            <a:off x="4380325" y="3771900"/>
            <a:ext cx="755395" cy="423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sz="2400">
                <a:solidFill>
                  <a:srgbClr val="FFFFFF"/>
                </a:solidFill>
                <a:cs typeface="Arial"/>
              </a:rPr>
              <a:t>25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B5D398B-3744-481D-BC20-9AD89040CDD8}"/>
              </a:ext>
            </a:extLst>
          </p:cNvPr>
          <p:cNvSpPr/>
          <p:nvPr/>
        </p:nvSpPr>
        <p:spPr>
          <a:xfrm>
            <a:off x="6618100" y="3790950"/>
            <a:ext cx="1015617" cy="423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sz="2400">
                <a:cs typeface="Arial"/>
              </a:rPr>
              <a:t>34</a:t>
            </a:r>
            <a:r>
              <a:rPr lang="pt-BR" sz="2400">
                <a:solidFill>
                  <a:srgbClr val="FFFFFF"/>
                </a:solidFill>
                <a:cs typeface="Arial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845789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3">
            <a:extLst>
              <a:ext uri="{FF2B5EF4-FFF2-40B4-BE49-F238E27FC236}">
                <a16:creationId xmlns:a16="http://schemas.microsoft.com/office/drawing/2014/main" id="{1AB31DA8-0E28-4C01-8A58-917CD01D52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6489404"/>
              </p:ext>
            </p:extLst>
          </p:nvPr>
        </p:nvGraphicFramePr>
        <p:xfrm>
          <a:off x="1167527" y="1069416"/>
          <a:ext cx="9574064" cy="4948658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2393516">
                  <a:extLst>
                    <a:ext uri="{9D8B030D-6E8A-4147-A177-3AD203B41FA5}">
                      <a16:colId xmlns:a16="http://schemas.microsoft.com/office/drawing/2014/main" val="943064739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491371798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240095882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427281905"/>
                    </a:ext>
                  </a:extLst>
                </a:gridCol>
              </a:tblGrid>
              <a:tr h="250252">
                <a:tc gridSpan="4">
                  <a:txBody>
                    <a:bodyPr/>
                    <a:lstStyle/>
                    <a:p>
                      <a:pPr algn="ctr"/>
                      <a:r>
                        <a:rPr lang="pt-BR" sz="2400"/>
                        <a:t>Passo 2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518308"/>
                  </a:ext>
                </a:extLst>
              </a:tr>
              <a:tr h="245247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0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120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647446633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11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18883034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2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61030569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123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603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0C0C0C"/>
                          </a:solidFill>
                        </a:rPr>
                        <a:t>43</a:t>
                      </a:r>
                      <a:endParaRPr lang="pt-BR" sz="1000">
                        <a:solidFill>
                          <a:srgbClr val="0C0C0C"/>
                        </a:solidFill>
                      </a:endParaRPr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39020027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4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6103479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5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400"/>
                        <a:t>25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345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4000785140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6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710437108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7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60317955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8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4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865306241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9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789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651401438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F1A1B0D3-736D-43AD-9EB0-10CF728FF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616892"/>
              </p:ext>
            </p:extLst>
          </p:nvPr>
        </p:nvGraphicFramePr>
        <p:xfrm>
          <a:off x="1167527" y="549424"/>
          <a:ext cx="9589953" cy="457200"/>
        </p:xfrm>
        <a:graphic>
          <a:graphicData uri="http://schemas.openxmlformats.org/drawingml/2006/table">
            <a:tbl>
              <a:tblPr firstCol="1">
                <a:tableStyleId>{00A15C55-8517-42AA-B614-E9B94910E393}</a:tableStyleId>
              </a:tblPr>
              <a:tblGrid>
                <a:gridCol w="1438420">
                  <a:extLst>
                    <a:ext uri="{9D8B030D-6E8A-4147-A177-3AD203B41FA5}">
                      <a16:colId xmlns:a16="http://schemas.microsoft.com/office/drawing/2014/main" val="940641516"/>
                    </a:ext>
                  </a:extLst>
                </a:gridCol>
                <a:gridCol w="762074">
                  <a:extLst>
                    <a:ext uri="{9D8B030D-6E8A-4147-A177-3AD203B41FA5}">
                      <a16:colId xmlns:a16="http://schemas.microsoft.com/office/drawing/2014/main" val="148269255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3992786655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1457358327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2829513803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1828650023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646002784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980166056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2596779401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4214232271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3177242109"/>
                    </a:ext>
                  </a:extLst>
                </a:gridCol>
              </a:tblGrid>
              <a:tr h="346644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Entrada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b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073046"/>
                  </a:ext>
                </a:extLst>
              </a:tr>
            </a:tbl>
          </a:graphicData>
        </a:graphic>
      </p:graphicFrame>
      <p:sp>
        <p:nvSpPr>
          <p:cNvPr id="6" name="Elipse 5">
            <a:extLst>
              <a:ext uri="{FF2B5EF4-FFF2-40B4-BE49-F238E27FC236}">
                <a16:creationId xmlns:a16="http://schemas.microsoft.com/office/drawing/2014/main" id="{0D81DCB6-29D5-4EE7-816D-4FCCBEB0EC26}"/>
              </a:ext>
            </a:extLst>
          </p:cNvPr>
          <p:cNvSpPr/>
          <p:nvPr/>
        </p:nvSpPr>
        <p:spPr>
          <a:xfrm>
            <a:off x="4399370" y="4686300"/>
            <a:ext cx="755395" cy="423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sz="2400">
                <a:solidFill>
                  <a:srgbClr val="FFFFFF"/>
                </a:solidFill>
                <a:cs typeface="Arial"/>
              </a:rPr>
              <a:t>7</a:t>
            </a:r>
            <a:endParaRPr lang="pt-BR" sz="2400">
              <a:solidFill>
                <a:srgbClr val="FF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55809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1652" y="2098774"/>
            <a:ext cx="3559946" cy="210036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4480093" y="162905"/>
            <a:ext cx="3190191" cy="1051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4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r>
              <a:rPr lang="pt-BR" sz="3600">
                <a:solidFill>
                  <a:schemeClr val="bg1"/>
                </a:solidFill>
              </a:rPr>
              <a:t>Definição</a:t>
            </a: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1235767" y="1807644"/>
            <a:ext cx="5491750" cy="2682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42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None/>
              <a:defRPr sz="21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79999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r>
              <a:rPr lang="pt-BR">
                <a:solidFill>
                  <a:schemeClr val="tx1"/>
                </a:solidFill>
              </a:rPr>
              <a:t>Ordenação pela posição (LSD/MSD)</a:t>
            </a:r>
          </a:p>
          <a:p>
            <a:r>
              <a:rPr lang="pt-BR">
                <a:solidFill>
                  <a:schemeClr val="tx1"/>
                </a:solidFill>
              </a:rPr>
              <a:t>Algoritmo não comparativo</a:t>
            </a:r>
          </a:p>
          <a:p>
            <a:r>
              <a:rPr lang="pt-BR">
                <a:solidFill>
                  <a:schemeClr val="tx1"/>
                </a:solidFill>
              </a:rPr>
              <a:t>Algoritmo de complexidade linear </a:t>
            </a:r>
          </a:p>
          <a:p>
            <a:r>
              <a:rPr lang="pt-BR">
                <a:solidFill>
                  <a:schemeClr val="tx1"/>
                </a:solidFill>
              </a:rPr>
              <a:t>Complexidade de tempo = O(</a:t>
            </a:r>
            <a:r>
              <a:rPr lang="pt-BR" err="1">
                <a:solidFill>
                  <a:schemeClr val="tx1"/>
                </a:solidFill>
              </a:rPr>
              <a:t>n.k</a:t>
            </a:r>
            <a:r>
              <a:rPr lang="pt-BR">
                <a:solidFill>
                  <a:schemeClr val="tx1"/>
                </a:solidFill>
              </a:rPr>
              <a:t>)</a:t>
            </a:r>
          </a:p>
          <a:p>
            <a:r>
              <a:rPr lang="pt-BR">
                <a:solidFill>
                  <a:schemeClr val="tx1"/>
                </a:solidFill>
              </a:rPr>
              <a:t>Complexidade de espaço = O(</a:t>
            </a:r>
            <a:r>
              <a:rPr lang="pt-BR" err="1">
                <a:solidFill>
                  <a:schemeClr val="tx1"/>
                </a:solidFill>
              </a:rPr>
              <a:t>n+s</a:t>
            </a:r>
            <a:r>
              <a:rPr lang="pt-BR">
                <a:solidFill>
                  <a:schemeClr val="tx1"/>
                </a:solidFill>
              </a:rPr>
              <a:t>)</a:t>
            </a:r>
          </a:p>
          <a:p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105216" y="4735527"/>
            <a:ext cx="33240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>
                <a:solidFill>
                  <a:schemeClr val="bg1"/>
                </a:solidFill>
              </a:rPr>
              <a:t>n = número de elementos</a:t>
            </a:r>
          </a:p>
          <a:p>
            <a:r>
              <a:rPr lang="pt-BR" sz="2000">
                <a:solidFill>
                  <a:schemeClr val="bg1"/>
                </a:solidFill>
              </a:rPr>
              <a:t>k = tamanho string</a:t>
            </a:r>
          </a:p>
          <a:p>
            <a:r>
              <a:rPr lang="pt-BR" sz="2000">
                <a:solidFill>
                  <a:schemeClr val="bg1"/>
                </a:solidFill>
              </a:rPr>
              <a:t>s = tamanho do alfabeto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3">
            <a:extLst>
              <a:ext uri="{FF2B5EF4-FFF2-40B4-BE49-F238E27FC236}">
                <a16:creationId xmlns:a16="http://schemas.microsoft.com/office/drawing/2014/main" id="{AA06501F-F48E-4C04-9391-ED8B038FA8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1008449"/>
              </p:ext>
            </p:extLst>
          </p:nvPr>
        </p:nvGraphicFramePr>
        <p:xfrm>
          <a:off x="1167527" y="1069416"/>
          <a:ext cx="9574064" cy="4948658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2393516">
                  <a:extLst>
                    <a:ext uri="{9D8B030D-6E8A-4147-A177-3AD203B41FA5}">
                      <a16:colId xmlns:a16="http://schemas.microsoft.com/office/drawing/2014/main" val="943064739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491371798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240095882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427281905"/>
                    </a:ext>
                  </a:extLst>
                </a:gridCol>
              </a:tblGrid>
              <a:tr h="250252">
                <a:tc gridSpan="4">
                  <a:txBody>
                    <a:bodyPr/>
                    <a:lstStyle/>
                    <a:p>
                      <a:pPr algn="ctr"/>
                      <a:r>
                        <a:rPr lang="pt-BR" sz="2400"/>
                        <a:t>Passo 2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518308"/>
                  </a:ext>
                </a:extLst>
              </a:tr>
              <a:tr h="245247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0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120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647446633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11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18883034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2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61030569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123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603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0C0C0C"/>
                          </a:solidFill>
                        </a:rPr>
                        <a:t>43</a:t>
                      </a:r>
                      <a:endParaRPr lang="pt-BR" sz="1000">
                        <a:solidFill>
                          <a:srgbClr val="0C0C0C"/>
                        </a:solidFill>
                      </a:endParaRPr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39020027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4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6103479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5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400"/>
                        <a:t>25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345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4000785140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6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710437108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7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7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60317955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8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BR" sz="2400" b="0" i="0" u="none" strike="noStrike" noProof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865306241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9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789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651401438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8F123FDA-B8A2-4766-B4D3-DF636E0D2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494333"/>
              </p:ext>
            </p:extLst>
          </p:nvPr>
        </p:nvGraphicFramePr>
        <p:xfrm>
          <a:off x="1167527" y="549424"/>
          <a:ext cx="9589953" cy="457200"/>
        </p:xfrm>
        <a:graphic>
          <a:graphicData uri="http://schemas.openxmlformats.org/drawingml/2006/table">
            <a:tbl>
              <a:tblPr firstCol="1">
                <a:tableStyleId>{00A15C55-8517-42AA-B614-E9B94910E393}</a:tableStyleId>
              </a:tblPr>
              <a:tblGrid>
                <a:gridCol w="1438420">
                  <a:extLst>
                    <a:ext uri="{9D8B030D-6E8A-4147-A177-3AD203B41FA5}">
                      <a16:colId xmlns:a16="http://schemas.microsoft.com/office/drawing/2014/main" val="940641516"/>
                    </a:ext>
                  </a:extLst>
                </a:gridCol>
                <a:gridCol w="762074">
                  <a:extLst>
                    <a:ext uri="{9D8B030D-6E8A-4147-A177-3AD203B41FA5}">
                      <a16:colId xmlns:a16="http://schemas.microsoft.com/office/drawing/2014/main" val="148269255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3992786655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1457358327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2829513803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1828650023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646002784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980166056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2596779401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4214232271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3177242109"/>
                    </a:ext>
                  </a:extLst>
                </a:gridCol>
              </a:tblGrid>
              <a:tr h="346644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Entrada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b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073046"/>
                  </a:ext>
                </a:extLst>
              </a:tr>
            </a:tbl>
          </a:graphicData>
        </a:graphic>
      </p:graphicFrame>
      <p:sp>
        <p:nvSpPr>
          <p:cNvPr id="4" name="Elipse 3">
            <a:extLst>
              <a:ext uri="{FF2B5EF4-FFF2-40B4-BE49-F238E27FC236}">
                <a16:creationId xmlns:a16="http://schemas.microsoft.com/office/drawing/2014/main" id="{0D81DCB6-29D5-4EE7-816D-4FCCBEB0EC26}"/>
              </a:ext>
            </a:extLst>
          </p:cNvPr>
          <p:cNvSpPr/>
          <p:nvPr/>
        </p:nvSpPr>
        <p:spPr>
          <a:xfrm>
            <a:off x="4389337" y="5210175"/>
            <a:ext cx="755395" cy="423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sz="2400">
                <a:solidFill>
                  <a:srgbClr val="FFFFFF"/>
                </a:solidFill>
                <a:cs typeface="Arial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2769525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3">
            <a:extLst>
              <a:ext uri="{FF2B5EF4-FFF2-40B4-BE49-F238E27FC236}">
                <a16:creationId xmlns:a16="http://schemas.microsoft.com/office/drawing/2014/main" id="{DCAAE1A7-5427-4912-8A45-17757F32AF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6693771"/>
              </p:ext>
            </p:extLst>
          </p:nvPr>
        </p:nvGraphicFramePr>
        <p:xfrm>
          <a:off x="1167527" y="1069416"/>
          <a:ext cx="9574064" cy="4948658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2393516">
                  <a:extLst>
                    <a:ext uri="{9D8B030D-6E8A-4147-A177-3AD203B41FA5}">
                      <a16:colId xmlns:a16="http://schemas.microsoft.com/office/drawing/2014/main" val="943064739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491371798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240095882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427281905"/>
                    </a:ext>
                  </a:extLst>
                </a:gridCol>
              </a:tblGrid>
              <a:tr h="250252">
                <a:tc gridSpan="4">
                  <a:txBody>
                    <a:bodyPr/>
                    <a:lstStyle/>
                    <a:p>
                      <a:pPr algn="ctr"/>
                      <a:r>
                        <a:rPr lang="pt-BR" sz="2400"/>
                        <a:t>Passo 1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518308"/>
                  </a:ext>
                </a:extLst>
              </a:tr>
              <a:tr h="245247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0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120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647446633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11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18883034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2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61030569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123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603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0C0C0C"/>
                          </a:solidFill>
                        </a:rPr>
                        <a:t>43</a:t>
                      </a:r>
                      <a:endParaRPr lang="pt-BR" sz="1000">
                        <a:solidFill>
                          <a:srgbClr val="0C0C0C"/>
                        </a:solidFill>
                      </a:endParaRPr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39020027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4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6103479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5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400"/>
                        <a:t>25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345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4000785140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6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710437108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7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7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60317955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8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4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865306241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9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651401438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36423E79-5A68-47AF-8FF0-32A5C4FA1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623730"/>
              </p:ext>
            </p:extLst>
          </p:nvPr>
        </p:nvGraphicFramePr>
        <p:xfrm>
          <a:off x="1167527" y="549424"/>
          <a:ext cx="9589953" cy="457200"/>
        </p:xfrm>
        <a:graphic>
          <a:graphicData uri="http://schemas.openxmlformats.org/drawingml/2006/table">
            <a:tbl>
              <a:tblPr firstCol="1">
                <a:tableStyleId>{00A15C55-8517-42AA-B614-E9B94910E393}</a:tableStyleId>
              </a:tblPr>
              <a:tblGrid>
                <a:gridCol w="1438420">
                  <a:extLst>
                    <a:ext uri="{9D8B030D-6E8A-4147-A177-3AD203B41FA5}">
                      <a16:colId xmlns:a16="http://schemas.microsoft.com/office/drawing/2014/main" val="940641516"/>
                    </a:ext>
                  </a:extLst>
                </a:gridCol>
                <a:gridCol w="762074">
                  <a:extLst>
                    <a:ext uri="{9D8B030D-6E8A-4147-A177-3AD203B41FA5}">
                      <a16:colId xmlns:a16="http://schemas.microsoft.com/office/drawing/2014/main" val="148269255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3992786655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1457358327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2829513803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1828650023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646002784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980166056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2596779401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4214232271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3177242109"/>
                    </a:ext>
                  </a:extLst>
                </a:gridCol>
              </a:tblGrid>
              <a:tr h="346644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Entrada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b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073046"/>
                  </a:ext>
                </a:extLst>
              </a:tr>
            </a:tbl>
          </a:graphicData>
        </a:graphic>
      </p:graphicFrame>
      <p:sp>
        <p:nvSpPr>
          <p:cNvPr id="4" name="Elipse 3">
            <a:extLst>
              <a:ext uri="{FF2B5EF4-FFF2-40B4-BE49-F238E27FC236}">
                <a16:creationId xmlns:a16="http://schemas.microsoft.com/office/drawing/2014/main" id="{BBAC2E0F-3C3A-4733-9E36-95FD94AB2015}"/>
              </a:ext>
            </a:extLst>
          </p:cNvPr>
          <p:cNvSpPr/>
          <p:nvPr/>
        </p:nvSpPr>
        <p:spPr>
          <a:xfrm>
            <a:off x="4265559" y="5581650"/>
            <a:ext cx="1015617" cy="423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sz="2400">
                <a:solidFill>
                  <a:srgbClr val="FFFFFF"/>
                </a:solidFill>
                <a:cs typeface="Arial"/>
              </a:rPr>
              <a:t>789</a:t>
            </a:r>
          </a:p>
        </p:txBody>
      </p:sp>
    </p:spTree>
    <p:extLst>
      <p:ext uri="{BB962C8B-B14F-4D97-AF65-F5344CB8AC3E}">
        <p14:creationId xmlns:p14="http://schemas.microsoft.com/office/powerpoint/2010/main" val="15890626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3">
            <a:extLst>
              <a:ext uri="{FF2B5EF4-FFF2-40B4-BE49-F238E27FC236}">
                <a16:creationId xmlns:a16="http://schemas.microsoft.com/office/drawing/2014/main" id="{199FDB00-E882-43D5-9618-253687322D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959154"/>
              </p:ext>
            </p:extLst>
          </p:nvPr>
        </p:nvGraphicFramePr>
        <p:xfrm>
          <a:off x="1167527" y="1069416"/>
          <a:ext cx="9574064" cy="4948658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2393516">
                  <a:extLst>
                    <a:ext uri="{9D8B030D-6E8A-4147-A177-3AD203B41FA5}">
                      <a16:colId xmlns:a16="http://schemas.microsoft.com/office/drawing/2014/main" val="943064739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491371798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240095882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427281905"/>
                    </a:ext>
                  </a:extLst>
                </a:gridCol>
              </a:tblGrid>
              <a:tr h="250252">
                <a:tc gridSpan="4">
                  <a:txBody>
                    <a:bodyPr/>
                    <a:lstStyle/>
                    <a:p>
                      <a:pPr algn="ctr"/>
                      <a:r>
                        <a:rPr lang="pt-BR" sz="2400"/>
                        <a:t>Passo 3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518308"/>
                  </a:ext>
                </a:extLst>
              </a:tr>
              <a:tr h="245247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0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647446633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11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18883034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2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61030569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123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603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0C0C0C"/>
                          </a:solidFill>
                        </a:rPr>
                        <a:t>43</a:t>
                      </a:r>
                      <a:endParaRPr lang="pt-BR" sz="1000">
                        <a:solidFill>
                          <a:srgbClr val="0C0C0C"/>
                        </a:solidFill>
                      </a:endParaRPr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39020027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4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6103479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5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400"/>
                        <a:t>25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345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4000785140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6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710437108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7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7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60317955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8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4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865306241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9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789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651401438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2BEE1FA6-C784-4605-9E50-184FF3593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105914"/>
              </p:ext>
            </p:extLst>
          </p:nvPr>
        </p:nvGraphicFramePr>
        <p:xfrm>
          <a:off x="1167527" y="549424"/>
          <a:ext cx="9589953" cy="457200"/>
        </p:xfrm>
        <a:graphic>
          <a:graphicData uri="http://schemas.openxmlformats.org/drawingml/2006/table">
            <a:tbl>
              <a:tblPr firstCol="1">
                <a:tableStyleId>{00A15C55-8517-42AA-B614-E9B94910E393}</a:tableStyleId>
              </a:tblPr>
              <a:tblGrid>
                <a:gridCol w="1438420">
                  <a:extLst>
                    <a:ext uri="{9D8B030D-6E8A-4147-A177-3AD203B41FA5}">
                      <a16:colId xmlns:a16="http://schemas.microsoft.com/office/drawing/2014/main" val="940641516"/>
                    </a:ext>
                  </a:extLst>
                </a:gridCol>
                <a:gridCol w="762074">
                  <a:extLst>
                    <a:ext uri="{9D8B030D-6E8A-4147-A177-3AD203B41FA5}">
                      <a16:colId xmlns:a16="http://schemas.microsoft.com/office/drawing/2014/main" val="148269255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3992786655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1457358327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2829513803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1828650023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646002784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980166056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2596779401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4214232271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3177242109"/>
                    </a:ext>
                  </a:extLst>
                </a:gridCol>
              </a:tblGrid>
              <a:tr h="346644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Entrada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>
                          <a:solidFill>
                            <a:srgbClr val="000000"/>
                          </a:solidFill>
                        </a:rPr>
                        <a:t>120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073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6682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3">
            <a:extLst>
              <a:ext uri="{FF2B5EF4-FFF2-40B4-BE49-F238E27FC236}">
                <a16:creationId xmlns:a16="http://schemas.microsoft.com/office/drawing/2014/main" id="{7F004C39-0CD0-4FAD-BEED-5C82C50515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0838595"/>
              </p:ext>
            </p:extLst>
          </p:nvPr>
        </p:nvGraphicFramePr>
        <p:xfrm>
          <a:off x="1167527" y="1069416"/>
          <a:ext cx="9574064" cy="4948658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2393516">
                  <a:extLst>
                    <a:ext uri="{9D8B030D-6E8A-4147-A177-3AD203B41FA5}">
                      <a16:colId xmlns:a16="http://schemas.microsoft.com/office/drawing/2014/main" val="943064739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491371798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240095882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427281905"/>
                    </a:ext>
                  </a:extLst>
                </a:gridCol>
              </a:tblGrid>
              <a:tr h="250252">
                <a:tc gridSpan="4">
                  <a:txBody>
                    <a:bodyPr/>
                    <a:lstStyle/>
                    <a:p>
                      <a:pPr algn="ctr"/>
                      <a:r>
                        <a:rPr lang="pt-BR" sz="2400"/>
                        <a:t>Passo 3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518308"/>
                  </a:ext>
                </a:extLst>
              </a:tr>
              <a:tr h="245247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0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647446633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18883034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2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61030569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123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603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0C0C0C"/>
                          </a:solidFill>
                        </a:rPr>
                        <a:t>43</a:t>
                      </a:r>
                      <a:endParaRPr lang="pt-BR" sz="1000">
                        <a:solidFill>
                          <a:srgbClr val="0C0C0C"/>
                        </a:solidFill>
                      </a:endParaRPr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39020027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4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6103479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5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400"/>
                        <a:t>25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345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4000785140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6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710437108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7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7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60317955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8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4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865306241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9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789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651401438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C77E4C83-E60E-4D52-A8D5-F6E44A46E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465420"/>
              </p:ext>
            </p:extLst>
          </p:nvPr>
        </p:nvGraphicFramePr>
        <p:xfrm>
          <a:off x="1167527" y="549424"/>
          <a:ext cx="9589953" cy="457200"/>
        </p:xfrm>
        <a:graphic>
          <a:graphicData uri="http://schemas.openxmlformats.org/drawingml/2006/table">
            <a:tbl>
              <a:tblPr firstCol="1">
                <a:tableStyleId>{00A15C55-8517-42AA-B614-E9B94910E393}</a:tableStyleId>
              </a:tblPr>
              <a:tblGrid>
                <a:gridCol w="1438420">
                  <a:extLst>
                    <a:ext uri="{9D8B030D-6E8A-4147-A177-3AD203B41FA5}">
                      <a16:colId xmlns:a16="http://schemas.microsoft.com/office/drawing/2014/main" val="940641516"/>
                    </a:ext>
                  </a:extLst>
                </a:gridCol>
                <a:gridCol w="762074">
                  <a:extLst>
                    <a:ext uri="{9D8B030D-6E8A-4147-A177-3AD203B41FA5}">
                      <a16:colId xmlns:a16="http://schemas.microsoft.com/office/drawing/2014/main" val="148269255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3992786655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1457358327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2829513803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1828650023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646002784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980166056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2596779401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4214232271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3177242109"/>
                    </a:ext>
                  </a:extLst>
                </a:gridCol>
              </a:tblGrid>
              <a:tr h="346644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Entrada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>
                          <a:solidFill>
                            <a:srgbClr val="000000"/>
                          </a:solidFill>
                        </a:rPr>
                        <a:t>120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000000"/>
                          </a:solidFill>
                        </a:rPr>
                        <a:t>11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073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10658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3">
            <a:extLst>
              <a:ext uri="{FF2B5EF4-FFF2-40B4-BE49-F238E27FC236}">
                <a16:creationId xmlns:a16="http://schemas.microsoft.com/office/drawing/2014/main" id="{92712A26-9843-4AEA-A6B6-E73CA67CE3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7287456"/>
              </p:ext>
            </p:extLst>
          </p:nvPr>
        </p:nvGraphicFramePr>
        <p:xfrm>
          <a:off x="1167527" y="1069416"/>
          <a:ext cx="9574064" cy="4948658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2393516">
                  <a:extLst>
                    <a:ext uri="{9D8B030D-6E8A-4147-A177-3AD203B41FA5}">
                      <a16:colId xmlns:a16="http://schemas.microsoft.com/office/drawing/2014/main" val="943064739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491371798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240095882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427281905"/>
                    </a:ext>
                  </a:extLst>
                </a:gridCol>
              </a:tblGrid>
              <a:tr h="250252">
                <a:tc gridSpan="4">
                  <a:txBody>
                    <a:bodyPr/>
                    <a:lstStyle/>
                    <a:p>
                      <a:pPr algn="ctr"/>
                      <a:r>
                        <a:rPr lang="pt-BR" sz="2400"/>
                        <a:t>Passo 3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518308"/>
                  </a:ext>
                </a:extLst>
              </a:tr>
              <a:tr h="245247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0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647446633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18883034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2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61030569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603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0C0C0C"/>
                          </a:solidFill>
                        </a:rPr>
                        <a:t>43</a:t>
                      </a:r>
                      <a:endParaRPr lang="pt-BR" sz="1000">
                        <a:solidFill>
                          <a:srgbClr val="0C0C0C"/>
                        </a:solidFill>
                      </a:endParaRPr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39020027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4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6103479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5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400"/>
                        <a:t>25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345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4000785140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6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710437108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7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7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60317955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8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4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865306241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9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789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651401438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8F8074FA-74A0-4A98-95D8-0236B8010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497317"/>
              </p:ext>
            </p:extLst>
          </p:nvPr>
        </p:nvGraphicFramePr>
        <p:xfrm>
          <a:off x="1167527" y="549424"/>
          <a:ext cx="9589953" cy="457200"/>
        </p:xfrm>
        <a:graphic>
          <a:graphicData uri="http://schemas.openxmlformats.org/drawingml/2006/table">
            <a:tbl>
              <a:tblPr firstCol="1">
                <a:tableStyleId>{00A15C55-8517-42AA-B614-E9B94910E393}</a:tableStyleId>
              </a:tblPr>
              <a:tblGrid>
                <a:gridCol w="1438420">
                  <a:extLst>
                    <a:ext uri="{9D8B030D-6E8A-4147-A177-3AD203B41FA5}">
                      <a16:colId xmlns:a16="http://schemas.microsoft.com/office/drawing/2014/main" val="940641516"/>
                    </a:ext>
                  </a:extLst>
                </a:gridCol>
                <a:gridCol w="762074">
                  <a:extLst>
                    <a:ext uri="{9D8B030D-6E8A-4147-A177-3AD203B41FA5}">
                      <a16:colId xmlns:a16="http://schemas.microsoft.com/office/drawing/2014/main" val="148269255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3992786655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1457358327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2829513803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1828650023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646002784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980166056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2596779401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4214232271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3177242109"/>
                    </a:ext>
                  </a:extLst>
                </a:gridCol>
              </a:tblGrid>
              <a:tr h="346644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Entrada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>
                          <a:solidFill>
                            <a:srgbClr val="000000"/>
                          </a:solidFill>
                        </a:rPr>
                        <a:t>120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000000"/>
                          </a:solidFill>
                        </a:rPr>
                        <a:t>11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123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073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35341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3">
            <a:extLst>
              <a:ext uri="{FF2B5EF4-FFF2-40B4-BE49-F238E27FC236}">
                <a16:creationId xmlns:a16="http://schemas.microsoft.com/office/drawing/2014/main" id="{FA256F2A-839C-470B-B428-2281A5ECC9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5792417"/>
              </p:ext>
            </p:extLst>
          </p:nvPr>
        </p:nvGraphicFramePr>
        <p:xfrm>
          <a:off x="1167527" y="1069416"/>
          <a:ext cx="9574064" cy="4948658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2393516">
                  <a:extLst>
                    <a:ext uri="{9D8B030D-6E8A-4147-A177-3AD203B41FA5}">
                      <a16:colId xmlns:a16="http://schemas.microsoft.com/office/drawing/2014/main" val="943064739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491371798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240095882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427281905"/>
                    </a:ext>
                  </a:extLst>
                </a:gridCol>
              </a:tblGrid>
              <a:tr h="250252">
                <a:tc gridSpan="4">
                  <a:txBody>
                    <a:bodyPr/>
                    <a:lstStyle/>
                    <a:p>
                      <a:pPr algn="ctr"/>
                      <a:r>
                        <a:rPr lang="pt-BR" sz="2400"/>
                        <a:t>Passo 3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518308"/>
                  </a:ext>
                </a:extLst>
              </a:tr>
              <a:tr h="245247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0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647446633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18883034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2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61030569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0C0C0C"/>
                          </a:solidFill>
                        </a:rPr>
                        <a:t>43</a:t>
                      </a:r>
                      <a:endParaRPr lang="pt-BR" sz="1000">
                        <a:solidFill>
                          <a:srgbClr val="0C0C0C"/>
                        </a:solidFill>
                      </a:endParaRPr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39020027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4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6103479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5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400"/>
                        <a:t>25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345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4000785140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6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710437108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7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7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60317955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8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4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865306241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9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789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651401438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A056B2E6-AE33-45FE-A722-BB91A699E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520549"/>
              </p:ext>
            </p:extLst>
          </p:nvPr>
        </p:nvGraphicFramePr>
        <p:xfrm>
          <a:off x="1167527" y="549424"/>
          <a:ext cx="9589953" cy="457200"/>
        </p:xfrm>
        <a:graphic>
          <a:graphicData uri="http://schemas.openxmlformats.org/drawingml/2006/table">
            <a:tbl>
              <a:tblPr firstCol="1">
                <a:tableStyleId>{00A15C55-8517-42AA-B614-E9B94910E393}</a:tableStyleId>
              </a:tblPr>
              <a:tblGrid>
                <a:gridCol w="1438420">
                  <a:extLst>
                    <a:ext uri="{9D8B030D-6E8A-4147-A177-3AD203B41FA5}">
                      <a16:colId xmlns:a16="http://schemas.microsoft.com/office/drawing/2014/main" val="940641516"/>
                    </a:ext>
                  </a:extLst>
                </a:gridCol>
                <a:gridCol w="762074">
                  <a:extLst>
                    <a:ext uri="{9D8B030D-6E8A-4147-A177-3AD203B41FA5}">
                      <a16:colId xmlns:a16="http://schemas.microsoft.com/office/drawing/2014/main" val="148269255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3992786655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1457358327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2829513803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1828650023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646002784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980166056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2596779401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4214232271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3177242109"/>
                    </a:ext>
                  </a:extLst>
                </a:gridCol>
              </a:tblGrid>
              <a:tr h="346644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Entrada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>
                          <a:solidFill>
                            <a:srgbClr val="000000"/>
                          </a:solidFill>
                        </a:rPr>
                        <a:t>120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000000"/>
                          </a:solidFill>
                        </a:rPr>
                        <a:t>11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123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603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073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42665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3">
            <a:extLst>
              <a:ext uri="{FF2B5EF4-FFF2-40B4-BE49-F238E27FC236}">
                <a16:creationId xmlns:a16="http://schemas.microsoft.com/office/drawing/2014/main" id="{37992DB1-968B-487A-A035-B584C2B4A6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668935"/>
              </p:ext>
            </p:extLst>
          </p:nvPr>
        </p:nvGraphicFramePr>
        <p:xfrm>
          <a:off x="1167527" y="1069416"/>
          <a:ext cx="9574064" cy="4948658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2393516">
                  <a:extLst>
                    <a:ext uri="{9D8B030D-6E8A-4147-A177-3AD203B41FA5}">
                      <a16:colId xmlns:a16="http://schemas.microsoft.com/office/drawing/2014/main" val="943064739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491371798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240095882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427281905"/>
                    </a:ext>
                  </a:extLst>
                </a:gridCol>
              </a:tblGrid>
              <a:tr h="250252">
                <a:tc gridSpan="4">
                  <a:txBody>
                    <a:bodyPr/>
                    <a:lstStyle/>
                    <a:p>
                      <a:pPr algn="ctr"/>
                      <a:r>
                        <a:rPr lang="pt-BR" sz="2400"/>
                        <a:t>Passo 3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518308"/>
                  </a:ext>
                </a:extLst>
              </a:tr>
              <a:tr h="245247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0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647446633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18883034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2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61030569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>
                        <a:solidFill>
                          <a:srgbClr val="0C0C0C"/>
                        </a:solidFill>
                      </a:endParaRPr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39020027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4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6103479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5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400"/>
                        <a:t>25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345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4000785140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6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710437108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7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7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60317955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8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4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865306241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9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789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651401438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21E639DE-FC09-4991-8E90-5CD7160E9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490787"/>
              </p:ext>
            </p:extLst>
          </p:nvPr>
        </p:nvGraphicFramePr>
        <p:xfrm>
          <a:off x="1167527" y="549424"/>
          <a:ext cx="9589953" cy="457200"/>
        </p:xfrm>
        <a:graphic>
          <a:graphicData uri="http://schemas.openxmlformats.org/drawingml/2006/table">
            <a:tbl>
              <a:tblPr firstCol="1">
                <a:tableStyleId>{00A15C55-8517-42AA-B614-E9B94910E393}</a:tableStyleId>
              </a:tblPr>
              <a:tblGrid>
                <a:gridCol w="1438420">
                  <a:extLst>
                    <a:ext uri="{9D8B030D-6E8A-4147-A177-3AD203B41FA5}">
                      <a16:colId xmlns:a16="http://schemas.microsoft.com/office/drawing/2014/main" val="940641516"/>
                    </a:ext>
                  </a:extLst>
                </a:gridCol>
                <a:gridCol w="762074">
                  <a:extLst>
                    <a:ext uri="{9D8B030D-6E8A-4147-A177-3AD203B41FA5}">
                      <a16:colId xmlns:a16="http://schemas.microsoft.com/office/drawing/2014/main" val="148269255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3992786655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1457358327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2829513803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1828650023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646002784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980166056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2596779401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4214232271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3177242109"/>
                    </a:ext>
                  </a:extLst>
                </a:gridCol>
              </a:tblGrid>
              <a:tr h="346644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Entrada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>
                          <a:solidFill>
                            <a:srgbClr val="000000"/>
                          </a:solidFill>
                        </a:rPr>
                        <a:t>120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000000"/>
                          </a:solidFill>
                        </a:rPr>
                        <a:t>11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123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603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000000"/>
                          </a:solidFill>
                        </a:rPr>
                        <a:t>43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073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4870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3">
            <a:extLst>
              <a:ext uri="{FF2B5EF4-FFF2-40B4-BE49-F238E27FC236}">
                <a16:creationId xmlns:a16="http://schemas.microsoft.com/office/drawing/2014/main" id="{B35FA457-851E-42DB-A68A-72BFDB872B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547928"/>
              </p:ext>
            </p:extLst>
          </p:nvPr>
        </p:nvGraphicFramePr>
        <p:xfrm>
          <a:off x="1167527" y="1069416"/>
          <a:ext cx="9574064" cy="4948658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2393516">
                  <a:extLst>
                    <a:ext uri="{9D8B030D-6E8A-4147-A177-3AD203B41FA5}">
                      <a16:colId xmlns:a16="http://schemas.microsoft.com/office/drawing/2014/main" val="943064739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491371798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240095882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427281905"/>
                    </a:ext>
                  </a:extLst>
                </a:gridCol>
              </a:tblGrid>
              <a:tr h="250252">
                <a:tc gridSpan="4">
                  <a:txBody>
                    <a:bodyPr/>
                    <a:lstStyle/>
                    <a:p>
                      <a:pPr algn="ctr"/>
                      <a:r>
                        <a:rPr lang="pt-BR" sz="2400"/>
                        <a:t>Passo 3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518308"/>
                  </a:ext>
                </a:extLst>
              </a:tr>
              <a:tr h="245247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0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647446633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18883034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2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61030569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>
                        <a:solidFill>
                          <a:srgbClr val="0C0C0C"/>
                        </a:solidFill>
                      </a:endParaRPr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39020027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4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6103479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5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345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4000785140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6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710437108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7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7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60317955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8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4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865306241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9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789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651401438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A1C2EDD2-CEBD-44F8-AB1A-353BCEB14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045886"/>
              </p:ext>
            </p:extLst>
          </p:nvPr>
        </p:nvGraphicFramePr>
        <p:xfrm>
          <a:off x="1167527" y="549424"/>
          <a:ext cx="9589953" cy="457200"/>
        </p:xfrm>
        <a:graphic>
          <a:graphicData uri="http://schemas.openxmlformats.org/drawingml/2006/table">
            <a:tbl>
              <a:tblPr firstCol="1">
                <a:tableStyleId>{00A15C55-8517-42AA-B614-E9B94910E393}</a:tableStyleId>
              </a:tblPr>
              <a:tblGrid>
                <a:gridCol w="1438420">
                  <a:extLst>
                    <a:ext uri="{9D8B030D-6E8A-4147-A177-3AD203B41FA5}">
                      <a16:colId xmlns:a16="http://schemas.microsoft.com/office/drawing/2014/main" val="940641516"/>
                    </a:ext>
                  </a:extLst>
                </a:gridCol>
                <a:gridCol w="762074">
                  <a:extLst>
                    <a:ext uri="{9D8B030D-6E8A-4147-A177-3AD203B41FA5}">
                      <a16:colId xmlns:a16="http://schemas.microsoft.com/office/drawing/2014/main" val="148269255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3992786655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1457358327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2829513803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1828650023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646002784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980166056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2596779401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4214232271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3177242109"/>
                    </a:ext>
                  </a:extLst>
                </a:gridCol>
              </a:tblGrid>
              <a:tr h="346644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Entrada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>
                          <a:solidFill>
                            <a:srgbClr val="000000"/>
                          </a:solidFill>
                        </a:rPr>
                        <a:t>120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000000"/>
                          </a:solidFill>
                        </a:rPr>
                        <a:t>11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123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603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000000"/>
                          </a:solidFill>
                        </a:rPr>
                        <a:t>43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25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073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9856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3">
            <a:extLst>
              <a:ext uri="{FF2B5EF4-FFF2-40B4-BE49-F238E27FC236}">
                <a16:creationId xmlns:a16="http://schemas.microsoft.com/office/drawing/2014/main" id="{E7E907DE-AB59-4F74-9D8E-B947038EC9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9542598"/>
              </p:ext>
            </p:extLst>
          </p:nvPr>
        </p:nvGraphicFramePr>
        <p:xfrm>
          <a:off x="1167527" y="1069416"/>
          <a:ext cx="9574064" cy="4948658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2393516">
                  <a:extLst>
                    <a:ext uri="{9D8B030D-6E8A-4147-A177-3AD203B41FA5}">
                      <a16:colId xmlns:a16="http://schemas.microsoft.com/office/drawing/2014/main" val="943064739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491371798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240095882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427281905"/>
                    </a:ext>
                  </a:extLst>
                </a:gridCol>
              </a:tblGrid>
              <a:tr h="250252">
                <a:tc gridSpan="4">
                  <a:txBody>
                    <a:bodyPr/>
                    <a:lstStyle/>
                    <a:p>
                      <a:pPr algn="ctr"/>
                      <a:r>
                        <a:rPr lang="pt-BR" sz="2400"/>
                        <a:t>Passo 3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518308"/>
                  </a:ext>
                </a:extLst>
              </a:tr>
              <a:tr h="245247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0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647446633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18883034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2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61030569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>
                        <a:solidFill>
                          <a:srgbClr val="0C0C0C"/>
                        </a:solidFill>
                      </a:endParaRPr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39020027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4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6103479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5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4000785140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6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710437108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7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7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60317955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8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4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865306241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9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789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651401438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7B2E6AD2-1AF8-4011-B74E-7D04E8E3E0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276044"/>
              </p:ext>
            </p:extLst>
          </p:nvPr>
        </p:nvGraphicFramePr>
        <p:xfrm>
          <a:off x="1167527" y="549424"/>
          <a:ext cx="9589953" cy="457200"/>
        </p:xfrm>
        <a:graphic>
          <a:graphicData uri="http://schemas.openxmlformats.org/drawingml/2006/table">
            <a:tbl>
              <a:tblPr firstCol="1">
                <a:tableStyleId>{00A15C55-8517-42AA-B614-E9B94910E393}</a:tableStyleId>
              </a:tblPr>
              <a:tblGrid>
                <a:gridCol w="1438420">
                  <a:extLst>
                    <a:ext uri="{9D8B030D-6E8A-4147-A177-3AD203B41FA5}">
                      <a16:colId xmlns:a16="http://schemas.microsoft.com/office/drawing/2014/main" val="940641516"/>
                    </a:ext>
                  </a:extLst>
                </a:gridCol>
                <a:gridCol w="762074">
                  <a:extLst>
                    <a:ext uri="{9D8B030D-6E8A-4147-A177-3AD203B41FA5}">
                      <a16:colId xmlns:a16="http://schemas.microsoft.com/office/drawing/2014/main" val="148269255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3992786655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1457358327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2829513803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1828650023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646002784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980166056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2596779401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4214232271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3177242109"/>
                    </a:ext>
                  </a:extLst>
                </a:gridCol>
              </a:tblGrid>
              <a:tr h="346644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Entrada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>
                          <a:solidFill>
                            <a:srgbClr val="000000"/>
                          </a:solidFill>
                        </a:rPr>
                        <a:t>120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000000"/>
                          </a:solidFill>
                        </a:rPr>
                        <a:t>11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123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603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000000"/>
                          </a:solidFill>
                        </a:rPr>
                        <a:t>43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25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000000"/>
                          </a:solidFill>
                        </a:rPr>
                        <a:t>345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073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0033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3">
            <a:extLst>
              <a:ext uri="{FF2B5EF4-FFF2-40B4-BE49-F238E27FC236}">
                <a16:creationId xmlns:a16="http://schemas.microsoft.com/office/drawing/2014/main" id="{F5F488B8-F9B5-4293-9A63-149E7FB8B6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594986"/>
              </p:ext>
            </p:extLst>
          </p:nvPr>
        </p:nvGraphicFramePr>
        <p:xfrm>
          <a:off x="1167527" y="1069416"/>
          <a:ext cx="9574064" cy="4948658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2393516">
                  <a:extLst>
                    <a:ext uri="{9D8B030D-6E8A-4147-A177-3AD203B41FA5}">
                      <a16:colId xmlns:a16="http://schemas.microsoft.com/office/drawing/2014/main" val="943064739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491371798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240095882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427281905"/>
                    </a:ext>
                  </a:extLst>
                </a:gridCol>
              </a:tblGrid>
              <a:tr h="250252">
                <a:tc gridSpan="4">
                  <a:txBody>
                    <a:bodyPr/>
                    <a:lstStyle/>
                    <a:p>
                      <a:pPr algn="ctr"/>
                      <a:r>
                        <a:rPr lang="pt-BR" sz="2400"/>
                        <a:t>Passo 1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518308"/>
                  </a:ext>
                </a:extLst>
              </a:tr>
              <a:tr h="245247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0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647446633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18883034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2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61030569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>
                        <a:solidFill>
                          <a:srgbClr val="0C0C0C"/>
                        </a:solidFill>
                      </a:endParaRPr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39020027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4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6103479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5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4000785140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6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710437108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7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60317955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8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4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865306241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9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789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651401438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A177D3F3-E8A6-4421-8E16-B80A0A2A3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636034"/>
              </p:ext>
            </p:extLst>
          </p:nvPr>
        </p:nvGraphicFramePr>
        <p:xfrm>
          <a:off x="1167527" y="549424"/>
          <a:ext cx="9589953" cy="457200"/>
        </p:xfrm>
        <a:graphic>
          <a:graphicData uri="http://schemas.openxmlformats.org/drawingml/2006/table">
            <a:tbl>
              <a:tblPr firstCol="1">
                <a:tableStyleId>{00A15C55-8517-42AA-B614-E9B94910E393}</a:tableStyleId>
              </a:tblPr>
              <a:tblGrid>
                <a:gridCol w="1438420">
                  <a:extLst>
                    <a:ext uri="{9D8B030D-6E8A-4147-A177-3AD203B41FA5}">
                      <a16:colId xmlns:a16="http://schemas.microsoft.com/office/drawing/2014/main" val="940641516"/>
                    </a:ext>
                  </a:extLst>
                </a:gridCol>
                <a:gridCol w="762074">
                  <a:extLst>
                    <a:ext uri="{9D8B030D-6E8A-4147-A177-3AD203B41FA5}">
                      <a16:colId xmlns:a16="http://schemas.microsoft.com/office/drawing/2014/main" val="148269255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3992786655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1457358327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2829513803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1828650023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646002784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980166056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2596779401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4214232271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3177242109"/>
                    </a:ext>
                  </a:extLst>
                </a:gridCol>
              </a:tblGrid>
              <a:tr h="346644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Entrada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>
                          <a:solidFill>
                            <a:srgbClr val="000000"/>
                          </a:solidFill>
                        </a:rPr>
                        <a:t>120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000000"/>
                          </a:solidFill>
                        </a:rPr>
                        <a:t>11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123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603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000000"/>
                          </a:solidFill>
                        </a:rPr>
                        <a:t>43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25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000000"/>
                          </a:solidFill>
                        </a:rPr>
                        <a:t>345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7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073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64644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077242" y="239696"/>
            <a:ext cx="3349989" cy="859359"/>
          </a:xfrm>
        </p:spPr>
        <p:txBody>
          <a:bodyPr/>
          <a:lstStyle/>
          <a:p>
            <a:r>
              <a:rPr lang="pt-BR"/>
              <a:t>Classificação</a:t>
            </a:r>
          </a:p>
        </p:txBody>
      </p:sp>
      <p:graphicFrame>
        <p:nvGraphicFramePr>
          <p:cNvPr id="7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1838350"/>
              </p:ext>
            </p:extLst>
          </p:nvPr>
        </p:nvGraphicFramePr>
        <p:xfrm>
          <a:off x="967667" y="1908700"/>
          <a:ext cx="9712170" cy="2252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758">
                  <a:extLst>
                    <a:ext uri="{9D8B030D-6E8A-4147-A177-3AD203B41FA5}">
                      <a16:colId xmlns:a16="http://schemas.microsoft.com/office/drawing/2014/main" val="3375717885"/>
                    </a:ext>
                  </a:extLst>
                </a:gridCol>
                <a:gridCol w="1821032">
                  <a:extLst>
                    <a:ext uri="{9D8B030D-6E8A-4147-A177-3AD203B41FA5}">
                      <a16:colId xmlns:a16="http://schemas.microsoft.com/office/drawing/2014/main" val="3028594624"/>
                    </a:ext>
                  </a:extLst>
                </a:gridCol>
                <a:gridCol w="5376380">
                  <a:extLst>
                    <a:ext uri="{9D8B030D-6E8A-4147-A177-3AD203B41FA5}">
                      <a16:colId xmlns:a16="http://schemas.microsoft.com/office/drawing/2014/main" val="4257307827"/>
                    </a:ext>
                  </a:extLst>
                </a:gridCol>
              </a:tblGrid>
              <a:tr h="398016">
                <a:tc>
                  <a:txBody>
                    <a:bodyPr/>
                    <a:lstStyle/>
                    <a:p>
                      <a:r>
                        <a:rPr lang="pt-BR"/>
                        <a:t>Complexidade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Notação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Significado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102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/>
                        <a:t>Constante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Não</a:t>
                      </a:r>
                      <a:r>
                        <a:rPr lang="pt-BR" baseline="0"/>
                        <a:t> varia com o número de entradas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2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/>
                        <a:t>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Varia linearmente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767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/>
                        <a:t>Logarítmica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O(</a:t>
                      </a:r>
                      <a:r>
                        <a:rPr lang="pt-BR" err="1"/>
                        <a:t>log</a:t>
                      </a:r>
                      <a:r>
                        <a:rPr lang="pt-BR"/>
                        <a:t>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Varia de forma </a:t>
                      </a:r>
                      <a:r>
                        <a:rPr lang="pt-BR" err="1"/>
                        <a:t>logaritimica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871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err="1"/>
                        <a:t>Linearítimica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O(n </a:t>
                      </a:r>
                      <a:r>
                        <a:rPr lang="pt-BR" err="1"/>
                        <a:t>log</a:t>
                      </a:r>
                      <a:r>
                        <a:rPr lang="pt-BR"/>
                        <a:t>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/>
                        <a:t>Varia n vezes</a:t>
                      </a:r>
                      <a:r>
                        <a:rPr lang="pt-BR" baseline="0"/>
                        <a:t> a variação </a:t>
                      </a:r>
                      <a:r>
                        <a:rPr lang="pt-BR" baseline="0" err="1"/>
                        <a:t>logaritimica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100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/>
                        <a:t>Quadrática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O(n²)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Varia de forma quadrada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407505"/>
                  </a:ext>
                </a:extLst>
              </a:tr>
            </a:tbl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967667" y="4755720"/>
            <a:ext cx="4174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err="1">
                <a:solidFill>
                  <a:schemeClr val="bg1"/>
                </a:solidFill>
              </a:rPr>
              <a:t>Radix</a:t>
            </a:r>
            <a:r>
              <a:rPr lang="pt-BR" sz="3600">
                <a:solidFill>
                  <a:schemeClr val="bg1"/>
                </a:solidFill>
              </a:rPr>
              <a:t> </a:t>
            </a:r>
            <a:r>
              <a:rPr lang="pt-BR" sz="3600" err="1">
                <a:solidFill>
                  <a:schemeClr val="bg1"/>
                </a:solidFill>
              </a:rPr>
              <a:t>Sort</a:t>
            </a:r>
            <a:r>
              <a:rPr lang="pt-BR" sz="3600">
                <a:solidFill>
                  <a:schemeClr val="bg1"/>
                </a:solidFill>
              </a:rPr>
              <a:t> = O(n)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3">
            <a:extLst>
              <a:ext uri="{FF2B5EF4-FFF2-40B4-BE49-F238E27FC236}">
                <a16:creationId xmlns:a16="http://schemas.microsoft.com/office/drawing/2014/main" id="{D4CF5F47-3FF3-4BA4-AF8F-E5F883C37B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3824296"/>
              </p:ext>
            </p:extLst>
          </p:nvPr>
        </p:nvGraphicFramePr>
        <p:xfrm>
          <a:off x="1171135" y="1065627"/>
          <a:ext cx="9574064" cy="4948658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2393516">
                  <a:extLst>
                    <a:ext uri="{9D8B030D-6E8A-4147-A177-3AD203B41FA5}">
                      <a16:colId xmlns:a16="http://schemas.microsoft.com/office/drawing/2014/main" val="943064739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491371798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240095882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427281905"/>
                    </a:ext>
                  </a:extLst>
                </a:gridCol>
              </a:tblGrid>
              <a:tr h="250252">
                <a:tc gridSpan="4">
                  <a:txBody>
                    <a:bodyPr/>
                    <a:lstStyle/>
                    <a:p>
                      <a:pPr algn="ctr"/>
                      <a:r>
                        <a:rPr lang="pt-BR" sz="2400"/>
                        <a:t>Passo 3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518308"/>
                  </a:ext>
                </a:extLst>
              </a:tr>
              <a:tr h="245247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0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647446633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18883034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2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61030569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>
                        <a:solidFill>
                          <a:srgbClr val="0C0C0C"/>
                        </a:solidFill>
                      </a:endParaRPr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39020027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4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6103479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5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4000785140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6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710437108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7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60317955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8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BR" sz="2400" b="0" i="0" u="none" strike="noStrike" noProof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865306241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9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789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651401438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F9C95A85-5AF6-479D-8D4A-5E3EAD767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721254"/>
              </p:ext>
            </p:extLst>
          </p:nvPr>
        </p:nvGraphicFramePr>
        <p:xfrm>
          <a:off x="1171135" y="548640"/>
          <a:ext cx="9589953" cy="457200"/>
        </p:xfrm>
        <a:graphic>
          <a:graphicData uri="http://schemas.openxmlformats.org/drawingml/2006/table">
            <a:tbl>
              <a:tblPr firstCol="1">
                <a:tableStyleId>{00A15C55-8517-42AA-B614-E9B94910E393}</a:tableStyleId>
              </a:tblPr>
              <a:tblGrid>
                <a:gridCol w="1438420">
                  <a:extLst>
                    <a:ext uri="{9D8B030D-6E8A-4147-A177-3AD203B41FA5}">
                      <a16:colId xmlns:a16="http://schemas.microsoft.com/office/drawing/2014/main" val="940641516"/>
                    </a:ext>
                  </a:extLst>
                </a:gridCol>
                <a:gridCol w="762074">
                  <a:extLst>
                    <a:ext uri="{9D8B030D-6E8A-4147-A177-3AD203B41FA5}">
                      <a16:colId xmlns:a16="http://schemas.microsoft.com/office/drawing/2014/main" val="148269255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3992786655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1457358327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2829513803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1828650023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646002784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980166056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2596779401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4214232271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3177242109"/>
                    </a:ext>
                  </a:extLst>
                </a:gridCol>
              </a:tblGrid>
              <a:tr h="346644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Entrada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>
                          <a:solidFill>
                            <a:srgbClr val="000000"/>
                          </a:solidFill>
                        </a:rPr>
                        <a:t>120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000000"/>
                          </a:solidFill>
                        </a:rPr>
                        <a:t>11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123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603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000000"/>
                          </a:solidFill>
                        </a:rPr>
                        <a:t>43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25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000000"/>
                          </a:solidFill>
                        </a:rPr>
                        <a:t>345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7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18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073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46894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3">
            <a:extLst>
              <a:ext uri="{FF2B5EF4-FFF2-40B4-BE49-F238E27FC236}">
                <a16:creationId xmlns:a16="http://schemas.microsoft.com/office/drawing/2014/main" id="{B6A2F483-C680-4823-B2C2-06704B8404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2138588"/>
              </p:ext>
            </p:extLst>
          </p:nvPr>
        </p:nvGraphicFramePr>
        <p:xfrm>
          <a:off x="1171135" y="1065627"/>
          <a:ext cx="9574064" cy="4948658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2393516">
                  <a:extLst>
                    <a:ext uri="{9D8B030D-6E8A-4147-A177-3AD203B41FA5}">
                      <a16:colId xmlns:a16="http://schemas.microsoft.com/office/drawing/2014/main" val="943064739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491371798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240095882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427281905"/>
                    </a:ext>
                  </a:extLst>
                </a:gridCol>
              </a:tblGrid>
              <a:tr h="250252">
                <a:tc gridSpan="4">
                  <a:txBody>
                    <a:bodyPr/>
                    <a:lstStyle/>
                    <a:p>
                      <a:pPr algn="ctr"/>
                      <a:r>
                        <a:rPr lang="pt-BR" sz="2400"/>
                        <a:t>Passo 3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518308"/>
                  </a:ext>
                </a:extLst>
              </a:tr>
              <a:tr h="245247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0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647446633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18883034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2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61030569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>
                        <a:solidFill>
                          <a:srgbClr val="0C0C0C"/>
                        </a:solidFill>
                      </a:endParaRPr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39020027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4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6103479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5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4000785140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6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710437108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7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60317955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8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BR" sz="2400" b="0" i="0" u="none" strike="noStrike" noProof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865306241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9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651401438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B1115FC6-54B0-4F5F-9466-BCF4AA369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981661"/>
              </p:ext>
            </p:extLst>
          </p:nvPr>
        </p:nvGraphicFramePr>
        <p:xfrm>
          <a:off x="1171135" y="548640"/>
          <a:ext cx="9589953" cy="457200"/>
        </p:xfrm>
        <a:graphic>
          <a:graphicData uri="http://schemas.openxmlformats.org/drawingml/2006/table">
            <a:tbl>
              <a:tblPr firstCol="1">
                <a:tableStyleId>{00A15C55-8517-42AA-B614-E9B94910E393}</a:tableStyleId>
              </a:tblPr>
              <a:tblGrid>
                <a:gridCol w="1438420">
                  <a:extLst>
                    <a:ext uri="{9D8B030D-6E8A-4147-A177-3AD203B41FA5}">
                      <a16:colId xmlns:a16="http://schemas.microsoft.com/office/drawing/2014/main" val="940641516"/>
                    </a:ext>
                  </a:extLst>
                </a:gridCol>
                <a:gridCol w="762074">
                  <a:extLst>
                    <a:ext uri="{9D8B030D-6E8A-4147-A177-3AD203B41FA5}">
                      <a16:colId xmlns:a16="http://schemas.microsoft.com/office/drawing/2014/main" val="148269255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3992786655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1457358327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2829513803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1828650023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646002784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980166056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2596779401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4214232271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3177242109"/>
                    </a:ext>
                  </a:extLst>
                </a:gridCol>
              </a:tblGrid>
              <a:tr h="346644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Entrada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>
                          <a:solidFill>
                            <a:srgbClr val="000000"/>
                          </a:solidFill>
                        </a:rPr>
                        <a:t>120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000000"/>
                          </a:solidFill>
                        </a:rPr>
                        <a:t>11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123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603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000000"/>
                          </a:solidFill>
                        </a:rPr>
                        <a:t>43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25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000000"/>
                          </a:solidFill>
                        </a:rPr>
                        <a:t>345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7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18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4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789</a:t>
                      </a:r>
                      <a:endParaRPr lang="pt-BR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073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2944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711845C6-9C7F-46B6-895F-26403FAA3BD5}"/>
              </a:ext>
            </a:extLst>
          </p:cNvPr>
          <p:cNvSpPr txBox="1"/>
          <p:nvPr/>
        </p:nvSpPr>
        <p:spPr>
          <a:xfrm>
            <a:off x="137160" y="495886"/>
            <a:ext cx="12069912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>
                <a:solidFill>
                  <a:srgbClr val="FFFFFF"/>
                </a:solidFill>
                <a:latin typeface="Century Gothic"/>
              </a:rPr>
              <a:t>Descobre o digito menos significativo</a:t>
            </a:r>
            <a:endParaRPr lang="pt-BR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69964CC-CC7E-445C-9618-E40CEDDEA003}"/>
              </a:ext>
            </a:extLst>
          </p:cNvPr>
          <p:cNvSpPr txBox="1"/>
          <p:nvPr/>
        </p:nvSpPr>
        <p:spPr>
          <a:xfrm>
            <a:off x="495886" y="1793630"/>
            <a:ext cx="11337715" cy="286232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>
                <a:latin typeface="Century Gothic"/>
              </a:rPr>
              <a:t>Vetor[0] = 1</a:t>
            </a:r>
            <a:r>
              <a:rPr lang="pt-BR" sz="3600">
                <a:solidFill>
                  <a:srgbClr val="C62324"/>
                </a:solidFill>
                <a:latin typeface="Century Gothic"/>
              </a:rPr>
              <a:t>2</a:t>
            </a:r>
            <a:r>
              <a:rPr lang="pt-BR" sz="3600">
                <a:latin typeface="Century Gothic"/>
              </a:rPr>
              <a:t>0</a:t>
            </a:r>
          </a:p>
          <a:p>
            <a:pPr algn="ctr"/>
            <a:endParaRPr lang="pt-BR" sz="3600">
              <a:latin typeface="Century Gothic"/>
            </a:endParaRPr>
          </a:p>
          <a:p>
            <a:pPr algn="ctr"/>
            <a:r>
              <a:rPr lang="pt-BR" sz="3600">
                <a:solidFill>
                  <a:srgbClr val="C62324"/>
                </a:solidFill>
                <a:latin typeface="Century Gothic"/>
              </a:rPr>
              <a:t>120 </a:t>
            </a:r>
            <a:r>
              <a:rPr lang="pt-BR" sz="3600">
                <a:latin typeface="Century Gothic"/>
              </a:rPr>
              <a:t>MOD </a:t>
            </a:r>
            <a:r>
              <a:rPr lang="pt-BR" sz="3600">
                <a:solidFill>
                  <a:srgbClr val="4BE7C7"/>
                </a:solidFill>
                <a:latin typeface="Century Gothic"/>
              </a:rPr>
              <a:t>100 </a:t>
            </a:r>
            <a:r>
              <a:rPr lang="pt-BR" sz="3600">
                <a:latin typeface="Century Gothic"/>
              </a:rPr>
              <a:t>= 20</a:t>
            </a:r>
            <a:endParaRPr lang="pt-BR" sz="3600">
              <a:solidFill>
                <a:srgbClr val="C62324"/>
              </a:solidFill>
              <a:latin typeface="Century Gothic"/>
            </a:endParaRPr>
          </a:p>
          <a:p>
            <a:pPr algn="ctr"/>
            <a:endParaRPr lang="pt-BR" sz="3600">
              <a:latin typeface="Century Gothic"/>
            </a:endParaRPr>
          </a:p>
          <a:p>
            <a:pPr algn="ctr"/>
            <a:r>
              <a:rPr lang="pt-BR" sz="3600">
                <a:solidFill>
                  <a:srgbClr val="C62324"/>
                </a:solidFill>
                <a:latin typeface="Century Gothic"/>
              </a:rPr>
              <a:t>20 </a:t>
            </a:r>
            <a:r>
              <a:rPr lang="pt-BR" sz="3600">
                <a:latin typeface="Century Gothic"/>
              </a:rPr>
              <a:t>DIV </a:t>
            </a:r>
            <a:r>
              <a:rPr lang="pt-BR" sz="3600">
                <a:solidFill>
                  <a:srgbClr val="4BE7C7"/>
                </a:solidFill>
                <a:latin typeface="Century Gothic"/>
              </a:rPr>
              <a:t>10 </a:t>
            </a:r>
            <a:r>
              <a:rPr lang="pt-BR" sz="3600">
                <a:latin typeface="Century Gothic"/>
              </a:rPr>
              <a:t>= </a:t>
            </a:r>
            <a:r>
              <a:rPr lang="pt-BR" sz="3600">
                <a:solidFill>
                  <a:srgbClr val="C62324"/>
                </a:solidFill>
                <a:latin typeface="Century Gothic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02189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3">
            <a:extLst>
              <a:ext uri="{FF2B5EF4-FFF2-40B4-BE49-F238E27FC236}">
                <a16:creationId xmlns:a16="http://schemas.microsoft.com/office/drawing/2014/main" id="{54B81746-DB91-4347-ABD2-5652D2D3D0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5997804"/>
              </p:ext>
            </p:extLst>
          </p:nvPr>
        </p:nvGraphicFramePr>
        <p:xfrm>
          <a:off x="1167527" y="1069416"/>
          <a:ext cx="9574064" cy="4948658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2393516">
                  <a:extLst>
                    <a:ext uri="{9D8B030D-6E8A-4147-A177-3AD203B41FA5}">
                      <a16:colId xmlns:a16="http://schemas.microsoft.com/office/drawing/2014/main" val="943064739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491371798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240095882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427281905"/>
                    </a:ext>
                  </a:extLst>
                </a:gridCol>
              </a:tblGrid>
              <a:tr h="250252">
                <a:tc gridSpan="4">
                  <a:txBody>
                    <a:bodyPr/>
                    <a:lstStyle/>
                    <a:p>
                      <a:pPr algn="ctr"/>
                      <a:r>
                        <a:rPr lang="pt-BR" sz="2400"/>
                        <a:t>Passo 1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518308"/>
                  </a:ext>
                </a:extLst>
              </a:tr>
              <a:tr h="245247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0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647446633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18883034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2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61030569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>
                        <a:solidFill>
                          <a:srgbClr val="0C0C0C"/>
                        </a:solidFill>
                      </a:endParaRPr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39020027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4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6103479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5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4000785140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6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710437108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7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60317955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8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BR" sz="2400" b="0" i="0" u="none" strike="noStrike" noProof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865306241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9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651401438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2662EA9C-210C-4FD2-B878-4E0D1FD94E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388343"/>
              </p:ext>
            </p:extLst>
          </p:nvPr>
        </p:nvGraphicFramePr>
        <p:xfrm>
          <a:off x="1167527" y="549424"/>
          <a:ext cx="9589953" cy="457200"/>
        </p:xfrm>
        <a:graphic>
          <a:graphicData uri="http://schemas.openxmlformats.org/drawingml/2006/table">
            <a:tbl>
              <a:tblPr firstCol="1">
                <a:tableStyleId>{00A15C55-8517-42AA-B614-E9B94910E393}</a:tableStyleId>
              </a:tblPr>
              <a:tblGrid>
                <a:gridCol w="1438420">
                  <a:extLst>
                    <a:ext uri="{9D8B030D-6E8A-4147-A177-3AD203B41FA5}">
                      <a16:colId xmlns:a16="http://schemas.microsoft.com/office/drawing/2014/main" val="940641516"/>
                    </a:ext>
                  </a:extLst>
                </a:gridCol>
                <a:gridCol w="762074">
                  <a:extLst>
                    <a:ext uri="{9D8B030D-6E8A-4147-A177-3AD203B41FA5}">
                      <a16:colId xmlns:a16="http://schemas.microsoft.com/office/drawing/2014/main" val="148269255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3992786655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1457358327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2829513803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1828650023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646002784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980166056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2596779401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4214232271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3177242109"/>
                    </a:ext>
                  </a:extLst>
                </a:gridCol>
              </a:tblGrid>
              <a:tr h="346644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Entrada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lang="pt-BR" sz="2400" b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pt-BR" sz="2400" b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pt-BR" sz="24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lang="pt-BR" sz="240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pt-BR" sz="24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6</a:t>
                      </a:r>
                      <a:r>
                        <a:rPr lang="pt-BR" sz="24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pt-BR" sz="24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pt-BR" sz="24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pt-BR" sz="2400"/>
                        <a:t>5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000000"/>
                          </a:solidFill>
                        </a:rPr>
                        <a:t>3</a:t>
                      </a:r>
                      <a:r>
                        <a:rPr lang="pt-BR" sz="240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pt-BR" sz="24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pt-BR" sz="2400"/>
                        <a:t>7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pt-BR" sz="2400"/>
                        <a:t>8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7</a:t>
                      </a:r>
                      <a:r>
                        <a:rPr lang="pt-BR" sz="2400">
                          <a:solidFill>
                            <a:srgbClr val="FF0000"/>
                          </a:solidFill>
                        </a:rPr>
                        <a:t>8</a:t>
                      </a:r>
                      <a:r>
                        <a:rPr lang="pt-BR" sz="24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073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07843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Espaço Reservado para Conteúdo 3">
            <a:extLst>
              <a:ext uri="{FF2B5EF4-FFF2-40B4-BE49-F238E27FC236}">
                <a16:creationId xmlns:a16="http://schemas.microsoft.com/office/drawing/2014/main" id="{3F55C496-1BA8-4FDE-B23F-7D4EC12C08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0008000"/>
              </p:ext>
            </p:extLst>
          </p:nvPr>
        </p:nvGraphicFramePr>
        <p:xfrm>
          <a:off x="1167527" y="1069416"/>
          <a:ext cx="9574064" cy="4948658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2393516">
                  <a:extLst>
                    <a:ext uri="{9D8B030D-6E8A-4147-A177-3AD203B41FA5}">
                      <a16:colId xmlns:a16="http://schemas.microsoft.com/office/drawing/2014/main" val="943064739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491371798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240095882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427281905"/>
                    </a:ext>
                  </a:extLst>
                </a:gridCol>
              </a:tblGrid>
              <a:tr h="250252">
                <a:tc gridSpan="4">
                  <a:txBody>
                    <a:bodyPr/>
                    <a:lstStyle/>
                    <a:p>
                      <a:pPr algn="ctr"/>
                      <a:r>
                        <a:rPr lang="pt-BR" sz="2400"/>
                        <a:t>Passo 1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518308"/>
                  </a:ext>
                </a:extLst>
              </a:tr>
              <a:tr h="245247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0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6</a:t>
                      </a:r>
                      <a:r>
                        <a:rPr lang="pt-BR" sz="24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pt-BR" sz="24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pt-BR" sz="2400"/>
                        <a:t>7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647446633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pt-BR" sz="2400"/>
                        <a:t>1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pt-BR" sz="2400"/>
                        <a:t>8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18883034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2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4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r>
                        <a:rPr lang="pt-BR" sz="2400" b="0" i="0" u="none" strike="noStrike" noProof="0">
                          <a:solidFill>
                            <a:srgbClr val="FF0000"/>
                          </a:solidFill>
                          <a:latin typeface="Arial"/>
                        </a:rPr>
                        <a:t>2</a:t>
                      </a:r>
                      <a:r>
                        <a:rPr lang="pt-BR" sz="24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pt-BR" b="0" i="0" u="none" strike="noStrike" noProof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1</a:t>
                      </a:r>
                      <a:r>
                        <a:rPr lang="pt-BR" sz="240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pt-BR" sz="24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pt-BR" sz="2400"/>
                        <a:t>5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61030569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>
                        <a:solidFill>
                          <a:srgbClr val="0C0C0C"/>
                        </a:solidFill>
                      </a:endParaRPr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39020027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4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pt-BR" sz="2400"/>
                        <a:t>3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3</a:t>
                      </a:r>
                      <a:r>
                        <a:rPr lang="pt-BR" sz="240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pt-BR" sz="24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6103479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5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4000785140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6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710437108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7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60317955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8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4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  <a:r>
                        <a:rPr lang="pt-BR" sz="2400" b="0" i="0" u="none" strike="noStrike" noProof="0">
                          <a:solidFill>
                            <a:srgbClr val="FF0000"/>
                          </a:solidFill>
                          <a:latin typeface="Arial"/>
                        </a:rPr>
                        <a:t>8</a:t>
                      </a:r>
                      <a:r>
                        <a:rPr lang="pt-BR" sz="24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865306241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9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651401438"/>
                  </a:ext>
                </a:extLst>
              </a:tr>
            </a:tbl>
          </a:graphicData>
        </a:graphic>
      </p:graphicFrame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D7B8919A-DF8A-4697-AC78-4E9A6D9E3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359388"/>
              </p:ext>
            </p:extLst>
          </p:nvPr>
        </p:nvGraphicFramePr>
        <p:xfrm>
          <a:off x="1167527" y="549424"/>
          <a:ext cx="9589953" cy="457200"/>
        </p:xfrm>
        <a:graphic>
          <a:graphicData uri="http://schemas.openxmlformats.org/drawingml/2006/table">
            <a:tbl>
              <a:tblPr firstCol="1">
                <a:tableStyleId>{00A15C55-8517-42AA-B614-E9B94910E393}</a:tableStyleId>
              </a:tblPr>
              <a:tblGrid>
                <a:gridCol w="1438420">
                  <a:extLst>
                    <a:ext uri="{9D8B030D-6E8A-4147-A177-3AD203B41FA5}">
                      <a16:colId xmlns:a16="http://schemas.microsoft.com/office/drawing/2014/main" val="940641516"/>
                    </a:ext>
                  </a:extLst>
                </a:gridCol>
                <a:gridCol w="762074">
                  <a:extLst>
                    <a:ext uri="{9D8B030D-6E8A-4147-A177-3AD203B41FA5}">
                      <a16:colId xmlns:a16="http://schemas.microsoft.com/office/drawing/2014/main" val="148269255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3992786655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1457358327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2829513803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1828650023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646002784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980166056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2596779401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4214232271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3177242109"/>
                    </a:ext>
                  </a:extLst>
                </a:gridCol>
              </a:tblGrid>
              <a:tr h="346644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Entrada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lang="pt-BR" sz="2400" b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pt-BR" sz="2400" b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pt-BR" sz="24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lang="pt-BR" sz="240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pt-BR" sz="24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6</a:t>
                      </a:r>
                      <a:r>
                        <a:rPr lang="pt-BR" sz="24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pt-BR" sz="24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pt-BR" sz="24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pt-BR" sz="2400"/>
                        <a:t>5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000000"/>
                          </a:solidFill>
                        </a:rPr>
                        <a:t>3</a:t>
                      </a:r>
                      <a:r>
                        <a:rPr lang="pt-BR" sz="240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pt-BR" sz="24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pt-BR" sz="2400"/>
                        <a:t>7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pt-BR" sz="2400"/>
                        <a:t>8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7</a:t>
                      </a:r>
                      <a:r>
                        <a:rPr lang="pt-BR" sz="2400">
                          <a:solidFill>
                            <a:srgbClr val="FF0000"/>
                          </a:solidFill>
                        </a:rPr>
                        <a:t>8</a:t>
                      </a:r>
                      <a:r>
                        <a:rPr lang="pt-BR" sz="24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073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2937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ço Reservado para Conteúdo 3">
            <a:extLst>
              <a:ext uri="{FF2B5EF4-FFF2-40B4-BE49-F238E27FC236}">
                <a16:creationId xmlns:a16="http://schemas.microsoft.com/office/drawing/2014/main" id="{65AA99D2-AD5D-47B1-8BF9-F1624B419C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4114119"/>
              </p:ext>
            </p:extLst>
          </p:nvPr>
        </p:nvGraphicFramePr>
        <p:xfrm>
          <a:off x="1167527" y="1069416"/>
          <a:ext cx="9574064" cy="4948658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2393516">
                  <a:extLst>
                    <a:ext uri="{9D8B030D-6E8A-4147-A177-3AD203B41FA5}">
                      <a16:colId xmlns:a16="http://schemas.microsoft.com/office/drawing/2014/main" val="943064739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491371798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240095882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427281905"/>
                    </a:ext>
                  </a:extLst>
                </a:gridCol>
              </a:tblGrid>
              <a:tr h="250252">
                <a:tc gridSpan="4">
                  <a:txBody>
                    <a:bodyPr/>
                    <a:lstStyle/>
                    <a:p>
                      <a:pPr algn="ctr"/>
                      <a:r>
                        <a:rPr lang="pt-BR" sz="2400"/>
                        <a:t>Passo 2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518308"/>
                  </a:ext>
                </a:extLst>
              </a:tr>
              <a:tr h="245247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0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07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603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647446633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11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18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18883034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2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4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25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120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123</a:t>
                      </a:r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61030569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>
                        <a:solidFill>
                          <a:srgbClr val="0C0C0C"/>
                        </a:solidFill>
                      </a:endParaRPr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39020027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4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43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345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6103479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5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4000785140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6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710437108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7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60317955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8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4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789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865306241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9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651401438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34A92FF5-A97C-4519-9FF1-5C216E88E2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533735"/>
              </p:ext>
            </p:extLst>
          </p:nvPr>
        </p:nvGraphicFramePr>
        <p:xfrm>
          <a:off x="1167527" y="549424"/>
          <a:ext cx="9589953" cy="457200"/>
        </p:xfrm>
        <a:graphic>
          <a:graphicData uri="http://schemas.openxmlformats.org/drawingml/2006/table">
            <a:tbl>
              <a:tblPr firstCol="1">
                <a:tableStyleId>{00A15C55-8517-42AA-B614-E9B94910E393}</a:tableStyleId>
              </a:tblPr>
              <a:tblGrid>
                <a:gridCol w="1438420">
                  <a:extLst>
                    <a:ext uri="{9D8B030D-6E8A-4147-A177-3AD203B41FA5}">
                      <a16:colId xmlns:a16="http://schemas.microsoft.com/office/drawing/2014/main" val="940641516"/>
                    </a:ext>
                  </a:extLst>
                </a:gridCol>
                <a:gridCol w="762074">
                  <a:extLst>
                    <a:ext uri="{9D8B030D-6E8A-4147-A177-3AD203B41FA5}">
                      <a16:colId xmlns:a16="http://schemas.microsoft.com/office/drawing/2014/main" val="148269255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3992786655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1457358327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2829513803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1828650023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646002784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980166056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2596779401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4214232271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3177242109"/>
                    </a:ext>
                  </a:extLst>
                </a:gridCol>
              </a:tblGrid>
              <a:tr h="346644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Entrada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b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073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2521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3">
            <a:extLst>
              <a:ext uri="{FF2B5EF4-FFF2-40B4-BE49-F238E27FC236}">
                <a16:creationId xmlns:a16="http://schemas.microsoft.com/office/drawing/2014/main" id="{9910FAB3-0048-4601-B4CB-33F2CB5DF8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9463874"/>
              </p:ext>
            </p:extLst>
          </p:nvPr>
        </p:nvGraphicFramePr>
        <p:xfrm>
          <a:off x="1171135" y="1065627"/>
          <a:ext cx="9574064" cy="4948658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2393516">
                  <a:extLst>
                    <a:ext uri="{9D8B030D-6E8A-4147-A177-3AD203B41FA5}">
                      <a16:colId xmlns:a16="http://schemas.microsoft.com/office/drawing/2014/main" val="943064739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491371798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240095882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427281905"/>
                    </a:ext>
                  </a:extLst>
                </a:gridCol>
              </a:tblGrid>
              <a:tr h="250252">
                <a:tc gridSpan="4">
                  <a:txBody>
                    <a:bodyPr/>
                    <a:lstStyle/>
                    <a:p>
                      <a:pPr algn="ctr"/>
                      <a:r>
                        <a:rPr lang="pt-BR" sz="2400"/>
                        <a:t>Passo 3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518308"/>
                  </a:ext>
                </a:extLst>
              </a:tr>
              <a:tr h="245247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0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647446633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18883034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2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BR" sz="2400" b="0" i="0" u="none" strike="noStrike" noProof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61030569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>
                        <a:solidFill>
                          <a:srgbClr val="0C0C0C"/>
                        </a:solidFill>
                      </a:endParaRPr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39020027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4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6103479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5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4000785140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6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710437108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7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60317955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8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BR" sz="2400" b="0" i="0" u="none" strike="noStrike" noProof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865306241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9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651401438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929524D8-A535-409B-A4CE-E626A7752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569404"/>
              </p:ext>
            </p:extLst>
          </p:nvPr>
        </p:nvGraphicFramePr>
        <p:xfrm>
          <a:off x="1171135" y="548640"/>
          <a:ext cx="9589953" cy="457200"/>
        </p:xfrm>
        <a:graphic>
          <a:graphicData uri="http://schemas.openxmlformats.org/drawingml/2006/table">
            <a:tbl>
              <a:tblPr firstCol="1">
                <a:tableStyleId>{00A15C55-8517-42AA-B614-E9B94910E393}</a:tableStyleId>
              </a:tblPr>
              <a:tblGrid>
                <a:gridCol w="1438420">
                  <a:extLst>
                    <a:ext uri="{9D8B030D-6E8A-4147-A177-3AD203B41FA5}">
                      <a16:colId xmlns:a16="http://schemas.microsoft.com/office/drawing/2014/main" val="940641516"/>
                    </a:ext>
                  </a:extLst>
                </a:gridCol>
                <a:gridCol w="762074">
                  <a:extLst>
                    <a:ext uri="{9D8B030D-6E8A-4147-A177-3AD203B41FA5}">
                      <a16:colId xmlns:a16="http://schemas.microsoft.com/office/drawing/2014/main" val="148269255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3992786655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1457358327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2829513803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1828650023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646002784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980166056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2596779401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4214232271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3177242109"/>
                    </a:ext>
                  </a:extLst>
                </a:gridCol>
              </a:tblGrid>
              <a:tr h="346644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Entrada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>
                          <a:solidFill>
                            <a:srgbClr val="000000"/>
                          </a:solidFill>
                        </a:rPr>
                        <a:t>07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000000"/>
                          </a:solidFill>
                        </a:rPr>
                        <a:t>603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000000"/>
                          </a:solidFill>
                        </a:rPr>
                        <a:t>11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18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000000"/>
                          </a:solidFill>
                        </a:rPr>
                        <a:t>25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000000"/>
                          </a:solidFill>
                        </a:rPr>
                        <a:t>120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000000"/>
                          </a:solidFill>
                        </a:rPr>
                        <a:t>123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000000"/>
                          </a:solidFill>
                        </a:rPr>
                        <a:t>43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345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789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073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2464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CDDD63D0-D708-4AF2-BC38-FC5D0A05A0A2}"/>
              </a:ext>
            </a:extLst>
          </p:cNvPr>
          <p:cNvSpPr txBox="1"/>
          <p:nvPr/>
        </p:nvSpPr>
        <p:spPr>
          <a:xfrm>
            <a:off x="-10550" y="348175"/>
            <a:ext cx="12069912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>
                <a:solidFill>
                  <a:srgbClr val="FFFFFF"/>
                </a:solidFill>
                <a:latin typeface="Century Gothic"/>
              </a:rPr>
              <a:t>Descobre o digito menos significativo</a:t>
            </a:r>
            <a:endParaRPr lang="pt-BR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EFF4A40-8E55-4D10-B5F4-3CE229AD0993}"/>
              </a:ext>
            </a:extLst>
          </p:cNvPr>
          <p:cNvSpPr txBox="1"/>
          <p:nvPr/>
        </p:nvSpPr>
        <p:spPr>
          <a:xfrm>
            <a:off x="348175" y="1645920"/>
            <a:ext cx="11337715" cy="286232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>
                <a:latin typeface="Century Gothic"/>
              </a:rPr>
              <a:t>Vetor[1] = </a:t>
            </a:r>
            <a:r>
              <a:rPr lang="pt-BR" sz="3600">
                <a:solidFill>
                  <a:srgbClr val="C62324"/>
                </a:solidFill>
                <a:latin typeface="Century Gothic"/>
              </a:rPr>
              <a:t>6</a:t>
            </a:r>
            <a:r>
              <a:rPr lang="pt-BR" sz="3600">
                <a:latin typeface="Century Gothic"/>
              </a:rPr>
              <a:t>03</a:t>
            </a:r>
          </a:p>
          <a:p>
            <a:pPr algn="ctr"/>
            <a:endParaRPr lang="pt-BR" sz="3600">
              <a:latin typeface="Century Gothic"/>
            </a:endParaRPr>
          </a:p>
          <a:p>
            <a:pPr algn="ctr"/>
            <a:r>
              <a:rPr lang="pt-BR" sz="3600">
                <a:solidFill>
                  <a:srgbClr val="C62324"/>
                </a:solidFill>
                <a:latin typeface="Century Gothic"/>
              </a:rPr>
              <a:t>603 </a:t>
            </a:r>
            <a:r>
              <a:rPr lang="pt-BR" sz="3600">
                <a:latin typeface="Century Gothic"/>
              </a:rPr>
              <a:t>MOD </a:t>
            </a:r>
            <a:r>
              <a:rPr lang="pt-BR" sz="3600">
                <a:solidFill>
                  <a:srgbClr val="4BE7C7"/>
                </a:solidFill>
                <a:latin typeface="Century Gothic"/>
              </a:rPr>
              <a:t>1000 </a:t>
            </a:r>
            <a:r>
              <a:rPr lang="pt-BR" sz="3600">
                <a:latin typeface="Century Gothic"/>
              </a:rPr>
              <a:t>= </a:t>
            </a:r>
            <a:r>
              <a:rPr lang="pt-BR" sz="3600">
                <a:solidFill>
                  <a:srgbClr val="C62324"/>
                </a:solidFill>
                <a:latin typeface="Century Gothic"/>
              </a:rPr>
              <a:t>603</a:t>
            </a:r>
          </a:p>
          <a:p>
            <a:pPr algn="ctr"/>
            <a:endParaRPr lang="pt-BR" sz="3600">
              <a:latin typeface="Century Gothic"/>
            </a:endParaRPr>
          </a:p>
          <a:p>
            <a:pPr algn="ctr"/>
            <a:r>
              <a:rPr lang="pt-BR" sz="3600">
                <a:solidFill>
                  <a:srgbClr val="C62324"/>
                </a:solidFill>
                <a:latin typeface="Century Gothic"/>
              </a:rPr>
              <a:t>603 </a:t>
            </a:r>
            <a:r>
              <a:rPr lang="pt-BR" sz="3600">
                <a:latin typeface="Century Gothic"/>
              </a:rPr>
              <a:t>DIV </a:t>
            </a:r>
            <a:r>
              <a:rPr lang="pt-BR" sz="3600">
                <a:solidFill>
                  <a:srgbClr val="4BE7C7"/>
                </a:solidFill>
                <a:latin typeface="Century Gothic"/>
              </a:rPr>
              <a:t>100 </a:t>
            </a:r>
            <a:r>
              <a:rPr lang="pt-BR" sz="3600">
                <a:latin typeface="Century Gothic"/>
              </a:rPr>
              <a:t>= </a:t>
            </a:r>
            <a:r>
              <a:rPr lang="pt-BR" sz="3600">
                <a:solidFill>
                  <a:srgbClr val="C62324"/>
                </a:solidFill>
                <a:latin typeface="Century Gothic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406917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26C5676F-3076-41A7-8492-237ABE0C5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110544"/>
              </p:ext>
            </p:extLst>
          </p:nvPr>
        </p:nvGraphicFramePr>
        <p:xfrm>
          <a:off x="1171135" y="548640"/>
          <a:ext cx="9589953" cy="457200"/>
        </p:xfrm>
        <a:graphic>
          <a:graphicData uri="http://schemas.openxmlformats.org/drawingml/2006/table">
            <a:tbl>
              <a:tblPr firstCol="1">
                <a:tableStyleId>{00A15C55-8517-42AA-B614-E9B94910E393}</a:tableStyleId>
              </a:tblPr>
              <a:tblGrid>
                <a:gridCol w="1438420">
                  <a:extLst>
                    <a:ext uri="{9D8B030D-6E8A-4147-A177-3AD203B41FA5}">
                      <a16:colId xmlns:a16="http://schemas.microsoft.com/office/drawing/2014/main" val="940641516"/>
                    </a:ext>
                  </a:extLst>
                </a:gridCol>
                <a:gridCol w="762074">
                  <a:extLst>
                    <a:ext uri="{9D8B030D-6E8A-4147-A177-3AD203B41FA5}">
                      <a16:colId xmlns:a16="http://schemas.microsoft.com/office/drawing/2014/main" val="148269255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3992786655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1457358327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2829513803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1828650023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646002784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980166056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2596779401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4214232271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3177242109"/>
                    </a:ext>
                  </a:extLst>
                </a:gridCol>
              </a:tblGrid>
              <a:tr h="346644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Entrada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pt-BR" sz="2400" b="0">
                          <a:solidFill>
                            <a:srgbClr val="000000"/>
                          </a:solidFill>
                        </a:rPr>
                        <a:t>07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pt-BR" sz="2400">
                          <a:solidFill>
                            <a:srgbClr val="000000"/>
                          </a:solidFill>
                        </a:rPr>
                        <a:t>03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pt-BR" sz="2400">
                          <a:solidFill>
                            <a:srgbClr val="000000"/>
                          </a:solidFill>
                        </a:rPr>
                        <a:t>11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pt-BR" sz="2400"/>
                        <a:t>18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pt-BR" sz="2400">
                          <a:solidFill>
                            <a:srgbClr val="000000"/>
                          </a:solidFill>
                        </a:rPr>
                        <a:t>25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pt-BR" sz="2400">
                          <a:solidFill>
                            <a:srgbClr val="000000"/>
                          </a:solidFill>
                        </a:rPr>
                        <a:t>20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pt-BR" sz="2400">
                          <a:solidFill>
                            <a:srgbClr val="000000"/>
                          </a:solidFill>
                        </a:rPr>
                        <a:t>23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pt-BR" sz="2400">
                          <a:solidFill>
                            <a:srgbClr val="000000"/>
                          </a:solidFill>
                        </a:rPr>
                        <a:t>43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pt-BR" sz="2400">
                          <a:solidFill>
                            <a:srgbClr val="000000"/>
                          </a:solidFill>
                        </a:rPr>
                        <a:t>45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pt-BR" sz="2400"/>
                        <a:t>89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073046"/>
                  </a:ext>
                </a:extLst>
              </a:tr>
            </a:tbl>
          </a:graphicData>
        </a:graphic>
      </p:graphicFrame>
      <p:graphicFrame>
        <p:nvGraphicFramePr>
          <p:cNvPr id="7" name="Espaço Reservado para Conteúdo 3">
            <a:extLst>
              <a:ext uri="{FF2B5EF4-FFF2-40B4-BE49-F238E27FC236}">
                <a16:creationId xmlns:a16="http://schemas.microsoft.com/office/drawing/2014/main" id="{E174FA2C-90B8-4440-BCDF-592BCDBF2D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1626529"/>
              </p:ext>
            </p:extLst>
          </p:nvPr>
        </p:nvGraphicFramePr>
        <p:xfrm>
          <a:off x="1160584" y="1086729"/>
          <a:ext cx="9653244" cy="4966578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1608874">
                  <a:extLst>
                    <a:ext uri="{9D8B030D-6E8A-4147-A177-3AD203B41FA5}">
                      <a16:colId xmlns:a16="http://schemas.microsoft.com/office/drawing/2014/main" val="1710538346"/>
                    </a:ext>
                  </a:extLst>
                </a:gridCol>
                <a:gridCol w="1608874">
                  <a:extLst>
                    <a:ext uri="{9D8B030D-6E8A-4147-A177-3AD203B41FA5}">
                      <a16:colId xmlns:a16="http://schemas.microsoft.com/office/drawing/2014/main" val="380787943"/>
                    </a:ext>
                  </a:extLst>
                </a:gridCol>
                <a:gridCol w="1608874">
                  <a:extLst>
                    <a:ext uri="{9D8B030D-6E8A-4147-A177-3AD203B41FA5}">
                      <a16:colId xmlns:a16="http://schemas.microsoft.com/office/drawing/2014/main" val="2396529491"/>
                    </a:ext>
                  </a:extLst>
                </a:gridCol>
                <a:gridCol w="1608874">
                  <a:extLst>
                    <a:ext uri="{9D8B030D-6E8A-4147-A177-3AD203B41FA5}">
                      <a16:colId xmlns:a16="http://schemas.microsoft.com/office/drawing/2014/main" val="2786649715"/>
                    </a:ext>
                  </a:extLst>
                </a:gridCol>
                <a:gridCol w="1608874">
                  <a:extLst>
                    <a:ext uri="{9D8B030D-6E8A-4147-A177-3AD203B41FA5}">
                      <a16:colId xmlns:a16="http://schemas.microsoft.com/office/drawing/2014/main" val="3130240822"/>
                    </a:ext>
                  </a:extLst>
                </a:gridCol>
                <a:gridCol w="1608874">
                  <a:extLst>
                    <a:ext uri="{9D8B030D-6E8A-4147-A177-3AD203B41FA5}">
                      <a16:colId xmlns:a16="http://schemas.microsoft.com/office/drawing/2014/main" val="619171882"/>
                    </a:ext>
                  </a:extLst>
                </a:gridCol>
              </a:tblGrid>
              <a:tr h="421235">
                <a:tc gridSpan="6">
                  <a:txBody>
                    <a:bodyPr/>
                    <a:lstStyle/>
                    <a:p>
                      <a:pPr algn="ctr"/>
                      <a:r>
                        <a:rPr lang="pt-BR" sz="2400"/>
                        <a:t>Passo 1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848067656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0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94591516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1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1683017634"/>
                  </a:ext>
                </a:extLst>
              </a:tr>
              <a:tr h="390033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2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696082158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3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110111969"/>
                  </a:ext>
                </a:extLst>
              </a:tr>
              <a:tr h="390033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4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1409953653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5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034264817"/>
                  </a:ext>
                </a:extLst>
              </a:tr>
              <a:tr h="390033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6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553904790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7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4112393612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8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420745075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9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902760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4809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2AB4F4F5-E0E4-439A-9A1B-3CE486D65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582499"/>
              </p:ext>
            </p:extLst>
          </p:nvPr>
        </p:nvGraphicFramePr>
        <p:xfrm>
          <a:off x="1167527" y="549424"/>
          <a:ext cx="9589953" cy="457200"/>
        </p:xfrm>
        <a:graphic>
          <a:graphicData uri="http://schemas.openxmlformats.org/drawingml/2006/table">
            <a:tbl>
              <a:tblPr firstCol="1">
                <a:tableStyleId>{00A15C55-8517-42AA-B614-E9B94910E393}</a:tableStyleId>
              </a:tblPr>
              <a:tblGrid>
                <a:gridCol w="1438420">
                  <a:extLst>
                    <a:ext uri="{9D8B030D-6E8A-4147-A177-3AD203B41FA5}">
                      <a16:colId xmlns:a16="http://schemas.microsoft.com/office/drawing/2014/main" val="940641516"/>
                    </a:ext>
                  </a:extLst>
                </a:gridCol>
                <a:gridCol w="762074">
                  <a:extLst>
                    <a:ext uri="{9D8B030D-6E8A-4147-A177-3AD203B41FA5}">
                      <a16:colId xmlns:a16="http://schemas.microsoft.com/office/drawing/2014/main" val="148269255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3992786655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1457358327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2829513803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1828650023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646002784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980166056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2596779401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4214232271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3177242109"/>
                    </a:ext>
                  </a:extLst>
                </a:gridCol>
              </a:tblGrid>
              <a:tr h="346644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Entrada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pt-BR" sz="2400" b="0">
                          <a:solidFill>
                            <a:srgbClr val="000000"/>
                          </a:solidFill>
                        </a:rPr>
                        <a:t>07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pt-BR" sz="2400">
                          <a:solidFill>
                            <a:srgbClr val="000000"/>
                          </a:solidFill>
                        </a:rPr>
                        <a:t>03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pt-BR" sz="2400">
                          <a:solidFill>
                            <a:srgbClr val="000000"/>
                          </a:solidFill>
                        </a:rPr>
                        <a:t>11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pt-BR" sz="2400"/>
                        <a:t>18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pt-BR" sz="2400">
                          <a:solidFill>
                            <a:srgbClr val="000000"/>
                          </a:solidFill>
                        </a:rPr>
                        <a:t>25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pt-BR" sz="2400">
                          <a:solidFill>
                            <a:srgbClr val="000000"/>
                          </a:solidFill>
                        </a:rPr>
                        <a:t>20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pt-BR" sz="2400">
                          <a:solidFill>
                            <a:srgbClr val="000000"/>
                          </a:solidFill>
                        </a:rPr>
                        <a:t>23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pt-BR" sz="2400">
                          <a:solidFill>
                            <a:srgbClr val="000000"/>
                          </a:solidFill>
                        </a:rPr>
                        <a:t>43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pt-BR" sz="2400">
                          <a:solidFill>
                            <a:srgbClr val="000000"/>
                          </a:solidFill>
                        </a:rPr>
                        <a:t>45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pt-BR" sz="2400"/>
                        <a:t>89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073046"/>
                  </a:ext>
                </a:extLst>
              </a:tr>
            </a:tbl>
          </a:graphicData>
        </a:graphic>
      </p:graphicFrame>
      <p:graphicFrame>
        <p:nvGraphicFramePr>
          <p:cNvPr id="23" name="Espaço Reservado para Conteúdo 3">
            <a:extLst>
              <a:ext uri="{FF2B5EF4-FFF2-40B4-BE49-F238E27FC236}">
                <a16:creationId xmlns:a16="http://schemas.microsoft.com/office/drawing/2014/main" id="{FAC96B40-7297-48DC-8005-42720FF391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8670459"/>
              </p:ext>
            </p:extLst>
          </p:nvPr>
        </p:nvGraphicFramePr>
        <p:xfrm>
          <a:off x="1162691" y="1085850"/>
          <a:ext cx="9653244" cy="4966578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1608874">
                  <a:extLst>
                    <a:ext uri="{9D8B030D-6E8A-4147-A177-3AD203B41FA5}">
                      <a16:colId xmlns:a16="http://schemas.microsoft.com/office/drawing/2014/main" val="1710538346"/>
                    </a:ext>
                  </a:extLst>
                </a:gridCol>
                <a:gridCol w="1608874">
                  <a:extLst>
                    <a:ext uri="{9D8B030D-6E8A-4147-A177-3AD203B41FA5}">
                      <a16:colId xmlns:a16="http://schemas.microsoft.com/office/drawing/2014/main" val="380787943"/>
                    </a:ext>
                  </a:extLst>
                </a:gridCol>
                <a:gridCol w="1608874">
                  <a:extLst>
                    <a:ext uri="{9D8B030D-6E8A-4147-A177-3AD203B41FA5}">
                      <a16:colId xmlns:a16="http://schemas.microsoft.com/office/drawing/2014/main" val="2396529491"/>
                    </a:ext>
                  </a:extLst>
                </a:gridCol>
                <a:gridCol w="1608874">
                  <a:extLst>
                    <a:ext uri="{9D8B030D-6E8A-4147-A177-3AD203B41FA5}">
                      <a16:colId xmlns:a16="http://schemas.microsoft.com/office/drawing/2014/main" val="2786649715"/>
                    </a:ext>
                  </a:extLst>
                </a:gridCol>
                <a:gridCol w="1608874">
                  <a:extLst>
                    <a:ext uri="{9D8B030D-6E8A-4147-A177-3AD203B41FA5}">
                      <a16:colId xmlns:a16="http://schemas.microsoft.com/office/drawing/2014/main" val="3130240822"/>
                    </a:ext>
                  </a:extLst>
                </a:gridCol>
                <a:gridCol w="1608874">
                  <a:extLst>
                    <a:ext uri="{9D8B030D-6E8A-4147-A177-3AD203B41FA5}">
                      <a16:colId xmlns:a16="http://schemas.microsoft.com/office/drawing/2014/main" val="619171882"/>
                    </a:ext>
                  </a:extLst>
                </a:gridCol>
              </a:tblGrid>
              <a:tr h="421235">
                <a:tc gridSpan="6">
                  <a:txBody>
                    <a:bodyPr/>
                    <a:lstStyle/>
                    <a:p>
                      <a:pPr algn="ctr"/>
                      <a:r>
                        <a:rPr lang="pt-BR" sz="2400"/>
                        <a:t>Passo 1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848067656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0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pt-BR" sz="2400"/>
                        <a:t>07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pt-BR" sz="2400"/>
                        <a:t>11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pt-BR" sz="2400"/>
                        <a:t>18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pt-BR" sz="2400"/>
                        <a:t>25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pt-BR" sz="2400"/>
                        <a:t>43</a:t>
                      </a:r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94591516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1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pt-BR" sz="2400"/>
                        <a:t>20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pt-BR" sz="2400"/>
                        <a:t>23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1683017634"/>
                  </a:ext>
                </a:extLst>
              </a:tr>
              <a:tr h="390033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2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696082158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3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pt-BR" sz="2400"/>
                        <a:t>45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110111969"/>
                  </a:ext>
                </a:extLst>
              </a:tr>
              <a:tr h="390033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4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1409953653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5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034264817"/>
                  </a:ext>
                </a:extLst>
              </a:tr>
              <a:tr h="390033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6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pt-BR" sz="2400"/>
                        <a:t>03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553904790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7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pt-BR" sz="2400"/>
                        <a:t>89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4112393612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8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420745075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9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902760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31423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447243" y="695325"/>
            <a:ext cx="8751797" cy="120032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pt-BR" sz="3600">
                <a:solidFill>
                  <a:schemeClr val="bg1"/>
                </a:solidFill>
              </a:rPr>
              <a:t>Algoritmo LSD – </a:t>
            </a:r>
            <a:r>
              <a:rPr lang="pt-BR" sz="3600" err="1">
                <a:solidFill>
                  <a:schemeClr val="bg1"/>
                </a:solidFill>
              </a:rPr>
              <a:t>Least</a:t>
            </a:r>
            <a:r>
              <a:rPr lang="pt-BR" sz="3600">
                <a:solidFill>
                  <a:schemeClr val="bg1"/>
                </a:solidFill>
              </a:rPr>
              <a:t> significant</a:t>
            </a:r>
            <a:r>
              <a:rPr lang="pt-BR" sz="3600">
                <a:solidFill>
                  <a:srgbClr val="FFFFFF"/>
                </a:solidFill>
              </a:rPr>
              <a:t> </a:t>
            </a:r>
            <a:r>
              <a:rPr lang="pt-BR" sz="3600" err="1">
                <a:solidFill>
                  <a:srgbClr val="FFFFFF"/>
                </a:solidFill>
              </a:rPr>
              <a:t>digit</a:t>
            </a:r>
            <a:endParaRPr lang="pt-BR" err="1"/>
          </a:p>
          <a:p>
            <a:r>
              <a:rPr lang="pt-BR" sz="3600">
                <a:solidFill>
                  <a:schemeClr val="bg1"/>
                </a:solidFill>
              </a:rPr>
              <a:t>( Dígito menos significativo</a:t>
            </a:r>
            <a:r>
              <a:rPr lang="pt-BR" sz="3600">
                <a:solidFill>
                  <a:srgbClr val="FFFFFF"/>
                </a:solidFill>
              </a:rPr>
              <a:t>)</a:t>
            </a:r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82E893A-7C27-451E-9F49-23C4B9BD0EFE}"/>
              </a:ext>
            </a:extLst>
          </p:cNvPr>
          <p:cNvSpPr/>
          <p:nvPr/>
        </p:nvSpPr>
        <p:spPr>
          <a:xfrm>
            <a:off x="1447243" y="3400425"/>
            <a:ext cx="7956024" cy="1200329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pt-BR" sz="3600">
                <a:solidFill>
                  <a:schemeClr val="bg1"/>
                </a:solidFill>
              </a:rPr>
              <a:t>Algoritmo MSD – </a:t>
            </a:r>
            <a:r>
              <a:rPr lang="pt-BR" sz="3600" err="1">
                <a:solidFill>
                  <a:schemeClr val="bg1"/>
                </a:solidFill>
              </a:rPr>
              <a:t>Most</a:t>
            </a:r>
            <a:r>
              <a:rPr lang="pt-BR" sz="3600">
                <a:solidFill>
                  <a:schemeClr val="bg1"/>
                </a:solidFill>
              </a:rPr>
              <a:t> </a:t>
            </a:r>
            <a:r>
              <a:rPr lang="pt-BR" sz="3600" err="1">
                <a:solidFill>
                  <a:schemeClr val="bg1"/>
                </a:solidFill>
              </a:rPr>
              <a:t>significant</a:t>
            </a:r>
            <a:r>
              <a:rPr lang="pt-BR" sz="3600">
                <a:solidFill>
                  <a:schemeClr val="bg1"/>
                </a:solidFill>
              </a:rPr>
              <a:t> </a:t>
            </a:r>
            <a:r>
              <a:rPr lang="pt-BR" sz="3600" err="1">
                <a:solidFill>
                  <a:schemeClr val="bg1"/>
                </a:solidFill>
              </a:rPr>
              <a:t>digit</a:t>
            </a:r>
          </a:p>
          <a:p>
            <a:r>
              <a:rPr lang="pt-BR" sz="3600">
                <a:solidFill>
                  <a:schemeClr val="bg1"/>
                </a:solidFill>
              </a:rPr>
              <a:t>(Dígito mais significativo)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Espaço Reservado para Conteúdo 3">
            <a:extLst>
              <a:ext uri="{FF2B5EF4-FFF2-40B4-BE49-F238E27FC236}">
                <a16:creationId xmlns:a16="http://schemas.microsoft.com/office/drawing/2014/main" id="{A9BE9514-B30B-4989-8A63-CC6A8F60EA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2458368"/>
              </p:ext>
            </p:extLst>
          </p:nvPr>
        </p:nvGraphicFramePr>
        <p:xfrm>
          <a:off x="1308295" y="1213338"/>
          <a:ext cx="9574064" cy="4948658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2393516">
                  <a:extLst>
                    <a:ext uri="{9D8B030D-6E8A-4147-A177-3AD203B41FA5}">
                      <a16:colId xmlns:a16="http://schemas.microsoft.com/office/drawing/2014/main" val="943064739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491371798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240095882"/>
                    </a:ext>
                  </a:extLst>
                </a:gridCol>
                <a:gridCol w="2393516">
                  <a:extLst>
                    <a:ext uri="{9D8B030D-6E8A-4147-A177-3AD203B41FA5}">
                      <a16:colId xmlns:a16="http://schemas.microsoft.com/office/drawing/2014/main" val="1427281905"/>
                    </a:ext>
                  </a:extLst>
                </a:gridCol>
              </a:tblGrid>
              <a:tr h="250252">
                <a:tc gridSpan="4">
                  <a:txBody>
                    <a:bodyPr/>
                    <a:lstStyle/>
                    <a:p>
                      <a:pPr algn="ctr"/>
                      <a:r>
                        <a:rPr lang="pt-BR" sz="2400"/>
                        <a:t>Passo 3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518308"/>
                  </a:ext>
                </a:extLst>
              </a:tr>
              <a:tr h="245247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0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647446633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18883034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2</a:t>
                      </a: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BR" sz="2400" b="0" i="0" u="none" strike="noStrike" noProof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61030569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>
                        <a:solidFill>
                          <a:srgbClr val="0C0C0C"/>
                        </a:solidFill>
                      </a:endParaRPr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239020027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4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6103479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5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4000785140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6</a:t>
                      </a:r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710437108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7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603179554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8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BR" sz="2400" b="0" i="0" u="none" strike="noStrike" noProof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865306241"/>
                  </a:ext>
                </a:extLst>
              </a:tr>
              <a:tr h="240242"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FFFFFF"/>
                          </a:solidFill>
                        </a:rPr>
                        <a:t>9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L="84113" marR="84113" marT="42059" marB="42059" anchor="ctr"/>
                </a:tc>
                <a:extLst>
                  <a:ext uri="{0D108BD9-81ED-4DB2-BD59-A6C34878D82A}">
                    <a16:rowId xmlns:a16="http://schemas.microsoft.com/office/drawing/2014/main" val="3651401438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DF391AF9-7648-4335-9D79-2474E2E9D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665176"/>
              </p:ext>
            </p:extLst>
          </p:nvPr>
        </p:nvGraphicFramePr>
        <p:xfrm>
          <a:off x="1308295" y="696350"/>
          <a:ext cx="9589953" cy="457200"/>
        </p:xfrm>
        <a:graphic>
          <a:graphicData uri="http://schemas.openxmlformats.org/drawingml/2006/table">
            <a:tbl>
              <a:tblPr firstCol="1">
                <a:tableStyleId>{00A15C55-8517-42AA-B614-E9B94910E393}</a:tableStyleId>
              </a:tblPr>
              <a:tblGrid>
                <a:gridCol w="1438420">
                  <a:extLst>
                    <a:ext uri="{9D8B030D-6E8A-4147-A177-3AD203B41FA5}">
                      <a16:colId xmlns:a16="http://schemas.microsoft.com/office/drawing/2014/main" val="940641516"/>
                    </a:ext>
                  </a:extLst>
                </a:gridCol>
                <a:gridCol w="762074">
                  <a:extLst>
                    <a:ext uri="{9D8B030D-6E8A-4147-A177-3AD203B41FA5}">
                      <a16:colId xmlns:a16="http://schemas.microsoft.com/office/drawing/2014/main" val="148269255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3992786655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1457358327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2829513803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1828650023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646002784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980166056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2596779401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4214232271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3177242109"/>
                    </a:ext>
                  </a:extLst>
                </a:gridCol>
              </a:tblGrid>
              <a:tr h="346644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Entrada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>
                          <a:solidFill>
                            <a:srgbClr val="000000"/>
                          </a:solidFill>
                        </a:rPr>
                        <a:t>07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000000"/>
                          </a:solidFill>
                        </a:rPr>
                        <a:t>11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000000"/>
                          </a:solidFill>
                        </a:rPr>
                        <a:t>18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25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000000"/>
                          </a:solidFill>
                        </a:rPr>
                        <a:t>43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000000"/>
                          </a:solidFill>
                        </a:rPr>
                        <a:t>120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000000"/>
                          </a:solidFill>
                        </a:rPr>
                        <a:t>123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000000"/>
                          </a:solidFill>
                        </a:rPr>
                        <a:t>345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603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789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073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8961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ela 24">
            <a:extLst>
              <a:ext uri="{FF2B5EF4-FFF2-40B4-BE49-F238E27FC236}">
                <a16:creationId xmlns:a16="http://schemas.microsoft.com/office/drawing/2014/main" id="{CBA23CDB-F583-4797-BD06-1AED90F36E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468129"/>
              </p:ext>
            </p:extLst>
          </p:nvPr>
        </p:nvGraphicFramePr>
        <p:xfrm>
          <a:off x="1191282" y="2743200"/>
          <a:ext cx="9589953" cy="457200"/>
        </p:xfrm>
        <a:graphic>
          <a:graphicData uri="http://schemas.openxmlformats.org/drawingml/2006/table">
            <a:tbl>
              <a:tblPr firstCol="1">
                <a:tableStyleId>{00A15C55-8517-42AA-B614-E9B94910E393}</a:tableStyleId>
              </a:tblPr>
              <a:tblGrid>
                <a:gridCol w="1438420">
                  <a:extLst>
                    <a:ext uri="{9D8B030D-6E8A-4147-A177-3AD203B41FA5}">
                      <a16:colId xmlns:a16="http://schemas.microsoft.com/office/drawing/2014/main" val="940641516"/>
                    </a:ext>
                  </a:extLst>
                </a:gridCol>
                <a:gridCol w="762074">
                  <a:extLst>
                    <a:ext uri="{9D8B030D-6E8A-4147-A177-3AD203B41FA5}">
                      <a16:colId xmlns:a16="http://schemas.microsoft.com/office/drawing/2014/main" val="148269255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3992786655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1457358327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2829513803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1828650023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646002784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980166056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2596779401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4214232271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3177242109"/>
                    </a:ext>
                  </a:extLst>
                </a:gridCol>
              </a:tblGrid>
              <a:tr h="346644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Saída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>
                          <a:solidFill>
                            <a:srgbClr val="000000"/>
                          </a:solidFill>
                        </a:rPr>
                        <a:t>7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400">
                          <a:solidFill>
                            <a:srgbClr val="000000"/>
                          </a:solidFill>
                        </a:rPr>
                        <a:t>11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400">
                          <a:solidFill>
                            <a:srgbClr val="000000"/>
                          </a:solidFill>
                        </a:rPr>
                        <a:t>18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000000"/>
                          </a:solidFill>
                        </a:rPr>
                        <a:t>25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400">
                          <a:solidFill>
                            <a:srgbClr val="000000"/>
                          </a:solidFill>
                        </a:rPr>
                        <a:t>43</a:t>
                      </a:r>
                      <a:endParaRPr lang="pt-BR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400">
                          <a:solidFill>
                            <a:srgbClr val="000000"/>
                          </a:solidFill>
                        </a:rPr>
                        <a:t>120</a:t>
                      </a:r>
                      <a:endParaRPr lang="pt-BR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400">
                          <a:solidFill>
                            <a:srgbClr val="000000"/>
                          </a:solidFill>
                        </a:rPr>
                        <a:t>123</a:t>
                      </a:r>
                      <a:endParaRPr lang="pt-BR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400">
                          <a:solidFill>
                            <a:srgbClr val="000000"/>
                          </a:solidFill>
                        </a:rPr>
                        <a:t>345</a:t>
                      </a:r>
                      <a:endParaRPr lang="pt-BR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400">
                          <a:solidFill>
                            <a:srgbClr val="000000"/>
                          </a:solidFill>
                        </a:rPr>
                        <a:t>603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400">
                          <a:solidFill>
                            <a:srgbClr val="000000"/>
                          </a:solidFill>
                        </a:rPr>
                        <a:t>789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073046"/>
                  </a:ext>
                </a:extLst>
              </a:tr>
            </a:tbl>
          </a:graphicData>
        </a:graphic>
      </p:graphicFrame>
      <p:graphicFrame>
        <p:nvGraphicFramePr>
          <p:cNvPr id="35" name="Tabela 34">
            <a:extLst>
              <a:ext uri="{FF2B5EF4-FFF2-40B4-BE49-F238E27FC236}">
                <a16:creationId xmlns:a16="http://schemas.microsoft.com/office/drawing/2014/main" id="{219BA038-5BD9-4636-ADF4-8A607DC7B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560681"/>
              </p:ext>
            </p:extLst>
          </p:nvPr>
        </p:nvGraphicFramePr>
        <p:xfrm>
          <a:off x="1200812" y="2152650"/>
          <a:ext cx="9589953" cy="457200"/>
        </p:xfrm>
        <a:graphic>
          <a:graphicData uri="http://schemas.openxmlformats.org/drawingml/2006/table">
            <a:tbl>
              <a:tblPr firstCol="1">
                <a:tableStyleId>{00A15C55-8517-42AA-B614-E9B94910E393}</a:tableStyleId>
              </a:tblPr>
              <a:tblGrid>
                <a:gridCol w="1438420">
                  <a:extLst>
                    <a:ext uri="{9D8B030D-6E8A-4147-A177-3AD203B41FA5}">
                      <a16:colId xmlns:a16="http://schemas.microsoft.com/office/drawing/2014/main" val="940641516"/>
                    </a:ext>
                  </a:extLst>
                </a:gridCol>
                <a:gridCol w="762074">
                  <a:extLst>
                    <a:ext uri="{9D8B030D-6E8A-4147-A177-3AD203B41FA5}">
                      <a16:colId xmlns:a16="http://schemas.microsoft.com/office/drawing/2014/main" val="148269255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3992786655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1457358327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2829513803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1828650023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646002784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980166056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2596779401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4214232271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3177242109"/>
                    </a:ext>
                  </a:extLst>
                </a:gridCol>
              </a:tblGrid>
              <a:tr h="346644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Entrada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>
                          <a:solidFill>
                            <a:srgbClr val="000000"/>
                          </a:solidFill>
                        </a:rPr>
                        <a:t>25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000000"/>
                          </a:solidFill>
                        </a:rPr>
                        <a:t>123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345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000000"/>
                          </a:solidFill>
                        </a:rPr>
                        <a:t>7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000000"/>
                          </a:solidFill>
                        </a:rPr>
                        <a:t>603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000000"/>
                          </a:solidFill>
                        </a:rPr>
                        <a:t>789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solidFill>
                            <a:srgbClr val="000000"/>
                          </a:solidFill>
                        </a:rPr>
                        <a:t>43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11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120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073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92760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885225" y="314325"/>
            <a:ext cx="7956024" cy="1200329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pt-BR" sz="3600">
                <a:solidFill>
                  <a:schemeClr val="bg1"/>
                </a:solidFill>
              </a:rPr>
              <a:t>Algoritmo MSD – </a:t>
            </a:r>
            <a:r>
              <a:rPr lang="pt-BR" sz="3600" err="1">
                <a:solidFill>
                  <a:schemeClr val="bg1"/>
                </a:solidFill>
              </a:rPr>
              <a:t>Most</a:t>
            </a:r>
            <a:r>
              <a:rPr lang="pt-BR" sz="3600">
                <a:solidFill>
                  <a:schemeClr val="bg1"/>
                </a:solidFill>
              </a:rPr>
              <a:t> </a:t>
            </a:r>
            <a:r>
              <a:rPr lang="pt-BR" sz="3600" err="1">
                <a:solidFill>
                  <a:schemeClr val="bg1"/>
                </a:solidFill>
              </a:rPr>
              <a:t>significant</a:t>
            </a:r>
            <a:r>
              <a:rPr lang="pt-BR" sz="3600">
                <a:solidFill>
                  <a:schemeClr val="bg1"/>
                </a:solidFill>
              </a:rPr>
              <a:t> </a:t>
            </a:r>
            <a:r>
              <a:rPr lang="pt-BR" sz="3600" err="1">
                <a:solidFill>
                  <a:schemeClr val="bg1"/>
                </a:solidFill>
              </a:rPr>
              <a:t>digit</a:t>
            </a:r>
          </a:p>
          <a:p>
            <a:r>
              <a:rPr lang="pt-BR" sz="3600">
                <a:solidFill>
                  <a:schemeClr val="bg1"/>
                </a:solidFill>
              </a:rPr>
              <a:t>(Dígito mais significativo)</a:t>
            </a:r>
          </a:p>
        </p:txBody>
      </p:sp>
      <p:sp>
        <p:nvSpPr>
          <p:cNvPr id="8" name="Retângulo 7"/>
          <p:cNvSpPr/>
          <p:nvPr/>
        </p:nvSpPr>
        <p:spPr>
          <a:xfrm>
            <a:off x="322512" y="2438672"/>
            <a:ext cx="7632848" cy="93610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pt-BR" sz="1200"/>
              <a:t>Passo 1</a:t>
            </a:r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08869"/>
              </p:ext>
            </p:extLst>
          </p:nvPr>
        </p:nvGraphicFramePr>
        <p:xfrm>
          <a:off x="322512" y="5596224"/>
          <a:ext cx="7632844" cy="370840"/>
        </p:xfrm>
        <a:graphic>
          <a:graphicData uri="http://schemas.openxmlformats.org/drawingml/2006/table">
            <a:tbl>
              <a:tblPr firstCol="1">
                <a:tableStyleId>{00A15C55-8517-42AA-B614-E9B94910E393}</a:tableStyleId>
              </a:tblPr>
              <a:tblGrid>
                <a:gridCol w="1102524">
                  <a:extLst>
                    <a:ext uri="{9D8B030D-6E8A-4147-A177-3AD203B41FA5}">
                      <a16:colId xmlns:a16="http://schemas.microsoft.com/office/drawing/2014/main" val="812983307"/>
                    </a:ext>
                  </a:extLst>
                </a:gridCol>
                <a:gridCol w="653032">
                  <a:extLst>
                    <a:ext uri="{9D8B030D-6E8A-4147-A177-3AD203B41FA5}">
                      <a16:colId xmlns:a16="http://schemas.microsoft.com/office/drawing/2014/main" val="433288891"/>
                    </a:ext>
                  </a:extLst>
                </a:gridCol>
                <a:gridCol w="653032">
                  <a:extLst>
                    <a:ext uri="{9D8B030D-6E8A-4147-A177-3AD203B41FA5}">
                      <a16:colId xmlns:a16="http://schemas.microsoft.com/office/drawing/2014/main" val="3022054591"/>
                    </a:ext>
                  </a:extLst>
                </a:gridCol>
                <a:gridCol w="653032">
                  <a:extLst>
                    <a:ext uri="{9D8B030D-6E8A-4147-A177-3AD203B41FA5}">
                      <a16:colId xmlns:a16="http://schemas.microsoft.com/office/drawing/2014/main" val="4029818791"/>
                    </a:ext>
                  </a:extLst>
                </a:gridCol>
                <a:gridCol w="653032">
                  <a:extLst>
                    <a:ext uri="{9D8B030D-6E8A-4147-A177-3AD203B41FA5}">
                      <a16:colId xmlns:a16="http://schemas.microsoft.com/office/drawing/2014/main" val="643772477"/>
                    </a:ext>
                  </a:extLst>
                </a:gridCol>
                <a:gridCol w="653032">
                  <a:extLst>
                    <a:ext uri="{9D8B030D-6E8A-4147-A177-3AD203B41FA5}">
                      <a16:colId xmlns:a16="http://schemas.microsoft.com/office/drawing/2014/main" val="3682845678"/>
                    </a:ext>
                  </a:extLst>
                </a:gridCol>
                <a:gridCol w="653032">
                  <a:extLst>
                    <a:ext uri="{9D8B030D-6E8A-4147-A177-3AD203B41FA5}">
                      <a16:colId xmlns:a16="http://schemas.microsoft.com/office/drawing/2014/main" val="1935250973"/>
                    </a:ext>
                  </a:extLst>
                </a:gridCol>
                <a:gridCol w="653032">
                  <a:extLst>
                    <a:ext uri="{9D8B030D-6E8A-4147-A177-3AD203B41FA5}">
                      <a16:colId xmlns:a16="http://schemas.microsoft.com/office/drawing/2014/main" val="1397546502"/>
                    </a:ext>
                  </a:extLst>
                </a:gridCol>
                <a:gridCol w="653032">
                  <a:extLst>
                    <a:ext uri="{9D8B030D-6E8A-4147-A177-3AD203B41FA5}">
                      <a16:colId xmlns:a16="http://schemas.microsoft.com/office/drawing/2014/main" val="1891963617"/>
                    </a:ext>
                  </a:extLst>
                </a:gridCol>
                <a:gridCol w="653032">
                  <a:extLst>
                    <a:ext uri="{9D8B030D-6E8A-4147-A177-3AD203B41FA5}">
                      <a16:colId xmlns:a16="http://schemas.microsoft.com/office/drawing/2014/main" val="633390600"/>
                    </a:ext>
                  </a:extLst>
                </a:gridCol>
                <a:gridCol w="653032">
                  <a:extLst>
                    <a:ext uri="{9D8B030D-6E8A-4147-A177-3AD203B41FA5}">
                      <a16:colId xmlns:a16="http://schemas.microsoft.com/office/drawing/2014/main" val="299180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/>
                        <a:t>Saída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/>
                        <a:t>DADO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/>
                        <a:t>DEDO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/>
                        <a:t>FACA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/>
                        <a:t>FOCA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/>
                        <a:t>JAPA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/>
                        <a:t>JATO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/>
                        <a:t>LATA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/>
                        <a:t>MACA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/>
                        <a:t>MAR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/>
                        <a:t>PATO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22195"/>
                  </a:ext>
                </a:extLst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194884"/>
              </p:ext>
            </p:extLst>
          </p:nvPr>
        </p:nvGraphicFramePr>
        <p:xfrm>
          <a:off x="322512" y="1851808"/>
          <a:ext cx="7632844" cy="370840"/>
        </p:xfrm>
        <a:graphic>
          <a:graphicData uri="http://schemas.openxmlformats.org/drawingml/2006/table">
            <a:tbl>
              <a:tblPr firstCol="1">
                <a:tableStyleId>{00A15C55-8517-42AA-B614-E9B94910E393}</a:tableStyleId>
              </a:tblPr>
              <a:tblGrid>
                <a:gridCol w="1102524">
                  <a:extLst>
                    <a:ext uri="{9D8B030D-6E8A-4147-A177-3AD203B41FA5}">
                      <a16:colId xmlns:a16="http://schemas.microsoft.com/office/drawing/2014/main" val="1798844271"/>
                    </a:ext>
                  </a:extLst>
                </a:gridCol>
                <a:gridCol w="653032">
                  <a:extLst>
                    <a:ext uri="{9D8B030D-6E8A-4147-A177-3AD203B41FA5}">
                      <a16:colId xmlns:a16="http://schemas.microsoft.com/office/drawing/2014/main" val="3501867081"/>
                    </a:ext>
                  </a:extLst>
                </a:gridCol>
                <a:gridCol w="653032">
                  <a:extLst>
                    <a:ext uri="{9D8B030D-6E8A-4147-A177-3AD203B41FA5}">
                      <a16:colId xmlns:a16="http://schemas.microsoft.com/office/drawing/2014/main" val="1601252814"/>
                    </a:ext>
                  </a:extLst>
                </a:gridCol>
                <a:gridCol w="653032">
                  <a:extLst>
                    <a:ext uri="{9D8B030D-6E8A-4147-A177-3AD203B41FA5}">
                      <a16:colId xmlns:a16="http://schemas.microsoft.com/office/drawing/2014/main" val="227264665"/>
                    </a:ext>
                  </a:extLst>
                </a:gridCol>
                <a:gridCol w="653032">
                  <a:extLst>
                    <a:ext uri="{9D8B030D-6E8A-4147-A177-3AD203B41FA5}">
                      <a16:colId xmlns:a16="http://schemas.microsoft.com/office/drawing/2014/main" val="3587663082"/>
                    </a:ext>
                  </a:extLst>
                </a:gridCol>
                <a:gridCol w="653032">
                  <a:extLst>
                    <a:ext uri="{9D8B030D-6E8A-4147-A177-3AD203B41FA5}">
                      <a16:colId xmlns:a16="http://schemas.microsoft.com/office/drawing/2014/main" val="307039936"/>
                    </a:ext>
                  </a:extLst>
                </a:gridCol>
                <a:gridCol w="653032">
                  <a:extLst>
                    <a:ext uri="{9D8B030D-6E8A-4147-A177-3AD203B41FA5}">
                      <a16:colId xmlns:a16="http://schemas.microsoft.com/office/drawing/2014/main" val="4093560898"/>
                    </a:ext>
                  </a:extLst>
                </a:gridCol>
                <a:gridCol w="653032">
                  <a:extLst>
                    <a:ext uri="{9D8B030D-6E8A-4147-A177-3AD203B41FA5}">
                      <a16:colId xmlns:a16="http://schemas.microsoft.com/office/drawing/2014/main" val="3857595990"/>
                    </a:ext>
                  </a:extLst>
                </a:gridCol>
                <a:gridCol w="653032">
                  <a:extLst>
                    <a:ext uri="{9D8B030D-6E8A-4147-A177-3AD203B41FA5}">
                      <a16:colId xmlns:a16="http://schemas.microsoft.com/office/drawing/2014/main" val="584324375"/>
                    </a:ext>
                  </a:extLst>
                </a:gridCol>
                <a:gridCol w="653032">
                  <a:extLst>
                    <a:ext uri="{9D8B030D-6E8A-4147-A177-3AD203B41FA5}">
                      <a16:colId xmlns:a16="http://schemas.microsoft.com/office/drawing/2014/main" val="649049176"/>
                    </a:ext>
                  </a:extLst>
                </a:gridCol>
                <a:gridCol w="653032">
                  <a:extLst>
                    <a:ext uri="{9D8B030D-6E8A-4147-A177-3AD203B41FA5}">
                      <a16:colId xmlns:a16="http://schemas.microsoft.com/office/drawing/2014/main" val="1356049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/>
                        <a:t>Entrada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/>
                        <a:t>JATO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/>
                        <a:t>DADO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/>
                        <a:t>DEDO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/>
                        <a:t>PATO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/>
                        <a:t>LATA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/>
                        <a:t>MAR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/>
                        <a:t>FOCA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/>
                        <a:t>FACA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/>
                        <a:t>MACA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/>
                        <a:t>JAPA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017558"/>
                  </a:ext>
                </a:extLst>
              </a:tr>
            </a:tbl>
          </a:graphicData>
        </a:graphic>
      </p:graphicFrame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937861"/>
              </p:ext>
            </p:extLst>
          </p:nvPr>
        </p:nvGraphicFramePr>
        <p:xfrm>
          <a:off x="826566" y="2510680"/>
          <a:ext cx="381642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071">
                  <a:extLst>
                    <a:ext uri="{9D8B030D-6E8A-4147-A177-3AD203B41FA5}">
                      <a16:colId xmlns:a16="http://schemas.microsoft.com/office/drawing/2014/main" val="1920709571"/>
                    </a:ext>
                  </a:extLst>
                </a:gridCol>
                <a:gridCol w="636071">
                  <a:extLst>
                    <a:ext uri="{9D8B030D-6E8A-4147-A177-3AD203B41FA5}">
                      <a16:colId xmlns:a16="http://schemas.microsoft.com/office/drawing/2014/main" val="1720573307"/>
                    </a:ext>
                  </a:extLst>
                </a:gridCol>
                <a:gridCol w="636071">
                  <a:extLst>
                    <a:ext uri="{9D8B030D-6E8A-4147-A177-3AD203B41FA5}">
                      <a16:colId xmlns:a16="http://schemas.microsoft.com/office/drawing/2014/main" val="1408584137"/>
                    </a:ext>
                  </a:extLst>
                </a:gridCol>
                <a:gridCol w="636071">
                  <a:extLst>
                    <a:ext uri="{9D8B030D-6E8A-4147-A177-3AD203B41FA5}">
                      <a16:colId xmlns:a16="http://schemas.microsoft.com/office/drawing/2014/main" val="688358340"/>
                    </a:ext>
                  </a:extLst>
                </a:gridCol>
                <a:gridCol w="636071">
                  <a:extLst>
                    <a:ext uri="{9D8B030D-6E8A-4147-A177-3AD203B41FA5}">
                      <a16:colId xmlns:a16="http://schemas.microsoft.com/office/drawing/2014/main" val="3923519961"/>
                    </a:ext>
                  </a:extLst>
                </a:gridCol>
                <a:gridCol w="636071">
                  <a:extLst>
                    <a:ext uri="{9D8B030D-6E8A-4147-A177-3AD203B41FA5}">
                      <a16:colId xmlns:a16="http://schemas.microsoft.com/office/drawing/2014/main" val="425106255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latin typeface="Consolas" pitchFamily="49" charset="0"/>
                          <a:cs typeface="Consolas" pitchFamily="49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latin typeface="Consolas" pitchFamily="49" charset="0"/>
                          <a:cs typeface="Consolas" pitchFamily="49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latin typeface="Consolas" pitchFamily="49" charset="0"/>
                          <a:cs typeface="Consolas" pitchFamily="49" charset="0"/>
                        </a:rPr>
                        <a:t>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latin typeface="Consolas" pitchFamily="49" charset="0"/>
                          <a:cs typeface="Consolas" pitchFamily="49" charset="0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latin typeface="Consolas" pitchFamily="49" charset="0"/>
                          <a:cs typeface="Consolas" pitchFamily="49" charset="0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latin typeface="Consolas" pitchFamily="49" charset="0"/>
                          <a:cs typeface="Consolas" pitchFamily="49" charset="0"/>
                        </a:rPr>
                        <a:t>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11863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latin typeface="Consolas" pitchFamily="49" charset="0"/>
                          <a:cs typeface="Consolas" pitchFamily="49" charset="0"/>
                        </a:rPr>
                        <a:t>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latin typeface="Consolas" pitchFamily="49" charset="0"/>
                          <a:cs typeface="Consolas" pitchFamily="49" charset="0"/>
                        </a:rPr>
                        <a:t>OCA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latin typeface="Consolas" pitchFamily="49" charset="0"/>
                          <a:cs typeface="Consolas" pitchFamily="49" charset="0"/>
                        </a:rPr>
                        <a:t>ATO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latin typeface="Consolas" pitchFamily="49" charset="0"/>
                          <a:cs typeface="Consolas" pitchFamily="49" charset="0"/>
                        </a:rPr>
                        <a:t>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latin typeface="Consolas" pitchFamily="49" charset="0"/>
                          <a:cs typeface="Consolas" pitchFamily="49" charset="0"/>
                        </a:rPr>
                        <a:t>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latin typeface="Consolas" pitchFamily="49" charset="0"/>
                          <a:cs typeface="Consolas" pitchFamily="49" charset="0"/>
                        </a:rPr>
                        <a:t>ATO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182761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latin typeface="Consolas" pitchFamily="49" charset="0"/>
                          <a:cs typeface="Consolas" pitchFamily="49" charset="0"/>
                        </a:rPr>
                        <a:t>EDO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latin typeface="Consolas" pitchFamily="49" charset="0"/>
                          <a:cs typeface="Consolas" pitchFamily="49" charset="0"/>
                        </a:rPr>
                        <a:t>ACA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latin typeface="Consolas" pitchFamily="49" charset="0"/>
                          <a:cs typeface="Consolas" pitchFamily="49" charset="0"/>
                        </a:rPr>
                        <a:t>APA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1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latin typeface="Consolas" pitchFamily="49" charset="0"/>
                          <a:cs typeface="Consolas" pitchFamily="49" charset="0"/>
                        </a:rPr>
                        <a:t>ACA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1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490531"/>
                  </a:ext>
                </a:extLst>
              </a:tr>
            </a:tbl>
          </a:graphicData>
        </a:graphic>
      </p:graphicFrame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478936"/>
              </p:ext>
            </p:extLst>
          </p:nvPr>
        </p:nvGraphicFramePr>
        <p:xfrm>
          <a:off x="826568" y="3518792"/>
          <a:ext cx="151216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784737237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91734298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169201618"/>
                    </a:ext>
                  </a:extLst>
                </a:gridCol>
              </a:tblGrid>
              <a:tr h="216000">
                <a:tc rowSpan="2">
                  <a:txBody>
                    <a:bodyPr/>
                    <a:lstStyle/>
                    <a:p>
                      <a:pPr algn="ctr"/>
                      <a:r>
                        <a:rPr lang="pt-BR" sz="1100">
                          <a:latin typeface="Consolas" pitchFamily="49" charset="0"/>
                          <a:cs typeface="Consolas" pitchFamily="49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latin typeface="Consolas" pitchFamily="49" charset="0"/>
                          <a:cs typeface="Consolas" pitchFamily="49" charset="0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5191516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algn="ctr"/>
                      <a:endParaRPr lang="pt-BR" sz="11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latin typeface="Consolas" pitchFamily="49" charset="0"/>
                          <a:cs typeface="Consolas" pitchFamily="49" charset="0"/>
                        </a:rPr>
                        <a:t>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latin typeface="Consolas" pitchFamily="49" charset="0"/>
                          <a:cs typeface="Consolas" pitchFamily="49" charset="0"/>
                        </a:rPr>
                        <a:t>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7180010"/>
                  </a:ext>
                </a:extLst>
              </a:tr>
            </a:tbl>
          </a:graphicData>
        </a:graphic>
      </p:graphicFrame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537965"/>
              </p:ext>
            </p:extLst>
          </p:nvPr>
        </p:nvGraphicFramePr>
        <p:xfrm>
          <a:off x="2698776" y="3518792"/>
          <a:ext cx="151216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674">
                  <a:extLst>
                    <a:ext uri="{9D8B030D-6E8A-4147-A177-3AD203B41FA5}">
                      <a16:colId xmlns:a16="http://schemas.microsoft.com/office/drawing/2014/main" val="2007492028"/>
                    </a:ext>
                  </a:extLst>
                </a:gridCol>
                <a:gridCol w="592430">
                  <a:extLst>
                    <a:ext uri="{9D8B030D-6E8A-4147-A177-3AD203B41FA5}">
                      <a16:colId xmlns:a16="http://schemas.microsoft.com/office/drawing/2014/main" val="808045239"/>
                    </a:ext>
                  </a:extLst>
                </a:gridCol>
                <a:gridCol w="576063">
                  <a:extLst>
                    <a:ext uri="{9D8B030D-6E8A-4147-A177-3AD203B41FA5}">
                      <a16:colId xmlns:a16="http://schemas.microsoft.com/office/drawing/2014/main" val="2964143375"/>
                    </a:ext>
                  </a:extLst>
                </a:gridCol>
              </a:tblGrid>
              <a:tr h="216000">
                <a:tc rowSpan="2">
                  <a:txBody>
                    <a:bodyPr/>
                    <a:lstStyle/>
                    <a:p>
                      <a:pPr algn="ctr"/>
                      <a:r>
                        <a:rPr lang="pt-BR" sz="1100">
                          <a:latin typeface="Consolas" pitchFamily="49" charset="0"/>
                          <a:cs typeface="Consolas" pitchFamily="49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latin typeface="Consolas" pitchFamily="49" charset="0"/>
                          <a:cs typeface="Consolas" pitchFamily="49" charset="0"/>
                        </a:rPr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8714320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algn="ctr"/>
                      <a:endParaRPr lang="pt-BR" sz="11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latin typeface="Consolas" pitchFamily="49" charset="0"/>
                          <a:cs typeface="Consolas" pitchFamily="49" charset="0"/>
                        </a:rPr>
                        <a:t>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latin typeface="Consolas" pitchFamily="49" charset="0"/>
                          <a:cs typeface="Consolas" pitchFamily="49" charset="0"/>
                        </a:rPr>
                        <a:t>CA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9813624"/>
                  </a:ext>
                </a:extLst>
              </a:tr>
            </a:tbl>
          </a:graphicData>
        </a:graphic>
      </p:graphicFrame>
      <p:graphicFrame>
        <p:nvGraphicFramePr>
          <p:cNvPr id="16" name="Tabe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492206"/>
              </p:ext>
            </p:extLst>
          </p:nvPr>
        </p:nvGraphicFramePr>
        <p:xfrm>
          <a:off x="4498977" y="3518792"/>
          <a:ext cx="936104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325">
                  <a:extLst>
                    <a:ext uri="{9D8B030D-6E8A-4147-A177-3AD203B41FA5}">
                      <a16:colId xmlns:a16="http://schemas.microsoft.com/office/drawing/2014/main" val="219859235"/>
                    </a:ext>
                  </a:extLst>
                </a:gridCol>
                <a:gridCol w="660779">
                  <a:extLst>
                    <a:ext uri="{9D8B030D-6E8A-4147-A177-3AD203B41FA5}">
                      <a16:colId xmlns:a16="http://schemas.microsoft.com/office/drawing/2014/main" val="4245800025"/>
                    </a:ext>
                  </a:extLst>
                </a:gridCol>
              </a:tblGrid>
              <a:tr h="216000">
                <a:tc rowSpan="3">
                  <a:txBody>
                    <a:bodyPr/>
                    <a:lstStyle/>
                    <a:p>
                      <a:pPr algn="ctr"/>
                      <a:r>
                        <a:rPr lang="pt-BR" sz="1100">
                          <a:latin typeface="Consolas" pitchFamily="49" charset="0"/>
                          <a:cs typeface="Consolas" pitchFamily="49" charset="0"/>
                        </a:rPr>
                        <a:t>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1752157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algn="ctr"/>
                      <a:endParaRPr lang="pt-BR" sz="11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latin typeface="Consolas" pitchFamily="49" charset="0"/>
                          <a:cs typeface="Consolas" pitchFamily="49" charset="0"/>
                        </a:rPr>
                        <a:t>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4488369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algn="ctr"/>
                      <a:endParaRPr lang="pt-BR" sz="11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latin typeface="Consolas" pitchFamily="49" charset="0"/>
                          <a:cs typeface="Consolas" pitchFamily="49" charset="0"/>
                        </a:rPr>
                        <a:t>PA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7499194"/>
                  </a:ext>
                </a:extLst>
              </a:tr>
            </a:tbl>
          </a:graphicData>
        </a:graphic>
      </p:graphicFrame>
      <p:graphicFrame>
        <p:nvGraphicFramePr>
          <p:cNvPr id="17" name="Tabe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96831"/>
              </p:ext>
            </p:extLst>
          </p:nvPr>
        </p:nvGraphicFramePr>
        <p:xfrm>
          <a:off x="6227168" y="3518792"/>
          <a:ext cx="936105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533">
                  <a:extLst>
                    <a:ext uri="{9D8B030D-6E8A-4147-A177-3AD203B41FA5}">
                      <a16:colId xmlns:a16="http://schemas.microsoft.com/office/drawing/2014/main" val="1296231862"/>
                    </a:ext>
                  </a:extLst>
                </a:gridCol>
                <a:gridCol w="643572">
                  <a:extLst>
                    <a:ext uri="{9D8B030D-6E8A-4147-A177-3AD203B41FA5}">
                      <a16:colId xmlns:a16="http://schemas.microsoft.com/office/drawing/2014/main" val="1622409415"/>
                    </a:ext>
                  </a:extLst>
                </a:gridCol>
              </a:tblGrid>
              <a:tr h="216000">
                <a:tc rowSpan="3">
                  <a:txBody>
                    <a:bodyPr/>
                    <a:lstStyle/>
                    <a:p>
                      <a:pPr algn="ctr"/>
                      <a:r>
                        <a:rPr lang="pt-BR" sz="1100">
                          <a:latin typeface="Consolas" pitchFamily="49" charset="0"/>
                          <a:cs typeface="Consolas" pitchFamily="49" charset="0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3352924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algn="ctr"/>
                      <a:endParaRPr lang="pt-BR" sz="11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latin typeface="Consolas" pitchFamily="49" charset="0"/>
                          <a:cs typeface="Consolas" pitchFamily="49" charset="0"/>
                        </a:rPr>
                        <a:t>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2464590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algn="ctr"/>
                      <a:endParaRPr lang="pt-BR" sz="11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latin typeface="Consolas" pitchFamily="49" charset="0"/>
                          <a:cs typeface="Consolas" pitchFamily="49" charset="0"/>
                        </a:rPr>
                        <a:t>CA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607499"/>
                  </a:ext>
                </a:extLst>
              </a:tr>
            </a:tbl>
          </a:graphicData>
        </a:graphic>
      </p:graphicFrame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832580"/>
              </p:ext>
            </p:extLst>
          </p:nvPr>
        </p:nvGraphicFramePr>
        <p:xfrm>
          <a:off x="4498977" y="4656816"/>
          <a:ext cx="151216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674">
                  <a:extLst>
                    <a:ext uri="{9D8B030D-6E8A-4147-A177-3AD203B41FA5}">
                      <a16:colId xmlns:a16="http://schemas.microsoft.com/office/drawing/2014/main" val="1041026275"/>
                    </a:ext>
                  </a:extLst>
                </a:gridCol>
                <a:gridCol w="592430">
                  <a:extLst>
                    <a:ext uri="{9D8B030D-6E8A-4147-A177-3AD203B41FA5}">
                      <a16:colId xmlns:a16="http://schemas.microsoft.com/office/drawing/2014/main" val="2095416295"/>
                    </a:ext>
                  </a:extLst>
                </a:gridCol>
                <a:gridCol w="576063">
                  <a:extLst>
                    <a:ext uri="{9D8B030D-6E8A-4147-A177-3AD203B41FA5}">
                      <a16:colId xmlns:a16="http://schemas.microsoft.com/office/drawing/2014/main" val="3164825737"/>
                    </a:ext>
                  </a:extLst>
                </a:gridCol>
              </a:tblGrid>
              <a:tr h="216000">
                <a:tc rowSpan="2">
                  <a:txBody>
                    <a:bodyPr/>
                    <a:lstStyle/>
                    <a:p>
                      <a:pPr algn="ctr"/>
                      <a:r>
                        <a:rPr lang="pt-BR" sz="1100">
                          <a:latin typeface="Consolas" pitchFamily="49" charset="0"/>
                          <a:cs typeface="Consolas" pitchFamily="49" charset="0"/>
                        </a:rPr>
                        <a:t>JA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latin typeface="Consolas" pitchFamily="49" charset="0"/>
                          <a:cs typeface="Consolas" pitchFamily="49" charset="0"/>
                        </a:rPr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latin typeface="Consolas" pitchFamily="49" charset="0"/>
                          <a:cs typeface="Consolas" pitchFamily="49" charset="0"/>
                        </a:rPr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570717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algn="ctr"/>
                      <a:endParaRPr lang="pt-BR" sz="11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latin typeface="Consolas" pitchFamily="49" charset="0"/>
                          <a:cs typeface="Consolas" pitchFamily="49" charset="0"/>
                        </a:rPr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5456405"/>
                  </a:ext>
                </a:extLst>
              </a:tr>
            </a:tbl>
          </a:graphicData>
        </a:graphic>
      </p:graphicFrame>
      <p:graphicFrame>
        <p:nvGraphicFramePr>
          <p:cNvPr id="19" name="Tabe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468259"/>
              </p:ext>
            </p:extLst>
          </p:nvPr>
        </p:nvGraphicFramePr>
        <p:xfrm>
          <a:off x="6227168" y="4656816"/>
          <a:ext cx="151216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674">
                  <a:extLst>
                    <a:ext uri="{9D8B030D-6E8A-4147-A177-3AD203B41FA5}">
                      <a16:colId xmlns:a16="http://schemas.microsoft.com/office/drawing/2014/main" val="3790455336"/>
                    </a:ext>
                  </a:extLst>
                </a:gridCol>
                <a:gridCol w="592430">
                  <a:extLst>
                    <a:ext uri="{9D8B030D-6E8A-4147-A177-3AD203B41FA5}">
                      <a16:colId xmlns:a16="http://schemas.microsoft.com/office/drawing/2014/main" val="3551653695"/>
                    </a:ext>
                  </a:extLst>
                </a:gridCol>
                <a:gridCol w="576063">
                  <a:extLst>
                    <a:ext uri="{9D8B030D-6E8A-4147-A177-3AD203B41FA5}">
                      <a16:colId xmlns:a16="http://schemas.microsoft.com/office/drawing/2014/main" val="3736194911"/>
                    </a:ext>
                  </a:extLst>
                </a:gridCol>
              </a:tblGrid>
              <a:tr h="216000">
                <a:tc rowSpan="2">
                  <a:txBody>
                    <a:bodyPr/>
                    <a:lstStyle/>
                    <a:p>
                      <a:pPr algn="ctr"/>
                      <a:r>
                        <a:rPr lang="pt-BR" sz="1100">
                          <a:latin typeface="Consolas" pitchFamily="49" charset="0"/>
                          <a:cs typeface="Consolas" pitchFamily="49" charset="0"/>
                        </a:rPr>
                        <a:t>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latin typeface="Consolas" pitchFamily="49" charset="0"/>
                          <a:cs typeface="Consolas" pitchFamily="49" charset="0"/>
                        </a:rPr>
                        <a:t>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0206286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algn="ctr"/>
                      <a:endParaRPr lang="pt-BR" sz="11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1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406162"/>
                  </a:ext>
                </a:extLst>
              </a:tr>
            </a:tbl>
          </a:graphicData>
        </a:graphic>
      </p:graphicFrame>
      <p:sp>
        <p:nvSpPr>
          <p:cNvPr id="20" name="Retângulo 19"/>
          <p:cNvSpPr/>
          <p:nvPr/>
        </p:nvSpPr>
        <p:spPr>
          <a:xfrm>
            <a:off x="322512" y="3446784"/>
            <a:ext cx="7632848" cy="93610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pt-BR" sz="1200"/>
              <a:t>Passo 2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322512" y="4454896"/>
            <a:ext cx="7632848" cy="93610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pt-BR" sz="1200"/>
              <a:t>Passo 3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8445203" y="2630139"/>
            <a:ext cx="33407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/>
              <a:t> </a:t>
            </a:r>
            <a:r>
              <a:rPr lang="pt-BR" sz="2000" err="1">
                <a:solidFill>
                  <a:schemeClr val="bg1"/>
                </a:solidFill>
              </a:rPr>
              <a:t>radix</a:t>
            </a:r>
            <a:r>
              <a:rPr lang="pt-BR" sz="2000">
                <a:solidFill>
                  <a:schemeClr val="bg1"/>
                </a:solidFill>
              </a:rPr>
              <a:t> </a:t>
            </a:r>
            <a:r>
              <a:rPr lang="pt-BR" sz="2000" err="1">
                <a:solidFill>
                  <a:schemeClr val="bg1"/>
                </a:solidFill>
              </a:rPr>
              <a:t>sort</a:t>
            </a:r>
            <a:r>
              <a:rPr lang="pt-BR" sz="2000">
                <a:solidFill>
                  <a:schemeClr val="bg1"/>
                </a:solidFill>
              </a:rPr>
              <a:t> MSD trabalha no sentido contrário, usando sempre a ordem lexicográfica, que é adequada para ordenação de </a:t>
            </a:r>
            <a:r>
              <a:rPr lang="pt-BR" sz="2000" err="1">
                <a:solidFill>
                  <a:schemeClr val="bg1"/>
                </a:solidFill>
              </a:rPr>
              <a:t>strings</a:t>
            </a:r>
            <a:r>
              <a:rPr lang="pt-BR" sz="2000">
                <a:solidFill>
                  <a:schemeClr val="bg1"/>
                </a:solidFill>
              </a:rPr>
              <a:t>, como palavras, ou representações de inteiros com tamanho fixo.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5987700" y="0"/>
            <a:ext cx="6204300" cy="685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-698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698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698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91775" y="0"/>
            <a:ext cx="5553075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err="1">
                <a:solidFill>
                  <a:schemeClr val="tx1">
                    <a:lumMod val="95000"/>
                    <a:lumOff val="5000"/>
                  </a:schemeClr>
                </a:solidFill>
              </a:rPr>
              <a:t>void</a:t>
            </a:r>
            <a:r>
              <a:rPr lang="pt-BR" sz="160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1600" err="1">
                <a:solidFill>
                  <a:schemeClr val="tx1">
                    <a:lumMod val="95000"/>
                    <a:lumOff val="5000"/>
                  </a:schemeClr>
                </a:solidFill>
              </a:rPr>
              <a:t>radixsort</a:t>
            </a:r>
            <a:r>
              <a:rPr lang="pt-BR" sz="160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pt-BR" sz="160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pt-BR" sz="1600">
                <a:solidFill>
                  <a:schemeClr val="tx1">
                    <a:lumMod val="95000"/>
                    <a:lumOff val="5000"/>
                  </a:schemeClr>
                </a:solidFill>
              </a:rPr>
              <a:t> vetor[], </a:t>
            </a:r>
            <a:r>
              <a:rPr lang="pt-BR" sz="160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pt-BR" sz="1600">
                <a:solidFill>
                  <a:schemeClr val="tx1">
                    <a:lumMod val="95000"/>
                    <a:lumOff val="5000"/>
                  </a:schemeClr>
                </a:solidFill>
              </a:rPr>
              <a:t> tamanho)</a:t>
            </a:r>
          </a:p>
          <a:p>
            <a:r>
              <a:rPr lang="pt-BR" sz="1600">
                <a:solidFill>
                  <a:schemeClr val="tx1">
                    <a:lumMod val="95000"/>
                    <a:lumOff val="5000"/>
                  </a:schemeClr>
                </a:solidFill>
              </a:rPr>
              <a:t>{</a:t>
            </a:r>
          </a:p>
          <a:p>
            <a:r>
              <a:rPr lang="pt-BR" sz="160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pt-BR" sz="160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pt-BR" sz="1600">
                <a:solidFill>
                  <a:schemeClr val="tx1">
                    <a:lumMod val="95000"/>
                    <a:lumOff val="5000"/>
                  </a:schemeClr>
                </a:solidFill>
              </a:rPr>
              <a:t> i;</a:t>
            </a:r>
          </a:p>
          <a:p>
            <a:r>
              <a:rPr lang="pt-BR" sz="160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pt-BR" sz="160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pt-BR" sz="1600">
                <a:solidFill>
                  <a:schemeClr val="tx1">
                    <a:lumMod val="95000"/>
                    <a:lumOff val="5000"/>
                  </a:schemeClr>
                </a:solidFill>
              </a:rPr>
              <a:t> b[tamanho];</a:t>
            </a:r>
          </a:p>
          <a:p>
            <a:r>
              <a:rPr lang="pt-BR" sz="160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pt-BR" sz="160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pt-BR" sz="1600">
                <a:solidFill>
                  <a:schemeClr val="tx1">
                    <a:lumMod val="95000"/>
                    <a:lumOff val="5000"/>
                  </a:schemeClr>
                </a:solidFill>
              </a:rPr>
              <a:t> maior = vetor[0];</a:t>
            </a:r>
          </a:p>
          <a:p>
            <a:r>
              <a:rPr lang="pt-BR" sz="160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pt-BR" sz="160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pt-BR" sz="160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1600" err="1">
                <a:solidFill>
                  <a:schemeClr val="tx1">
                    <a:lumMod val="95000"/>
                    <a:lumOff val="5000"/>
                  </a:schemeClr>
                </a:solidFill>
              </a:rPr>
              <a:t>exp</a:t>
            </a:r>
            <a:r>
              <a:rPr lang="pt-BR" sz="1600">
                <a:solidFill>
                  <a:schemeClr val="tx1">
                    <a:lumMod val="95000"/>
                    <a:lumOff val="5000"/>
                  </a:schemeClr>
                </a:solidFill>
              </a:rPr>
              <a:t> = 1;</a:t>
            </a:r>
          </a:p>
          <a:p>
            <a:endParaRPr lang="pt-BR" sz="16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pt-BR" sz="1600">
                <a:solidFill>
                  <a:schemeClr val="tx1">
                    <a:lumMod val="95000"/>
                    <a:lumOff val="5000"/>
                  </a:schemeClr>
                </a:solidFill>
              </a:rPr>
              <a:t>    for (i = 0; i &lt; tamanho; i++)</a:t>
            </a:r>
          </a:p>
          <a:p>
            <a:r>
              <a:rPr lang="pt-BR" sz="1600">
                <a:solidFill>
                  <a:schemeClr val="tx1">
                    <a:lumMod val="95000"/>
                    <a:lumOff val="5000"/>
                  </a:schemeClr>
                </a:solidFill>
              </a:rPr>
              <a:t>    {t</a:t>
            </a:r>
          </a:p>
          <a:p>
            <a:r>
              <a:rPr lang="pt-BR" sz="1600">
                <a:solidFill>
                  <a:schemeClr val="tx1">
                    <a:lumMod val="95000"/>
                    <a:lumOff val="5000"/>
                  </a:schemeClr>
                </a:solidFill>
              </a:rPr>
              <a:t>        </a:t>
            </a:r>
            <a:r>
              <a:rPr lang="pt-BR" sz="1600" err="1">
                <a:solidFill>
                  <a:schemeClr val="tx1">
                    <a:lumMod val="95000"/>
                    <a:lumOff val="5000"/>
                  </a:schemeClr>
                </a:solidFill>
              </a:rPr>
              <a:t>if</a:t>
            </a:r>
            <a:r>
              <a:rPr lang="pt-BR" sz="1600">
                <a:solidFill>
                  <a:schemeClr val="tx1">
                    <a:lumMod val="95000"/>
                    <a:lumOff val="5000"/>
                  </a:schemeClr>
                </a:solidFill>
              </a:rPr>
              <a:t> (vetor[i] &gt; maior)</a:t>
            </a:r>
          </a:p>
          <a:p>
            <a:r>
              <a:rPr lang="pt-BR" sz="160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maior = vetor[i];</a:t>
            </a:r>
          </a:p>
          <a:p>
            <a:r>
              <a:rPr lang="pt-BR" sz="1600">
                <a:solidFill>
                  <a:schemeClr val="tx1">
                    <a:lumMod val="95000"/>
                    <a:lumOff val="5000"/>
                  </a:schemeClr>
                </a:solidFill>
              </a:rPr>
              <a:t>    }</a:t>
            </a:r>
          </a:p>
          <a:p>
            <a:endParaRPr lang="pt-BR" sz="16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pt-BR" sz="160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pt-BR" sz="1600" err="1">
                <a:solidFill>
                  <a:schemeClr val="tx1">
                    <a:lumMod val="95000"/>
                    <a:lumOff val="5000"/>
                  </a:schemeClr>
                </a:solidFill>
              </a:rPr>
              <a:t>while</a:t>
            </a:r>
            <a:r>
              <a:rPr lang="pt-BR" sz="1600">
                <a:solidFill>
                  <a:schemeClr val="tx1">
                    <a:lumMod val="95000"/>
                    <a:lumOff val="5000"/>
                  </a:schemeClr>
                </a:solidFill>
              </a:rPr>
              <a:t> (maior/</a:t>
            </a:r>
            <a:r>
              <a:rPr lang="pt-BR" sz="1600" err="1">
                <a:solidFill>
                  <a:schemeClr val="tx1">
                    <a:lumMod val="95000"/>
                    <a:lumOff val="5000"/>
                  </a:schemeClr>
                </a:solidFill>
              </a:rPr>
              <a:t>exp</a:t>
            </a:r>
            <a:r>
              <a:rPr lang="pt-BR" sz="1600">
                <a:solidFill>
                  <a:schemeClr val="tx1">
                    <a:lumMod val="95000"/>
                    <a:lumOff val="5000"/>
                  </a:schemeClr>
                </a:solidFill>
              </a:rPr>
              <a:t> &gt; 0)</a:t>
            </a:r>
          </a:p>
          <a:p>
            <a:r>
              <a:rPr lang="pt-BR" sz="1600">
                <a:solidFill>
                  <a:schemeClr val="tx1">
                    <a:lumMod val="95000"/>
                    <a:lumOff val="5000"/>
                  </a:schemeClr>
                </a:solidFill>
              </a:rPr>
              <a:t>    {</a:t>
            </a:r>
          </a:p>
          <a:p>
            <a:r>
              <a:rPr lang="pt-BR" sz="1600">
                <a:solidFill>
                  <a:schemeClr val="tx1">
                    <a:lumMod val="95000"/>
                    <a:lumOff val="5000"/>
                  </a:schemeClr>
                </a:solidFill>
              </a:rPr>
              <a:t>        </a:t>
            </a:r>
            <a:r>
              <a:rPr lang="pt-BR" sz="160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pt-BR" sz="160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1600" err="1">
                <a:solidFill>
                  <a:schemeClr val="tx1">
                    <a:lumMod val="95000"/>
                    <a:lumOff val="5000"/>
                  </a:schemeClr>
                </a:solidFill>
              </a:rPr>
              <a:t>bucket</a:t>
            </a:r>
            <a:r>
              <a:rPr lang="pt-BR" sz="1600">
                <a:solidFill>
                  <a:schemeClr val="tx1">
                    <a:lumMod val="95000"/>
                    <a:lumOff val="5000"/>
                  </a:schemeClr>
                </a:solidFill>
              </a:rPr>
              <a:t>[10] = { 0 };</a:t>
            </a:r>
          </a:p>
          <a:p>
            <a:r>
              <a:rPr lang="pt-BR" sz="1600">
                <a:solidFill>
                  <a:schemeClr val="tx1">
                    <a:lumMod val="95000"/>
                    <a:lumOff val="5000"/>
                  </a:schemeClr>
                </a:solidFill>
              </a:rPr>
              <a:t>        for (i = 0; i &lt; tamanho; i++)</a:t>
            </a:r>
          </a:p>
          <a:p>
            <a:r>
              <a:rPr lang="pt-BR" sz="160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</a:t>
            </a:r>
            <a:r>
              <a:rPr lang="pt-BR" sz="1600" err="1">
                <a:solidFill>
                  <a:schemeClr val="tx1">
                    <a:lumMod val="95000"/>
                    <a:lumOff val="5000"/>
                  </a:schemeClr>
                </a:solidFill>
              </a:rPr>
              <a:t>bucket</a:t>
            </a:r>
            <a:r>
              <a:rPr lang="pt-BR" sz="1600">
                <a:solidFill>
                  <a:schemeClr val="tx1">
                    <a:lumMod val="95000"/>
                    <a:lumOff val="5000"/>
                  </a:schemeClr>
                </a:solidFill>
              </a:rPr>
              <a:t>[(vetor[i] / </a:t>
            </a:r>
            <a:r>
              <a:rPr lang="pt-BR" sz="1600" err="1">
                <a:solidFill>
                  <a:schemeClr val="tx1">
                    <a:lumMod val="95000"/>
                    <a:lumOff val="5000"/>
                  </a:schemeClr>
                </a:solidFill>
              </a:rPr>
              <a:t>exp</a:t>
            </a:r>
            <a:r>
              <a:rPr lang="pt-BR" sz="1600">
                <a:solidFill>
                  <a:schemeClr val="tx1">
                    <a:lumMod val="95000"/>
                    <a:lumOff val="5000"/>
                  </a:schemeClr>
                </a:solidFill>
              </a:rPr>
              <a:t>) % 10]++; </a:t>
            </a:r>
          </a:p>
          <a:p>
            <a:r>
              <a:rPr lang="pt-BR" sz="1600">
                <a:solidFill>
                  <a:schemeClr val="tx1">
                    <a:lumMod val="95000"/>
                    <a:lumOff val="5000"/>
                  </a:schemeClr>
                </a:solidFill>
              </a:rPr>
              <a:t>        for (i = 1; i &lt; 10; i++)</a:t>
            </a:r>
          </a:p>
          <a:p>
            <a:r>
              <a:rPr lang="pt-BR" sz="160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</a:t>
            </a:r>
            <a:r>
              <a:rPr lang="pt-BR" sz="1600" err="1">
                <a:solidFill>
                  <a:schemeClr val="tx1">
                    <a:lumMod val="95000"/>
                    <a:lumOff val="5000"/>
                  </a:schemeClr>
                </a:solidFill>
              </a:rPr>
              <a:t>bucket</a:t>
            </a:r>
            <a:r>
              <a:rPr lang="pt-BR" sz="1600">
                <a:solidFill>
                  <a:schemeClr val="tx1">
                    <a:lumMod val="95000"/>
                    <a:lumOff val="5000"/>
                  </a:schemeClr>
                </a:solidFill>
              </a:rPr>
              <a:t>[i] += </a:t>
            </a:r>
            <a:r>
              <a:rPr lang="pt-BR" sz="1600" err="1">
                <a:solidFill>
                  <a:schemeClr val="tx1">
                    <a:lumMod val="95000"/>
                    <a:lumOff val="5000"/>
                  </a:schemeClr>
                </a:solidFill>
              </a:rPr>
              <a:t>bucket</a:t>
            </a:r>
            <a:r>
              <a:rPr lang="pt-BR" sz="1600">
                <a:solidFill>
                  <a:schemeClr val="tx1">
                    <a:lumMod val="95000"/>
                    <a:lumOff val="5000"/>
                  </a:schemeClr>
                </a:solidFill>
              </a:rPr>
              <a:t>[i - 1]; </a:t>
            </a:r>
          </a:p>
          <a:p>
            <a:r>
              <a:rPr lang="pt-BR" sz="1600">
                <a:solidFill>
                  <a:schemeClr val="tx1">
                    <a:lumMod val="95000"/>
                    <a:lumOff val="5000"/>
                  </a:schemeClr>
                </a:solidFill>
              </a:rPr>
              <a:t>        for (i = tamanho - 1; i &gt;= 0; i--)</a:t>
            </a:r>
          </a:p>
          <a:p>
            <a:r>
              <a:rPr lang="pt-BR" sz="160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b[--</a:t>
            </a:r>
            <a:r>
              <a:rPr lang="pt-BR" sz="1600" err="1">
                <a:solidFill>
                  <a:schemeClr val="tx1">
                    <a:lumMod val="95000"/>
                    <a:lumOff val="5000"/>
                  </a:schemeClr>
                </a:solidFill>
              </a:rPr>
              <a:t>bucket</a:t>
            </a:r>
            <a:r>
              <a:rPr lang="pt-BR" sz="1600">
                <a:solidFill>
                  <a:schemeClr val="tx1">
                    <a:lumMod val="95000"/>
                    <a:lumOff val="5000"/>
                  </a:schemeClr>
                </a:solidFill>
              </a:rPr>
              <a:t>[(vetor[i] / </a:t>
            </a:r>
            <a:r>
              <a:rPr lang="pt-BR" sz="1600" err="1">
                <a:solidFill>
                  <a:schemeClr val="tx1">
                    <a:lumMod val="95000"/>
                    <a:lumOff val="5000"/>
                  </a:schemeClr>
                </a:solidFill>
              </a:rPr>
              <a:t>exp</a:t>
            </a:r>
            <a:r>
              <a:rPr lang="pt-BR" sz="1600">
                <a:solidFill>
                  <a:schemeClr val="tx1">
                    <a:lumMod val="95000"/>
                    <a:lumOff val="5000"/>
                  </a:schemeClr>
                </a:solidFill>
              </a:rPr>
              <a:t>) % 10]] = vetor[i];  </a:t>
            </a:r>
          </a:p>
          <a:p>
            <a:r>
              <a:rPr lang="pt-BR" sz="1600">
                <a:solidFill>
                  <a:schemeClr val="tx1">
                    <a:lumMod val="95000"/>
                    <a:lumOff val="5000"/>
                  </a:schemeClr>
                </a:solidFill>
              </a:rPr>
              <a:t>        for (i = 0; i &lt; tamanho; i++)</a:t>
            </a:r>
          </a:p>
          <a:p>
            <a:r>
              <a:rPr lang="pt-BR" sz="160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vetor[i] = b[i];</a:t>
            </a:r>
          </a:p>
          <a:p>
            <a:r>
              <a:rPr lang="pt-BR" sz="1600">
                <a:solidFill>
                  <a:schemeClr val="tx1">
                    <a:lumMod val="95000"/>
                    <a:lumOff val="5000"/>
                  </a:schemeClr>
                </a:solidFill>
              </a:rPr>
              <a:t>        </a:t>
            </a:r>
            <a:r>
              <a:rPr lang="pt-BR" sz="1600" err="1">
                <a:solidFill>
                  <a:schemeClr val="tx1">
                    <a:lumMod val="95000"/>
                    <a:lumOff val="5000"/>
                  </a:schemeClr>
                </a:solidFill>
              </a:rPr>
              <a:t>exp</a:t>
            </a:r>
            <a:r>
              <a:rPr lang="pt-BR" sz="1600">
                <a:solidFill>
                  <a:schemeClr val="tx1">
                    <a:lumMod val="95000"/>
                    <a:lumOff val="5000"/>
                  </a:schemeClr>
                </a:solidFill>
              </a:rPr>
              <a:t> *= 10;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7848601" y="419100"/>
            <a:ext cx="4461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>
                <a:solidFill>
                  <a:schemeClr val="bg1"/>
                </a:solidFill>
              </a:rPr>
              <a:t>Código C++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46588" y="171450"/>
            <a:ext cx="2935288" cy="803274"/>
          </a:xfrm>
        </p:spPr>
        <p:txBody>
          <a:bodyPr/>
          <a:lstStyle/>
          <a:p>
            <a:r>
              <a:rPr lang="pt-BR"/>
              <a:t>Bibliografia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72517" y="1806237"/>
            <a:ext cx="4476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hlinkClick r:id="rId2"/>
              </a:rPr>
              <a:t>https://www.youtube.com/watch?v=tk9f_Y2CrKY</a:t>
            </a:r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72517" y="2114014"/>
            <a:ext cx="4162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Método de ordenação </a:t>
            </a:r>
            <a:r>
              <a:rPr lang="pt-BR" err="1"/>
              <a:t>Radix</a:t>
            </a:r>
            <a:r>
              <a:rPr lang="pt-BR"/>
              <a:t> </a:t>
            </a:r>
            <a:r>
              <a:rPr lang="pt-BR" err="1"/>
              <a:t>Sort</a:t>
            </a:r>
            <a:endParaRPr lang="pt-BR"/>
          </a:p>
          <a:p>
            <a:r>
              <a:rPr lang="pt-BR"/>
              <a:t>Acessado em : 20/06/2017</a:t>
            </a:r>
          </a:p>
        </p:txBody>
      </p:sp>
      <p:sp>
        <p:nvSpPr>
          <p:cNvPr id="3" name="Retângulo 2"/>
          <p:cNvSpPr/>
          <p:nvPr/>
        </p:nvSpPr>
        <p:spPr>
          <a:xfrm>
            <a:off x="572517" y="3488176"/>
            <a:ext cx="32736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/>
              <a:t>www.inf.ufrgs.</a:t>
            </a:r>
            <a:r>
              <a:rPr lang="pt-BR">
                <a:hlinkClick r:id="rId3"/>
              </a:rPr>
              <a:t>br</a:t>
            </a:r>
            <a:r>
              <a:rPr lang="pt-BR"/>
              <a:t>/~bsguedes/simulador/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104008" y="4190261"/>
            <a:ext cx="2139518" cy="662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572517" y="3783039"/>
            <a:ext cx="25478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algoritmos de ordenação  </a:t>
            </a:r>
          </a:p>
          <a:p>
            <a:r>
              <a:rPr lang="pt-BR"/>
              <a:t>Acessado em : 20/06/2017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16514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0" y="2675400"/>
            <a:ext cx="2780400" cy="150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PERGUNTAS</a:t>
            </a:r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0492" y="0"/>
            <a:ext cx="941151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>
          <a:xfrm>
            <a:off x="2236442" y="0"/>
            <a:ext cx="6581461" cy="1051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4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r>
              <a:rPr lang="pt-BR" sz="3600">
                <a:ea typeface="Verdana"/>
                <a:cs typeface="Verdana"/>
              </a:rPr>
              <a:t>Vantagens e Desvantagens</a:t>
            </a:r>
            <a:endParaRPr lang="pt-BR" sz="3600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435391" y="1764222"/>
            <a:ext cx="8183562" cy="45239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42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None/>
              <a:defRPr sz="21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79999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r>
              <a:rPr lang="pt-BR">
                <a:solidFill>
                  <a:schemeClr val="bg1"/>
                </a:solidFill>
                <a:ea typeface="Verdana"/>
                <a:cs typeface="Verdana"/>
              </a:rPr>
              <a:t>Vantagens</a:t>
            </a:r>
            <a:endParaRPr lang="pt-BR">
              <a:solidFill>
                <a:schemeClr val="bg1"/>
              </a:solidFill>
            </a:endParaRPr>
          </a:p>
          <a:p>
            <a:pPr lvl="1"/>
            <a:r>
              <a:rPr lang="pt-BR">
                <a:solidFill>
                  <a:schemeClr val="tx1"/>
                </a:solidFill>
                <a:ea typeface="Verdana"/>
                <a:cs typeface="Verdana"/>
              </a:rPr>
              <a:t>Baixa complexidade</a:t>
            </a:r>
          </a:p>
          <a:p>
            <a:pPr lvl="1"/>
            <a:r>
              <a:rPr lang="pt-BR">
                <a:solidFill>
                  <a:schemeClr val="tx1"/>
                </a:solidFill>
                <a:ea typeface="Verdana"/>
                <a:cs typeface="Verdana"/>
              </a:rPr>
              <a:t>Execução rápida (linear)</a:t>
            </a:r>
          </a:p>
          <a:p>
            <a:pPr lvl="1"/>
            <a:r>
              <a:rPr lang="pt-BR">
                <a:solidFill>
                  <a:schemeClr val="tx1"/>
                </a:solidFill>
                <a:ea typeface="Verdana"/>
                <a:cs typeface="Verdana"/>
              </a:rPr>
              <a:t>Estabilidade</a:t>
            </a:r>
            <a:endParaRPr lang="pt-BR">
              <a:solidFill>
                <a:schemeClr val="tx1"/>
              </a:solidFill>
            </a:endParaRPr>
          </a:p>
          <a:p>
            <a:endParaRPr lang="pt-BR">
              <a:solidFill>
                <a:schemeClr val="tx1"/>
              </a:solidFill>
            </a:endParaRPr>
          </a:p>
          <a:p>
            <a:r>
              <a:rPr lang="pt-BR">
                <a:solidFill>
                  <a:schemeClr val="bg1"/>
                </a:solidFill>
                <a:ea typeface="Verdana"/>
                <a:cs typeface="Verdana"/>
              </a:rPr>
              <a:t>Desvantagens</a:t>
            </a:r>
          </a:p>
          <a:p>
            <a:pPr lvl="1"/>
            <a:r>
              <a:rPr lang="pt-BR">
                <a:solidFill>
                  <a:schemeClr val="tx1"/>
                </a:solidFill>
                <a:ea typeface="Verdana"/>
                <a:cs typeface="Verdana"/>
              </a:rPr>
              <a:t>Necessita mais memória</a:t>
            </a:r>
          </a:p>
          <a:p>
            <a:pPr lvl="1"/>
            <a:r>
              <a:rPr lang="pt-BR">
                <a:solidFill>
                  <a:schemeClr val="tx1"/>
                </a:solidFill>
                <a:ea typeface="Verdana"/>
                <a:cs typeface="Verdana"/>
              </a:rPr>
              <a:t>Depende do tipo de dado</a:t>
            </a:r>
          </a:p>
          <a:p>
            <a:pPr lvl="1"/>
            <a:r>
              <a:rPr lang="pt-BR">
                <a:solidFill>
                  <a:schemeClr val="tx1"/>
                </a:solidFill>
                <a:ea typeface="Verdana"/>
                <a:cs typeface="Verdana"/>
              </a:rPr>
              <a:t>Depende do valor máximo</a:t>
            </a:r>
          </a:p>
          <a:p>
            <a:pPr lvl="1"/>
            <a:r>
              <a:rPr lang="pt-BR">
                <a:solidFill>
                  <a:schemeClr val="tx1"/>
                </a:solidFill>
                <a:ea typeface="Verdana"/>
                <a:cs typeface="Verdana"/>
              </a:rPr>
              <a:t>Depende de uma estrutura auxiliar</a:t>
            </a:r>
          </a:p>
          <a:p>
            <a:pPr lvl="1"/>
            <a:endParaRPr lang="pt-BR">
              <a:solidFill>
                <a:schemeClr val="tx1"/>
              </a:solidFill>
              <a:ea typeface="Verdana"/>
              <a:cs typeface="Verdana"/>
            </a:endParaRPr>
          </a:p>
          <a:p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57F3B992-7504-438C-B4F1-60C1CDDD16B2}"/>
              </a:ext>
            </a:extLst>
          </p:cNvPr>
          <p:cNvSpPr txBox="1"/>
          <p:nvPr/>
        </p:nvSpPr>
        <p:spPr>
          <a:xfrm>
            <a:off x="4417901" y="371475"/>
            <a:ext cx="2948077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>
                <a:solidFill>
                  <a:srgbClr val="FFFFFF"/>
                </a:solidFill>
                <a:latin typeface="Century Gothic"/>
              </a:rPr>
              <a:t>Exemplo</a:t>
            </a:r>
            <a:endParaRPr lang="pt-BR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7BA98C6-39A7-4B80-8635-0B1A4B372515}"/>
              </a:ext>
            </a:extLst>
          </p:cNvPr>
          <p:cNvSpPr txBox="1"/>
          <p:nvPr/>
        </p:nvSpPr>
        <p:spPr>
          <a:xfrm>
            <a:off x="411373" y="2066925"/>
            <a:ext cx="11337715" cy="175432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>
                <a:latin typeface="Century Gothic"/>
              </a:rPr>
              <a:t>Vetor[10]</a:t>
            </a:r>
          </a:p>
          <a:p>
            <a:pPr algn="ctr"/>
            <a:endParaRPr lang="pt-BR" sz="3600">
              <a:latin typeface="Century Gothic"/>
            </a:endParaRPr>
          </a:p>
          <a:p>
            <a:pPr algn="ctr"/>
            <a:r>
              <a:rPr lang="pt-BR" sz="3600">
                <a:latin typeface="Century Gothic"/>
              </a:rPr>
              <a:t>25 – 18 – 123 – 345 – 7 – 603 – 789 – 43 – 11 - 120</a:t>
            </a:r>
          </a:p>
        </p:txBody>
      </p:sp>
    </p:spTree>
    <p:extLst>
      <p:ext uri="{BB962C8B-B14F-4D97-AF65-F5344CB8AC3E}">
        <p14:creationId xmlns:p14="http://schemas.microsoft.com/office/powerpoint/2010/main" val="15057509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52FEC7E2-A68E-4D7C-9503-BFA1032B6892}"/>
              </a:ext>
            </a:extLst>
          </p:cNvPr>
          <p:cNvSpPr txBox="1"/>
          <p:nvPr/>
        </p:nvSpPr>
        <p:spPr>
          <a:xfrm>
            <a:off x="-8087" y="352425"/>
            <a:ext cx="12069912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>
                <a:solidFill>
                  <a:srgbClr val="FFFFFF"/>
                </a:solidFill>
                <a:latin typeface="Century Gothic"/>
              </a:rPr>
              <a:t>Descobrir a quantidade de dígito do maior elemento</a:t>
            </a:r>
            <a:endParaRPr lang="pt-BR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9708DDD-F858-4E85-B109-3C25E7BE0314}"/>
              </a:ext>
            </a:extLst>
          </p:cNvPr>
          <p:cNvSpPr txBox="1"/>
          <p:nvPr/>
        </p:nvSpPr>
        <p:spPr>
          <a:xfrm>
            <a:off x="350363" y="1647825"/>
            <a:ext cx="11337715" cy="175432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>
                <a:latin typeface="Century Gothic"/>
              </a:rPr>
              <a:t>Vetor[10]</a:t>
            </a:r>
          </a:p>
          <a:p>
            <a:pPr algn="ctr"/>
            <a:endParaRPr lang="pt-BR" sz="3600">
              <a:latin typeface="Century Gothic"/>
            </a:endParaRPr>
          </a:p>
          <a:p>
            <a:pPr algn="ctr"/>
            <a:r>
              <a:rPr lang="pt-BR" sz="3600">
                <a:latin typeface="Century Gothic"/>
              </a:rPr>
              <a:t>25 – 18 – 123 – 345 – 7 – 603 – 789 – 43 – 11 - 120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860AF09-E5A9-493E-891F-2D1365D71587}"/>
              </a:ext>
            </a:extLst>
          </p:cNvPr>
          <p:cNvSpPr txBox="1"/>
          <p:nvPr/>
        </p:nvSpPr>
        <p:spPr>
          <a:xfrm>
            <a:off x="1979204" y="4562475"/>
            <a:ext cx="8080794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>
                <a:solidFill>
                  <a:srgbClr val="C00000"/>
                </a:solidFill>
              </a:rPr>
              <a:t>Maior elemento = 789</a:t>
            </a:r>
          </a:p>
        </p:txBody>
      </p:sp>
    </p:spTree>
    <p:extLst>
      <p:ext uri="{BB962C8B-B14F-4D97-AF65-F5344CB8AC3E}">
        <p14:creationId xmlns:p14="http://schemas.microsoft.com/office/powerpoint/2010/main" val="36248383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7DE9AD37-AA42-4CD4-8B2A-FE89A5482A5B}"/>
              </a:ext>
            </a:extLst>
          </p:cNvPr>
          <p:cNvSpPr txBox="1"/>
          <p:nvPr/>
        </p:nvSpPr>
        <p:spPr>
          <a:xfrm>
            <a:off x="-10550" y="348175"/>
            <a:ext cx="12069912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>
                <a:solidFill>
                  <a:srgbClr val="FFFFFF"/>
                </a:solidFill>
                <a:latin typeface="Century Gothic"/>
              </a:rPr>
              <a:t>Descobre o digito menos significativo</a:t>
            </a:r>
            <a:endParaRPr lang="pt-BR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E0E530B-2757-4C63-ABB2-C1E7C5FBBDDB}"/>
              </a:ext>
            </a:extLst>
          </p:cNvPr>
          <p:cNvSpPr txBox="1"/>
          <p:nvPr/>
        </p:nvSpPr>
        <p:spPr>
          <a:xfrm>
            <a:off x="348175" y="1645920"/>
            <a:ext cx="11337715" cy="286232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>
                <a:latin typeface="Century Gothic"/>
              </a:rPr>
              <a:t>Vetor[0] = 25</a:t>
            </a:r>
          </a:p>
          <a:p>
            <a:pPr algn="ctr"/>
            <a:endParaRPr lang="pt-BR" sz="3600">
              <a:latin typeface="Century Gothic"/>
            </a:endParaRPr>
          </a:p>
          <a:p>
            <a:pPr algn="ctr"/>
            <a:r>
              <a:rPr lang="pt-BR" sz="3600">
                <a:solidFill>
                  <a:srgbClr val="C62324"/>
                </a:solidFill>
                <a:latin typeface="Century Gothic"/>
              </a:rPr>
              <a:t>25 </a:t>
            </a:r>
            <a:r>
              <a:rPr lang="pt-BR" sz="3600">
                <a:latin typeface="Century Gothic"/>
              </a:rPr>
              <a:t>MOD </a:t>
            </a:r>
            <a:r>
              <a:rPr lang="pt-BR" sz="3600">
                <a:solidFill>
                  <a:srgbClr val="4BE7C7"/>
                </a:solidFill>
                <a:latin typeface="Century Gothic"/>
              </a:rPr>
              <a:t>10 </a:t>
            </a:r>
            <a:r>
              <a:rPr lang="pt-BR" sz="3600">
                <a:latin typeface="Century Gothic"/>
              </a:rPr>
              <a:t>= </a:t>
            </a:r>
            <a:r>
              <a:rPr lang="pt-BR" sz="3600">
                <a:solidFill>
                  <a:srgbClr val="C62324"/>
                </a:solidFill>
                <a:latin typeface="Century Gothic"/>
              </a:rPr>
              <a:t>5</a:t>
            </a:r>
          </a:p>
          <a:p>
            <a:pPr algn="ctr"/>
            <a:endParaRPr lang="pt-BR" sz="3600">
              <a:latin typeface="Century Gothic"/>
            </a:endParaRPr>
          </a:p>
          <a:p>
            <a:pPr algn="ctr"/>
            <a:r>
              <a:rPr lang="pt-BR" sz="3600">
                <a:solidFill>
                  <a:srgbClr val="C62324"/>
                </a:solidFill>
                <a:latin typeface="Century Gothic"/>
              </a:rPr>
              <a:t>5 </a:t>
            </a:r>
            <a:r>
              <a:rPr lang="pt-BR" sz="3600">
                <a:latin typeface="Century Gothic"/>
              </a:rPr>
              <a:t>DIV </a:t>
            </a:r>
            <a:r>
              <a:rPr lang="pt-BR" sz="3600">
                <a:solidFill>
                  <a:srgbClr val="4BE7C7"/>
                </a:solidFill>
                <a:latin typeface="Century Gothic"/>
              </a:rPr>
              <a:t>1 </a:t>
            </a:r>
            <a:r>
              <a:rPr lang="pt-BR" sz="3600">
                <a:latin typeface="Century Gothic"/>
              </a:rPr>
              <a:t>= </a:t>
            </a:r>
            <a:r>
              <a:rPr lang="pt-BR" sz="3600">
                <a:solidFill>
                  <a:srgbClr val="C62324"/>
                </a:solidFill>
                <a:latin typeface="Century Gothic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1661175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Fatia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55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Fatia</vt:lpstr>
      <vt:lpstr>ALGORITMO DE ORDENAÇÂO   Radix Sort</vt:lpstr>
      <vt:lpstr>PowerPoint Presentation</vt:lpstr>
      <vt:lpstr>PowerPoint Presentation</vt:lpstr>
      <vt:lpstr>Classificação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Bibliografia</vt:lpstr>
      <vt:lpstr>PERGUNTAS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 DE ORDENAÇÂO   Radix Sort</dc:title>
  <cp:revision>1</cp:revision>
  <dcterms:modified xsi:type="dcterms:W3CDTF">2017-11-28T21:13:24Z</dcterms:modified>
</cp:coreProperties>
</file>