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4"/>
  </p:notesMasterIdLst>
  <p:sldIdLst>
    <p:sldId id="379" r:id="rId2"/>
    <p:sldId id="380" r:id="rId3"/>
    <p:sldId id="378" r:id="rId4"/>
    <p:sldId id="258" r:id="rId5"/>
    <p:sldId id="259" r:id="rId6"/>
    <p:sldId id="260" r:id="rId7"/>
    <p:sldId id="26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381" r:id="rId89"/>
    <p:sldId id="382" r:id="rId90"/>
    <p:sldId id="383" r:id="rId91"/>
    <p:sldId id="262" r:id="rId92"/>
    <p:sldId id="263" r:id="rId93"/>
    <p:sldId id="264" r:id="rId94"/>
    <p:sldId id="265" r:id="rId95"/>
    <p:sldId id="267" r:id="rId96"/>
    <p:sldId id="268" r:id="rId97"/>
    <p:sldId id="269" r:id="rId98"/>
    <p:sldId id="270" r:id="rId99"/>
    <p:sldId id="272" r:id="rId100"/>
    <p:sldId id="273" r:id="rId101"/>
    <p:sldId id="274" r:id="rId102"/>
    <p:sldId id="275" r:id="rId103"/>
    <p:sldId id="306" r:id="rId104"/>
    <p:sldId id="307" r:id="rId105"/>
    <p:sldId id="308" r:id="rId106"/>
    <p:sldId id="309" r:id="rId107"/>
    <p:sldId id="310" r:id="rId108"/>
    <p:sldId id="311" r:id="rId109"/>
    <p:sldId id="312" r:id="rId110"/>
    <p:sldId id="313" r:id="rId111"/>
    <p:sldId id="322" r:id="rId112"/>
    <p:sldId id="323" r:id="rId113"/>
    <p:sldId id="314" r:id="rId114"/>
    <p:sldId id="315" r:id="rId115"/>
    <p:sldId id="316" r:id="rId116"/>
    <p:sldId id="317" r:id="rId117"/>
    <p:sldId id="318" r:id="rId118"/>
    <p:sldId id="319" r:id="rId119"/>
    <p:sldId id="321" r:id="rId120"/>
    <p:sldId id="324" r:id="rId121"/>
    <p:sldId id="384" r:id="rId122"/>
    <p:sldId id="385" r:id="rId123"/>
    <p:sldId id="325" r:id="rId124"/>
    <p:sldId id="326" r:id="rId125"/>
    <p:sldId id="327" r:id="rId126"/>
    <p:sldId id="328" r:id="rId127"/>
    <p:sldId id="329" r:id="rId128"/>
    <p:sldId id="330" r:id="rId129"/>
    <p:sldId id="331" r:id="rId130"/>
    <p:sldId id="332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418" r:id="rId144"/>
    <p:sldId id="419" r:id="rId145"/>
    <p:sldId id="420" r:id="rId146"/>
    <p:sldId id="421" r:id="rId147"/>
    <p:sldId id="422" r:id="rId148"/>
    <p:sldId id="423" r:id="rId149"/>
    <p:sldId id="424" r:id="rId150"/>
    <p:sldId id="425" r:id="rId151"/>
    <p:sldId id="426" r:id="rId152"/>
    <p:sldId id="427" r:id="rId153"/>
    <p:sldId id="428" r:id="rId154"/>
    <p:sldId id="429" r:id="rId155"/>
    <p:sldId id="430" r:id="rId156"/>
    <p:sldId id="431" r:id="rId157"/>
    <p:sldId id="432" r:id="rId158"/>
    <p:sldId id="433" r:id="rId159"/>
    <p:sldId id="434" r:id="rId160"/>
    <p:sldId id="435" r:id="rId161"/>
    <p:sldId id="436" r:id="rId162"/>
    <p:sldId id="437" r:id="rId1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CAD9D-9FEC-470A-971E-18505F17DE8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07DD0-2F00-4FAF-B866-DB65370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40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65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6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563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3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986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1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4608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76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55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2205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01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133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255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34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1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660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74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515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594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72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14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134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536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02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44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25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956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133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489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1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98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811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550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122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750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25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50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146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633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15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359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110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9518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638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05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830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30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68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942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266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664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6580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14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7329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182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21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604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0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2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7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4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3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6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4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3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3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8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8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7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0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2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5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1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4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0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3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7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3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2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5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99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32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70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61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37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27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37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93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55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8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467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9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65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9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21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41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50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4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26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3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66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9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38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1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65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57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84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59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01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27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46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56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72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68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83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171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51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23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86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04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32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41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8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25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61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902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6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22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64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81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50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07DD0-2F00-4FAF-B866-DB65370ACD2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BAEA-B874-47C4-B696-A31950E2D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8CA66-DB94-4D32-8616-43D971FF5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BB13-00F9-4A67-9C3C-65C8E9C8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31C1-3C10-4F32-8844-67C7A71C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5077-4660-45C9-810A-CBFE97E9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4729-ED76-4BAC-A9DB-609436C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332A7-FF96-4F03-8011-B1E7B711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EBA9-5FD0-4D62-885A-1AC2B661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280F-E8DB-4235-8BE0-8927071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602E-93CA-453D-AE6F-F3A4A920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73499-E997-46F8-833E-8DC987790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5434C-2501-40AC-9B2A-0D816FB2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A220-74A0-42C2-9F3E-F4B02CEA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E1E1-1FD1-406B-A723-7C90D740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91F5-C6CA-4229-BF97-5E9ACDE7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77CA-C095-4BFD-9E43-9CD9D177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B2F8-3FCC-454F-97B4-44DA73CE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6814-852B-4836-9165-6BCF55BE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3A4E-5A1D-465B-8D51-D050320B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3761-57F0-488A-9EDA-798346C0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BE7D-20BF-410C-9E07-1CFEDDF9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8634-3056-48C5-AC1D-31151740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1169-00AB-4034-AD0B-8EC926C5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607C-610A-42BE-867D-5090285F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1E1A-0452-406B-BC83-D0A97BB3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278C-B368-4583-9547-5E1EBA91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6010-D214-4212-808A-06AAAC8A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CC2A-D5AD-461C-A4A0-5FB86C99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4ECAD-2054-41E4-9BE5-B2B62F09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9C1A-641C-477B-989B-E56294BC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FBEE-6F70-42DC-895A-76F612A0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9A91-1E13-482B-AF22-1EC9E2B4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35B12-E95B-44B9-855B-15147F59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F3DD-2029-4646-8581-4984E5C9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D6784-6682-4BEB-93F5-B38EADE0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819C0-4118-4DFA-94F1-A115FA9C5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F9312-BFC3-4DA8-BCD6-AB43BBEE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6D826-577E-48E8-9E35-04E6E655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95A7B-82DE-4800-A2B3-87659BEE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0251-9AD5-4BD1-937C-2106FD7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3998B-CC79-476F-A4CF-DFDB9F1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4F23D-19A1-47B4-A5E3-4AFFA2FF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A5D5-0382-4571-9573-D958D8C9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B5297-D9A3-4EC6-8264-DBAF612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F1E53-F0FF-453C-AF9C-7231A9E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465B-C2E2-40D9-BCF8-427E53A5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0552-86A3-41F5-AD25-A172D4E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CCD4-3613-4163-BC6A-4015CC8B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19A9-180E-46CD-B4E0-C58885C1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C0CC-636C-453E-A516-45A82492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FE7E-B158-47B2-8D33-C57DB7B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4824-FBB5-4740-B122-75C9CB35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2226-6A83-4417-8E93-5F5984A3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E24EC-BB2E-47E3-BA13-5A6E9A6B7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9D6C-B0DE-4BB1-9C26-EB500318E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DEFB-50ED-40C0-9BB7-FF51F818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F4C0-4729-4D64-8782-BA9EDE7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BE91-094A-469E-9984-0965E0A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568D-F0EF-4606-8451-E4B722C3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F07E-E25F-474E-AF0A-2CFF8769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35A9-180B-4AEC-8C4F-BB3F5B948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8381C-D8F3-4BFF-9A62-4726036048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3C2F-09C1-4560-9805-CE0DE8AD7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4214-0A98-4E63-A10A-E8861837D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D2E-44AD-4D2A-813A-650DA4252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E4C1-00A1-45BF-85BF-62D6126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Polling</a:t>
            </a:r>
            <a:br>
              <a:rPr lang="pt-BR" dirty="0"/>
            </a:br>
            <a:r>
              <a:rPr lang="pt-BR" dirty="0"/>
              <a:t>EOT no C8</a:t>
            </a:r>
            <a:br>
              <a:rPr lang="pt-BR" dirty="0"/>
            </a:br>
            <a:r>
              <a:rPr lang="pt-BR" dirty="0"/>
              <a:t>Retransmissão no C9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A391-9A28-4F2D-A260-262EA71A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Henrique </a:t>
            </a:r>
            <a:r>
              <a:rPr lang="pt-BR" dirty="0" err="1"/>
              <a:t>Schaly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06160-1B11-4C62-BABF-8917F0EBBD54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DF13D-29A7-41BF-B0F2-D6B6DD21719F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23E37-4AB8-4BA7-BDA2-71B1C13A7CA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9C9F30-6C21-4A3B-8BF7-96EEE70F7DF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E2E22-316E-44F6-957C-CF22CE34C9FC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9354847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A182B-D1D6-4EAD-A2A2-269D4006DB70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C10 | EOT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5</a:t>
            </a:r>
            <a:endParaRPr lang="en-US" sz="2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00C987-F47D-4201-9C3D-1BA01DC1CA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516B70-C727-406C-A121-45327A06B567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86222C-F65F-4E46-B39F-CD3FE7308FF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440EDA-BAC9-4541-BDEE-89AEBA37776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9886065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6</a:t>
            </a:r>
            <a:endParaRPr 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39BDF-C321-4553-B31C-E83EBBC9D63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565E73-61FD-4D10-A4CE-240F28C1CF7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2B39-181B-4853-BAAC-24909C75182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43E675-58D6-4CEB-9F43-02E6BACA8C5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4BF35F-8A45-41D8-AB41-98DBA028F8DA}"/>
              </a:ext>
            </a:extLst>
          </p:cNvPr>
          <p:cNvSpPr txBox="1"/>
          <p:nvPr/>
        </p:nvSpPr>
        <p:spPr>
          <a:xfrm>
            <a:off x="9275512" y="47939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Time out</a:t>
            </a:r>
          </a:p>
        </p:txBody>
      </p:sp>
    </p:spTree>
    <p:extLst>
      <p:ext uri="{BB962C8B-B14F-4D97-AF65-F5344CB8AC3E}">
        <p14:creationId xmlns:p14="http://schemas.microsoft.com/office/powerpoint/2010/main" val="34159507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6</a:t>
            </a:r>
            <a:endParaRPr lang="en-US" sz="2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32C890-D152-4168-AE9D-4DD35959C64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EA03F9-1CC8-482F-A2D3-EA8FF43E899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2D7934-F935-40FD-9647-9AB88459EF7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69B7FD-0C68-45AD-B3B7-76AF53CF02A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11EE97-A3AF-4BCE-965F-1D043AA0C237}"/>
              </a:ext>
            </a:extLst>
          </p:cNvPr>
          <p:cNvSpPr txBox="1"/>
          <p:nvPr/>
        </p:nvSpPr>
        <p:spPr>
          <a:xfrm>
            <a:off x="9275512" y="47939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Time out</a:t>
            </a:r>
          </a:p>
        </p:txBody>
      </p:sp>
    </p:spTree>
    <p:extLst>
      <p:ext uri="{BB962C8B-B14F-4D97-AF65-F5344CB8AC3E}">
        <p14:creationId xmlns:p14="http://schemas.microsoft.com/office/powerpoint/2010/main" val="26863639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8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FD3DF-C001-4194-8B1B-3F92D225BD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8F2DA-BF9A-4D1A-9688-6D8346B515A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9ABFDF-606B-451A-8AB8-4A2322ECA10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D5A0A-3901-49DF-8862-F6A45EE23E8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537931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8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AB4AB-B193-45DF-BDBB-73C470254FE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11ECE9-7092-470C-A3C7-BE67E47E74F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3334AE-CD73-4964-86F9-087BD109C10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DE1134-88AC-468A-874A-5A7EF2ABDD3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6537382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67D2F5-762B-4CCB-9F50-693D2D018CD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B836D0-0567-4860-84A3-8983CC1E850E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ED08A-0F8E-4E5B-B942-1405B8CD0C4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81F13D-752D-4838-B1D7-EE72252ABEE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1080877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1CFF58-8275-4554-90A0-75A03FB492A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6711D-6501-4378-A349-8672357C0CF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F235D-8210-4BE3-B978-4EE2DAE1DCC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AAF37-9AF8-4FEA-9119-C08009E4044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7400099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5B0628-8390-425B-9A7B-28372BAF887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30BAF-083F-47A1-BF6F-E41F1E527F7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8C59AC-B4CC-4AE9-B303-E8E561CB82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761716-125C-42E1-9B41-A1A58C4F00E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4736543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A1EA3-8123-4B98-8D88-1E8E654DB0A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9402A-1113-478B-B573-5F2E5A4CB10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751121-183C-439A-B709-D589131756F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AD411-4D1F-451D-918B-65D3438C984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8589294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B5E8B-B56E-4B44-86FD-16006D5E0C8C}"/>
              </a:ext>
            </a:extLst>
          </p:cNvPr>
          <p:cNvSpPr txBox="1"/>
          <p:nvPr/>
        </p:nvSpPr>
        <p:spPr>
          <a:xfrm>
            <a:off x="345895" y="2253822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C11, quer receber?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11</a:t>
            </a:r>
            <a:endParaRPr 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3C63AF-9F17-4EE5-8CB3-7F4FF8719A2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BCBE3-6C89-41ED-B6AE-F167753440B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97BDD-A508-4A88-963A-B881887BFEE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D6DE3-64F9-46C5-B136-B89FEB5FA6A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4838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CD7D81-E967-4E5B-8EF3-5ED24CD45C8B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72A102-1915-4869-BEE9-8114C5059A3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CC7D0D-11F7-4E0A-B2DC-AAD0C0FCA57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131BC9-42C6-4BAB-B24F-057B39166EF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00482F-4C77-4DF2-8AF4-EBEB1328DA4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7570674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27025-E6C3-49F7-B4BC-97B91312F6B9}"/>
              </a:ext>
            </a:extLst>
          </p:cNvPr>
          <p:cNvSpPr txBox="1"/>
          <p:nvPr/>
        </p:nvSpPr>
        <p:spPr>
          <a:xfrm>
            <a:off x="345895" y="2253822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C11, quer receber?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E0386-5F20-4F07-8F4A-808F0015E5D2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C11 | EOT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11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B7477A-2159-4510-9782-66FA23DAA4A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6A01D-EDC0-48AD-9478-02327882240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FFBDE7-B037-41C3-8366-72190CA5D3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EF44B5-2A55-47E9-9F0B-4EF3C521E2E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7464309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E52D0-DE1C-43CD-B827-F23F75436C65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C11 | EOT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D9ED16-0E13-438E-8A07-B8B645B0654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AE0051-DDE3-45F9-ADD3-967FF70F531F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83F32-1200-4180-9B46-F4ED4294816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9EE5A7-D0D9-466F-A9BF-608F842A1D0C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8886620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3A182B-D1D6-4EAD-A2A2-269D4006DB70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C11 | EOT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12</a:t>
            </a:r>
            <a:endParaRPr lang="en-US" sz="2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A55FEE-348C-4349-9B52-FC69FE8394D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652E07-2520-4669-9F06-0D582B0F382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4731C-42DE-4050-8A33-7D5E1FB567B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A0804-1631-412F-9FCE-F586FA4567C7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2335189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13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157557-F47F-45CE-97B7-7EF210DA33D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2AE724-4565-493A-B66D-08428CEFC61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DF51DC-128B-4D1A-A215-A3FF19DBF9E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38B640-E875-405B-9987-808D0B734ED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7400065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13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574B4C-E13F-4AF7-BC69-A4FC24BADC6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7ACE6D-1108-4C32-B183-E308406309ED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61DCB3-C2FA-4693-B169-BBE2E6F0167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7CF78-16D6-4D15-BBF1-3A7B480D4A6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7472639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9DBDE-F85A-42F1-8FC1-9ED60EFEFF0C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60E01-436D-4AFF-9F17-9F2E47AB60E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927381-9386-403D-ABD4-0E9B4A2E2F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1B35B7-86A8-4AF3-A491-FBD276469C3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3435799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B1272-E1C5-4013-883E-DBA7648145B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040B88-392B-4BCA-8F25-23A527C43D4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4287C-C1F5-4FB0-9DD3-E7BA5CD3E39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2E69F-D6DE-4ADA-A4A8-0C7A4E06ED1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6592558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FE1110-283B-4250-956B-D2A90E2ABB6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87C51-E065-4C6A-A250-A4A8D83FBAD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D571B6-4DE6-41B9-9D03-D71C2ADE546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8A031-C6AA-4B89-92B2-869E2150991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6271429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15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FBE5D1-9C9B-4981-B9F6-25941105601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3266D5-BACE-4760-8ADF-4D5C273EE368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2E7853-3049-488A-8459-8FF7655C4A3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6CEE46-7C1F-48BF-AAF6-E460BB51723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3904148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16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80FA386-E519-4775-96B2-7B25CB4CC8B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F573B-D539-4788-A832-40352484226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C803A4-5E44-40B2-96FF-57BE7385CBF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D6FD50-F4A0-446A-9ADC-9DE55E3D0D0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57ED3B-D36F-4F9B-8D23-73B9858136E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B4CD2C-D5B7-402A-88A0-BD99DD8489DD}"/>
              </a:ext>
            </a:extLst>
          </p:cNvPr>
          <p:cNvSpPr txBox="1"/>
          <p:nvPr/>
        </p:nvSpPr>
        <p:spPr>
          <a:xfrm>
            <a:off x="9069265" y="6255344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Sim, pode enviar</a:t>
            </a:r>
          </a:p>
        </p:txBody>
      </p:sp>
    </p:spTree>
    <p:extLst>
      <p:ext uri="{BB962C8B-B14F-4D97-AF65-F5344CB8AC3E}">
        <p14:creationId xmlns:p14="http://schemas.microsoft.com/office/powerpoint/2010/main" val="7762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1B9402-9563-42F0-8678-E04BB19A173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2C65E-35BD-4D3C-8F69-96EA59AFC7E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93D205-31D4-4F8F-8E19-FE034E6933A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B1E15A-BA88-43B9-AF33-D2E1A09D847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7609268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16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C1B34-543D-4197-A4BC-50C61E4A8E7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A818F6-379E-4A24-99DF-1BF16907DBD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F85E34-2C45-4AF8-AF69-40255875E7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49244C-3E73-4EE1-82F3-7C67450B484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946D41-BC00-4238-AE14-7A50AD6A04DD}"/>
              </a:ext>
            </a:extLst>
          </p:cNvPr>
          <p:cNvSpPr txBox="1"/>
          <p:nvPr/>
        </p:nvSpPr>
        <p:spPr>
          <a:xfrm>
            <a:off x="4957818" y="2821995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EC7DEA-3AD4-43BD-AAD3-312117AB024D}"/>
              </a:ext>
            </a:extLst>
          </p:cNvPr>
          <p:cNvSpPr txBox="1"/>
          <p:nvPr/>
        </p:nvSpPr>
        <p:spPr>
          <a:xfrm>
            <a:off x="9069265" y="6255344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Sim, pode enviar</a:t>
            </a:r>
          </a:p>
        </p:txBody>
      </p:sp>
    </p:spTree>
    <p:extLst>
      <p:ext uri="{BB962C8B-B14F-4D97-AF65-F5344CB8AC3E}">
        <p14:creationId xmlns:p14="http://schemas.microsoft.com/office/powerpoint/2010/main" val="40348903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00F5E-9415-44D2-9E44-68A4277E1FC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5C5BC-55E2-4D7B-8CBA-DA9102F3AC5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41686-5115-4B63-BC51-155574CE8A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888E40-7E98-4D6C-BE9E-CBC5C6B321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9BD690-E628-487F-BA47-3819E39B04E0}"/>
              </a:ext>
            </a:extLst>
          </p:cNvPr>
          <p:cNvSpPr txBox="1"/>
          <p:nvPr/>
        </p:nvSpPr>
        <p:spPr>
          <a:xfrm>
            <a:off x="4957818" y="2821995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9579753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78FF8-4814-4F7C-9796-2FB86439C12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0BC7B-8DC2-4CF1-8FC3-8994C2D8BAB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35D0F-9019-4603-A0D4-A5680161658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461F-9575-417A-A630-394A7B10A7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AE9AC-C5C1-42E7-9E84-6DF8D99A2571}"/>
              </a:ext>
            </a:extLst>
          </p:cNvPr>
          <p:cNvSpPr txBox="1"/>
          <p:nvPr/>
        </p:nvSpPr>
        <p:spPr>
          <a:xfrm>
            <a:off x="4957819" y="2821995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41580223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18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002EA3-61CB-4669-916B-8FEEED1672F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C3E67-954B-418F-A5AA-93CDC93F0DC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7F3427-3705-4528-AB99-AF4CE3A5D98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31E09-9AC5-4A79-893A-51814626A04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8151496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18</a:t>
            </a:r>
            <a:endParaRPr lang="en-US" sz="2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98D2C0-7D39-44E5-BFA8-D18BDAEA9EC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B195C6-6C95-48F8-A1CF-3A2C92668897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74E1CC-F9F7-45FD-8E19-0749D6E16CAE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EFB529-4EEF-4272-BA13-F5DACB971DE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4220936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1C3729-B191-4E92-AE97-7EFD8911778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0AC806-9DFA-47DC-9AF6-7BEC49A955E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6B782B-1DCD-4E03-A4E5-6683FB280F6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9F26-D658-4CAC-BBD5-AC1843CCAC8B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4230668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1EC9ED-8046-42A2-814A-1E5704824AC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F011C-AB9C-4D28-8A70-E25DD4CE850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E6D3F9-5909-451E-A066-CDB6AAA7FBD1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F61048-BF8B-48B6-A8CB-C50053039D7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8105512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FA9A4F-F896-44B1-B737-F2385D751FF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DDF076-E001-4572-AD2D-002E7D2B59AD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478AD-5D3A-4AEA-BA1C-077C01D4003E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4FCE9F-3F0A-4835-A695-03361BC25D6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0945737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C1677-5CE8-4341-8F7E-898A9B639D1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C37517-0C19-47B1-A9D2-4363E0598ABF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C27B6-1955-4BE3-B9D5-A32620A606E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534757-F7FE-4664-A252-9D8EC1C2639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9747880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21</a:t>
            </a:r>
            <a:endParaRPr lang="en-US" sz="2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DE620-455D-4F5B-88E6-F3BD6CB81E9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2565F-B69A-43F3-85E4-BAB5555CEED0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25CCD6-A5A0-4AD1-82F1-CAED333133F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5D7D43-2119-49DC-A457-FCC3BC5A33F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47495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2251BC-233A-471C-BC84-2255423060D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5654D-1585-40D1-8E48-C567D77E1E6E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52DA2D-3A54-4C28-807D-2C4181443B6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B2EC6-C6EF-4F97-B3FD-A8C854EE60F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8369142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21</a:t>
            </a:r>
            <a:endParaRPr lang="en-US" sz="2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54AA31-87C7-4596-A10F-A1211685BF7C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696386-A147-46EC-990F-58B7D09926C1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DB3C3-4FCE-444B-AB9D-EC066DE9135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CF2A1A-91CA-4FF8-9F73-69AF75061F3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FC5183-A293-42AA-9CE7-8973248B824F}"/>
              </a:ext>
            </a:extLst>
          </p:cNvPr>
          <p:cNvSpPr txBox="1"/>
          <p:nvPr/>
        </p:nvSpPr>
        <p:spPr>
          <a:xfrm>
            <a:off x="3438652" y="2821995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SOH | C11 | STX | TEXTO| ETX| BCC</a:t>
            </a:r>
          </a:p>
        </p:txBody>
      </p:sp>
    </p:spTree>
    <p:extLst>
      <p:ext uri="{BB962C8B-B14F-4D97-AF65-F5344CB8AC3E}">
        <p14:creationId xmlns:p14="http://schemas.microsoft.com/office/powerpoint/2010/main" val="31839262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C7753-DB11-41F7-A57D-FD9CF6AA41F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96BD-D643-44F5-9D30-0D670F37477B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116E08-90FB-43F9-8577-A9807FA50D3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1B48D-3510-4C64-9FE2-15FC2018CDF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A694E-88B4-4878-A72E-DB960D453722}"/>
              </a:ext>
            </a:extLst>
          </p:cNvPr>
          <p:cNvSpPr txBox="1"/>
          <p:nvPr/>
        </p:nvSpPr>
        <p:spPr>
          <a:xfrm>
            <a:off x="3438652" y="2821995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SOH | C11 | STX | TEXTO| ETX| BCC</a:t>
            </a:r>
          </a:p>
        </p:txBody>
      </p:sp>
    </p:spTree>
    <p:extLst>
      <p:ext uri="{BB962C8B-B14F-4D97-AF65-F5344CB8AC3E}">
        <p14:creationId xmlns:p14="http://schemas.microsoft.com/office/powerpoint/2010/main" val="21480197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22</a:t>
            </a:r>
            <a:endParaRPr lang="en-US" sz="2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00C987-F47D-4201-9C3D-1BA01DC1CA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516B70-C727-406C-A121-45327A06B567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86222C-F65F-4E46-B39F-CD3FE7308FF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440EDA-BAC9-4541-BDEE-89AEBA37776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309E9-E3AD-40C3-B3C6-0EC5BDEE3A8C}"/>
              </a:ext>
            </a:extLst>
          </p:cNvPr>
          <p:cNvSpPr txBox="1"/>
          <p:nvPr/>
        </p:nvSpPr>
        <p:spPr>
          <a:xfrm>
            <a:off x="3438652" y="2821995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SOH | C11 | STX | TEXTO| ETX| BCC</a:t>
            </a:r>
          </a:p>
        </p:txBody>
      </p:sp>
    </p:spTree>
    <p:extLst>
      <p:ext uri="{BB962C8B-B14F-4D97-AF65-F5344CB8AC3E}">
        <p14:creationId xmlns:p14="http://schemas.microsoft.com/office/powerpoint/2010/main" val="156512166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23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39BDF-C321-4553-B31C-E83EBBC9D63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565E73-61FD-4D10-A4CE-240F28C1CF7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2B39-181B-4853-BAAC-24909C75182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43E675-58D6-4CEB-9F43-02E6BACA8C5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3192598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23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32C890-D152-4168-AE9D-4DD35959C64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EA03F9-1CC8-482F-A2D3-EA8FF43E899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2D7934-F935-40FD-9647-9AB88459EF7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69B7FD-0C68-45AD-B3B7-76AF53CF02A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38320828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6C4F1-14BE-4FDE-A006-89DBD43DAE4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95B40-2888-4C68-B23F-2C11B5CBD72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E3728F-0817-41CE-B6B7-6E924ACB7381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56BA4-00ED-43DE-BB14-4DBC4EC7AF7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98792688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AB392-89D0-46F7-BA0D-6FB64AF2A38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87829C-2F10-4D3E-9A9C-DFD2F804273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533EA-54F7-4186-AA73-D9C537EEDF0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BA0021-39E6-46FF-9F43-8656A93E465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964841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0BB9C-E2CD-4FF5-8315-36DFA57DC3D3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BC664-5659-4C69-85FA-A7370C7C66D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E6EF76-B7D1-491A-B576-65C1460883A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A41F6B-8EAF-4D75-ABFD-E2F248BFF08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0974263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25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70DF5-CA68-48D8-9002-0C1D85E8126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EA6F4D-BB84-4DB8-849B-657C68A049C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C8FF-5FFD-482C-AA66-5867503E32E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C70C1E-2241-4565-85D6-4C761DAE268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02567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918692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26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AC919B-9A77-452C-B2C0-8698F4ACCCD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B60CA-E98B-4A45-A055-FE0793DDBD5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E850B-2CB6-459E-969A-CFF81540E52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18E175-15BE-4675-B593-6E08A277519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39726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22A03-5DB8-4A7B-9DB4-237D9390F16B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6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5868B-2C64-43AB-A169-11EF38C16D52}"/>
              </a:ext>
            </a:extLst>
          </p:cNvPr>
          <p:cNvSpPr txBox="1"/>
          <p:nvPr/>
        </p:nvSpPr>
        <p:spPr>
          <a:xfrm>
            <a:off x="682754" y="1980916"/>
            <a:ext cx="121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C8, quer </a:t>
            </a:r>
          </a:p>
          <a:p>
            <a:pPr algn="ctr"/>
            <a:r>
              <a:rPr lang="pt-BR" dirty="0"/>
              <a:t>transmitir?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97C3C7-100E-4E01-9602-5F2326A3C5E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9D08D4-815B-4BEC-837A-160DF985C834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C80AD7-EFDA-4706-9C1F-65878F08E6A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6F5AE7-321F-40BE-9AEC-8B1674DA15E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1962606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26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AC919B-9A77-452C-B2C0-8698F4ACCCD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B60CA-E98B-4A45-A055-FE0793DDBD5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E850B-2CB6-459E-969A-CFF81540E52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18E175-15BE-4675-B593-6E08A277519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85DBF43-D389-4964-8CE8-8CFDF45C32CB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2A8414-3B8A-4CB4-ACAF-8E8F734306DE}"/>
              </a:ext>
            </a:extLst>
          </p:cNvPr>
          <p:cNvSpPr txBox="1"/>
          <p:nvPr/>
        </p:nvSpPr>
        <p:spPr>
          <a:xfrm>
            <a:off x="4881676" y="2821995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28306025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00F5E-9415-44D2-9E44-68A4277E1FC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5C5BC-55E2-4D7B-8CBA-DA9102F3AC5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41686-5115-4B63-BC51-155574CE8A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888E40-7E98-4D6C-BE9E-CBC5C6B321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6A6432-B2DC-4013-8412-03F9B5FBD1B1}"/>
              </a:ext>
            </a:extLst>
          </p:cNvPr>
          <p:cNvSpPr txBox="1"/>
          <p:nvPr/>
        </p:nvSpPr>
        <p:spPr>
          <a:xfrm>
            <a:off x="4881676" y="2821995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574897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78FF8-4814-4F7C-9796-2FB86439C12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0BC7B-8DC2-4CF1-8FC3-8994C2D8BAB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35D0F-9019-4603-A0D4-A5680161658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461F-9575-417A-A630-394A7B10A7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6D5C49-CF4A-492A-8339-B0822870C01F}"/>
              </a:ext>
            </a:extLst>
          </p:cNvPr>
          <p:cNvSpPr txBox="1"/>
          <p:nvPr/>
        </p:nvSpPr>
        <p:spPr>
          <a:xfrm>
            <a:off x="4881676" y="2821995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415614239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28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002EA3-61CB-4669-916B-8FEEED1672F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9C3E67-954B-418F-A5AA-93CDC93F0DC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7F3427-3705-4528-AB99-AF4CE3A5D98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31E09-9AC5-4A79-893A-51814626A04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61968978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28</a:t>
            </a:r>
            <a:endParaRPr lang="en-US" sz="2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98D2C0-7D39-44E5-BFA8-D18BDAEA9EC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B195C6-6C95-48F8-A1CF-3A2C92668897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74E1CC-F9F7-45FD-8E19-0749D6E16CAE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EFB529-4EEF-4272-BA13-F5DACB971DE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4461699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1C3729-B191-4E92-AE97-7EFD8911778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0AC806-9DFA-47DC-9AF6-7BEC49A955E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6B782B-1DCD-4E03-A4E5-6683FB280F6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9F26-D658-4CAC-BBD5-AC1843CCAC8B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60886793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1EC9ED-8046-42A2-814A-1E5704824AC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F011C-AB9C-4D28-8A70-E25DD4CE850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E6D3F9-5909-451E-A066-CDB6AAA7FBD1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F61048-BF8B-48B6-A8CB-C50053039D7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2630971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FA9A4F-F896-44B1-B737-F2385D751FF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DDF076-E001-4572-AD2D-002E7D2B59AD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478AD-5D3A-4AEA-BA1C-077C01D4003E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4FCE9F-3F0A-4835-A695-03361BC25D6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7926034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C1677-5CE8-4341-8F7E-898A9B639D1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C37517-0C19-47B1-A9D2-4363E0598ABF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C27B6-1955-4BE3-B9D5-A32620A606E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534757-F7FE-4664-A252-9D8EC1C2639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32313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31</a:t>
            </a:r>
            <a:endParaRPr lang="en-US" sz="2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DE620-455D-4F5B-88E6-F3BD6CB81E9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2565F-B69A-43F3-85E4-BAB5555CEED0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25CCD6-A5A0-4AD1-82F1-CAED333133F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5D7D43-2119-49DC-A457-FCC3BC5A33F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6438-6E38-4157-9824-D08B453ADE87}"/>
              </a:ext>
            </a:extLst>
          </p:cNvPr>
          <p:cNvSpPr txBox="1"/>
          <p:nvPr/>
        </p:nvSpPr>
        <p:spPr>
          <a:xfrm>
            <a:off x="477298" y="2320784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Retransmitindo</a:t>
            </a:r>
          </a:p>
        </p:txBody>
      </p:sp>
    </p:spTree>
    <p:extLst>
      <p:ext uri="{BB962C8B-B14F-4D97-AF65-F5344CB8AC3E}">
        <p14:creationId xmlns:p14="http://schemas.microsoft.com/office/powerpoint/2010/main" val="333907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37B9E-40A7-4315-A788-99A5CF631819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6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CE976-0C44-4588-9FBF-23E8D38E61B5}"/>
              </a:ext>
            </a:extLst>
          </p:cNvPr>
          <p:cNvSpPr txBox="1"/>
          <p:nvPr/>
        </p:nvSpPr>
        <p:spPr>
          <a:xfrm>
            <a:off x="682754" y="1980916"/>
            <a:ext cx="121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C8, quer </a:t>
            </a:r>
          </a:p>
          <a:p>
            <a:pPr algn="ctr"/>
            <a:r>
              <a:rPr lang="pt-BR" dirty="0"/>
              <a:t>transmitir?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8C6FD-AD57-40F5-9652-43A27F27DBB6}"/>
              </a:ext>
            </a:extLst>
          </p:cNvPr>
          <p:cNvSpPr txBox="1"/>
          <p:nvPr/>
        </p:nvSpPr>
        <p:spPr>
          <a:xfrm>
            <a:off x="4180421" y="2890293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POL | C8 | EOT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14984B-5B75-44E8-8AEF-FA53730A2016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F8F982-F13B-4A48-87FB-E34C18EEA33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0836C9-586A-4251-B04F-C7E74F97893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272DF-0D65-4378-B34C-4D3A53C46E77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3050494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31</a:t>
            </a:r>
            <a:endParaRPr lang="en-US" sz="2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54AA31-87C7-4596-A10F-A1211685BF7C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696386-A147-46EC-990F-58B7D09926C1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DB3C3-4FCE-444B-AB9D-EC066DE9135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CF2A1A-91CA-4FF8-9F73-69AF75061F3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9C7EC8-687F-4B81-9CD4-43E8B0C12FA4}"/>
              </a:ext>
            </a:extLst>
          </p:cNvPr>
          <p:cNvSpPr txBox="1"/>
          <p:nvPr/>
        </p:nvSpPr>
        <p:spPr>
          <a:xfrm>
            <a:off x="3438652" y="2821995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SOH | C11 | STX | TEXTO| ETX| BCC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15C8BA-5F51-4F98-A2D5-4494606AB02B}"/>
              </a:ext>
            </a:extLst>
          </p:cNvPr>
          <p:cNvSpPr txBox="1"/>
          <p:nvPr/>
        </p:nvSpPr>
        <p:spPr>
          <a:xfrm>
            <a:off x="477298" y="2320784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Retransmitindo</a:t>
            </a:r>
          </a:p>
        </p:txBody>
      </p:sp>
    </p:spTree>
    <p:extLst>
      <p:ext uri="{BB962C8B-B14F-4D97-AF65-F5344CB8AC3E}">
        <p14:creationId xmlns:p14="http://schemas.microsoft.com/office/powerpoint/2010/main" val="6683798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C7753-DB11-41F7-A57D-FD9CF6AA41F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96BD-D643-44F5-9D30-0D670F37477B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116E08-90FB-43F9-8577-A9807FA50D3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1B48D-3510-4C64-9FE2-15FC2018CDF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1625-DF15-498B-B3F8-2BFBDAFFB47D}"/>
              </a:ext>
            </a:extLst>
          </p:cNvPr>
          <p:cNvSpPr txBox="1"/>
          <p:nvPr/>
        </p:nvSpPr>
        <p:spPr>
          <a:xfrm>
            <a:off x="3438652" y="2821995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SOH | C11 | STX | TEXTO| ETX| BCC</a:t>
            </a:r>
          </a:p>
        </p:txBody>
      </p:sp>
    </p:spTree>
    <p:extLst>
      <p:ext uri="{BB962C8B-B14F-4D97-AF65-F5344CB8AC3E}">
        <p14:creationId xmlns:p14="http://schemas.microsoft.com/office/powerpoint/2010/main" val="18171470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32</a:t>
            </a:r>
            <a:endParaRPr lang="en-US" sz="2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00C987-F47D-4201-9C3D-1BA01DC1CA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516B70-C727-406C-A121-45327A06B567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86222C-F65F-4E46-B39F-CD3FE7308FF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440EDA-BAC9-4541-BDEE-89AEBA37776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036B0B-94D1-49AD-9885-EBD4FE2E9EC1}"/>
              </a:ext>
            </a:extLst>
          </p:cNvPr>
          <p:cNvSpPr txBox="1"/>
          <p:nvPr/>
        </p:nvSpPr>
        <p:spPr>
          <a:xfrm>
            <a:off x="3438652" y="2821995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SOH | C11 | STX | TEXTO| ETX| BCC</a:t>
            </a:r>
          </a:p>
        </p:txBody>
      </p:sp>
    </p:spTree>
    <p:extLst>
      <p:ext uri="{BB962C8B-B14F-4D97-AF65-F5344CB8AC3E}">
        <p14:creationId xmlns:p14="http://schemas.microsoft.com/office/powerpoint/2010/main" val="234374391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33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39BDF-C321-4553-B31C-E83EBBC9D63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565E73-61FD-4D10-A4CE-240F28C1CF7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2B39-181B-4853-BAAC-24909C75182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43E675-58D6-4CEB-9F43-02E6BACA8C5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88018339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33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32C890-D152-4168-AE9D-4DD35959C64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EA03F9-1CC8-482F-A2D3-EA8FF43E899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2D7934-F935-40FD-9647-9AB88459EF7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69B7FD-0C68-45AD-B3B7-76AF53CF02A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20166693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6C4F1-14BE-4FDE-A006-89DBD43DAE4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95B40-2888-4C68-B23F-2C11B5CBD72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E3728F-0817-41CE-B6B7-6E924ACB7381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56BA4-00ED-43DE-BB14-4DBC4EC7AF7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03242093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AB392-89D0-46F7-BA0D-6FB64AF2A38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87829C-2F10-4D3E-9A9C-DFD2F804273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533EA-54F7-4186-AA73-D9C537EEDF0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BA0021-39E6-46FF-9F43-8656A93E465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066330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0BB9C-E2CD-4FF5-8315-36DFA57DC3D3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BC664-5659-4C69-85FA-A7370C7C66D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E6EF76-B7D1-491A-B576-65C1460883A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A41F6B-8EAF-4D75-ABFD-E2F248BFF08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46859936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35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70DF5-CA68-48D8-9002-0C1D85E8126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EA6F4D-BB84-4DB8-849B-657C68A049C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C8FF-5FFD-482C-AA66-5867503E32E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C70C1E-2241-4565-85D6-4C761DAE268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2884224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36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AC919B-9A77-452C-B2C0-8698F4ACCCD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B60CA-E98B-4A45-A055-FE0793DDBD5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E850B-2CB6-459E-969A-CFF81540E52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18E175-15BE-4675-B593-6E08A277519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78214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06160-1B11-4C62-BABF-8917F0EBBD54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A245C6-3606-4AC9-98E8-88F95B4C22A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F0B96C-68DB-481E-BDD5-3557990E04FB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AEA10-8DDA-443F-B8FE-9B66A125A8D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638D6E-1A51-4E6E-AE1A-46FCD0A16FE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F5D853-5D94-46AA-A338-BF61BA4C7930}"/>
              </a:ext>
            </a:extLst>
          </p:cNvPr>
          <p:cNvSpPr txBox="1"/>
          <p:nvPr/>
        </p:nvSpPr>
        <p:spPr>
          <a:xfrm>
            <a:off x="4180421" y="2890293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POL | C8 | EOT</a:t>
            </a:r>
          </a:p>
        </p:txBody>
      </p:sp>
    </p:spTree>
    <p:extLst>
      <p:ext uri="{BB962C8B-B14F-4D97-AF65-F5344CB8AC3E}">
        <p14:creationId xmlns:p14="http://schemas.microsoft.com/office/powerpoint/2010/main" val="294052829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36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AC919B-9A77-452C-B2C0-8698F4ACCCD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B60CA-E98B-4A45-A055-FE0793DDBD5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E850B-2CB6-459E-969A-CFF81540E52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18E175-15BE-4675-B593-6E08A277519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85DBF43-D389-4964-8CE8-8CFDF45C32CB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DCFC09-B33A-4553-926A-93D0585A386D}"/>
              </a:ext>
            </a:extLst>
          </p:cNvPr>
          <p:cNvSpPr txBox="1"/>
          <p:nvPr/>
        </p:nvSpPr>
        <p:spPr>
          <a:xfrm>
            <a:off x="4957819" y="2821995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4531634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00F5E-9415-44D2-9E44-68A4277E1FC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5C5BC-55E2-4D7B-8CBA-DA9102F3AC5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41686-5115-4B63-BC51-155574CE8A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888E40-7E98-4D6C-BE9E-CBC5C6B321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9E0F24-3EC2-4CD5-A9BA-8505B162A432}"/>
              </a:ext>
            </a:extLst>
          </p:cNvPr>
          <p:cNvSpPr txBox="1"/>
          <p:nvPr/>
        </p:nvSpPr>
        <p:spPr>
          <a:xfrm>
            <a:off x="4957819" y="2821995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7672855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78FF8-4814-4F7C-9796-2FB86439C12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0BC7B-8DC2-4CF1-8FC3-8994C2D8BAB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35D0F-9019-4603-A0D4-A5680161658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461F-9575-417A-A630-394A7B10A7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1E0EFF-049F-496F-9C4F-B8100ED97149}"/>
              </a:ext>
            </a:extLst>
          </p:cNvPr>
          <p:cNvSpPr txBox="1"/>
          <p:nvPr/>
        </p:nvSpPr>
        <p:spPr>
          <a:xfrm>
            <a:off x="4957819" y="2821995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44648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CD7D81-E967-4E5B-8EF3-5ED24CD45C8B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A8027-B62F-431D-B8CA-FB7BF4EC4D8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BA6DDF-3423-4565-85BF-1D151B05BC11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8DAE3-B9D2-4757-A07E-9158D5EE24B0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529DD3-2268-4719-AB38-C304575DB31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D413E2-F671-4574-BB81-54491C025367}"/>
              </a:ext>
            </a:extLst>
          </p:cNvPr>
          <p:cNvSpPr txBox="1"/>
          <p:nvPr/>
        </p:nvSpPr>
        <p:spPr>
          <a:xfrm>
            <a:off x="4180421" y="2890293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POL | C8 | EOT</a:t>
            </a:r>
          </a:p>
        </p:txBody>
      </p:sp>
    </p:spTree>
    <p:extLst>
      <p:ext uri="{BB962C8B-B14F-4D97-AF65-F5344CB8AC3E}">
        <p14:creationId xmlns:p14="http://schemas.microsoft.com/office/powerpoint/2010/main" val="317019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908112-B914-4C51-9DE2-6FC4BFAB5CCA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22A03-5DB8-4A7B-9DB4-237D9390F16B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8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39BF9-5B81-44D1-A465-109D098F022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C6D4AF-3800-4885-871D-8CF687ED1B7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9B1A29-E998-46B4-BC3B-5710901620B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1C728C-5353-460D-95D3-B1585DCA76B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86856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9A404-E036-42AC-B98E-EBF64932FFDF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37B9E-40A7-4315-A788-99A5CF631819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8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268096-616D-4CA9-8734-6DE7FD534C1C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49C75C-BA4C-48E0-B95C-1035BDB566CE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E623AA-F07E-4F52-9895-12DBD00419C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CEFCB9-B4C2-45C9-96F5-187A0D87B569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3077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E4C1-00A1-45BF-85BF-62D6126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Polling</a:t>
            </a:r>
            <a:br>
              <a:rPr lang="pt-BR" dirty="0"/>
            </a:br>
            <a:r>
              <a:rPr lang="pt-BR" dirty="0"/>
              <a:t>EOT no C8</a:t>
            </a:r>
            <a:br>
              <a:rPr lang="pt-BR" dirty="0"/>
            </a:br>
            <a:r>
              <a:rPr lang="pt-BR" dirty="0"/>
              <a:t>Retransmissão no C9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A391-9A28-4F2D-A260-262EA71A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Henrique </a:t>
            </a:r>
            <a:r>
              <a:rPr lang="pt-BR" dirty="0" err="1"/>
              <a:t>Schaly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E0057-6E96-4DE4-8B59-4BA01E1FF76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F9F28-88B6-4CA9-A99C-6DB0883543D1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711D78-BF4A-409D-BD77-74C0463BFB7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0650D9-E8BC-435B-BF3B-238E44C1794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21102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EAACB6-DCEC-4F6E-A4D3-B72F5CA7ABF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643DE-DDCD-4E9E-8A1C-0939A356C1A1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AB2179-AF57-4B41-A3FD-3DCFFDC9011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DEE42-1EDA-40A6-93C5-B49085925ED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5803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06160-1B11-4C62-BABF-8917F0EBBD54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FDB72C-9DF0-40B8-9C35-7048D96C846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EC4FD-E7B1-439E-A1CA-68AF9FEE51B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2940E7-CAA3-426F-9934-DC3DF8850C7C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BADF54-B3A3-4693-BA93-DC80D0C30237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20117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CD7D81-E967-4E5B-8EF3-5ED24CD45C8B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10</a:t>
            </a:r>
            <a:endParaRPr lang="en-US" sz="2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E264A3-D830-4FD1-BDA3-7AA60FE271D6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50F9AB-420E-4CD2-A781-D3321031A094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8D73C5-FD95-428D-910E-FA608186BFDE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7B2090-BEA3-4846-874A-021B0A719AB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57233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784F5B-E2C0-4206-87E7-4FEAB034334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6F5291-A9DD-4532-9549-7F8AD349701B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DF02A5-912B-45F9-BD77-DE825FB208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D2D63-8439-4E2F-BF34-5447EF79755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537D8-A5CE-45D5-9DF4-3D5E5DB5458A}"/>
              </a:ext>
            </a:extLst>
          </p:cNvPr>
          <p:cNvSpPr txBox="1"/>
          <p:nvPr/>
        </p:nvSpPr>
        <p:spPr>
          <a:xfrm>
            <a:off x="9503940" y="357418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64331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3D632B-E1A3-4CDE-997E-21ED2009CF79}"/>
              </a:ext>
            </a:extLst>
          </p:cNvPr>
          <p:cNvSpPr txBox="1"/>
          <p:nvPr/>
        </p:nvSpPr>
        <p:spPr>
          <a:xfrm>
            <a:off x="5031195" y="2890293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EOT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12FB5-53C0-42C6-B273-9AB45F6F2FF0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FE9158-F2A2-4D43-AF0C-F6D625CDDEEE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7A4DD8-ED61-4A9F-817F-85F225DCE5C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01CB08-7F77-4363-870F-694145C9BB4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FAA7C8-0A1F-43BF-A37A-510C2B64BFD9}"/>
              </a:ext>
            </a:extLst>
          </p:cNvPr>
          <p:cNvSpPr txBox="1"/>
          <p:nvPr/>
        </p:nvSpPr>
        <p:spPr>
          <a:xfrm>
            <a:off x="9503940" y="357418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65271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20F5F1-6169-474C-9124-D44D3E4CAFC7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85D42-0068-4C2C-A905-AACF8742016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EC26D6-CEEC-4592-AAFA-EDC22380749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348A68-2ABF-4A95-AC19-7DAFE7138AB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D52F9E-BCD6-4652-94BD-03A226085E5F}"/>
              </a:ext>
            </a:extLst>
          </p:cNvPr>
          <p:cNvSpPr txBox="1"/>
          <p:nvPr/>
        </p:nvSpPr>
        <p:spPr>
          <a:xfrm>
            <a:off x="5031195" y="2890293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EOT </a:t>
            </a:r>
          </a:p>
        </p:txBody>
      </p:sp>
    </p:spTree>
    <p:extLst>
      <p:ext uri="{BB962C8B-B14F-4D97-AF65-F5344CB8AC3E}">
        <p14:creationId xmlns:p14="http://schemas.microsoft.com/office/powerpoint/2010/main" val="217876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580C1-16DB-418C-B537-64846E56896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847AE-9FF8-4DBC-A2DE-B9AB2BBC82B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2D1CA4-9B62-4ED7-898C-DCAB96433CB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B987F8-A1B5-40F7-BF27-D8A100408C9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56965B-A30F-430C-BD30-23F12B358D62}"/>
              </a:ext>
            </a:extLst>
          </p:cNvPr>
          <p:cNvSpPr txBox="1"/>
          <p:nvPr/>
        </p:nvSpPr>
        <p:spPr>
          <a:xfrm>
            <a:off x="5031195" y="2890293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EOT </a:t>
            </a:r>
          </a:p>
        </p:txBody>
      </p:sp>
    </p:spTree>
    <p:extLst>
      <p:ext uri="{BB962C8B-B14F-4D97-AF65-F5344CB8AC3E}">
        <p14:creationId xmlns:p14="http://schemas.microsoft.com/office/powerpoint/2010/main" val="136183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DDF6D-E1F3-4FA8-990A-9D19E00C52E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3A0EB-5954-42DB-85D5-70095CE9E5E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96ADF-9201-43A3-A9BA-6888D3C5BBD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32DD6-CAE7-4E2A-AD7D-8362DBA7D6E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6387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13</a:t>
            </a:r>
            <a:endParaRPr lang="en-US" sz="2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DEF74-D7FF-431C-A8DF-42516A7CE4E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9953D6-95B3-4BD9-A3FA-E3F2A2873808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15D2B5-F6C0-481D-9047-7A921D96489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2F7862-B766-41BF-93F9-5E231FB5B5F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0318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E4C1-00A1-45BF-85BF-62D6126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Polling</a:t>
            </a:r>
            <a:br>
              <a:rPr lang="pt-BR" dirty="0"/>
            </a:br>
            <a:r>
              <a:rPr lang="pt-BR" dirty="0"/>
              <a:t>EOT no C8</a:t>
            </a:r>
            <a:br>
              <a:rPr lang="pt-BR" dirty="0"/>
            </a:br>
            <a:r>
              <a:rPr lang="pt-BR" dirty="0"/>
              <a:t>Retransmissão no C9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A391-9A28-4F2D-A260-262EA71A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Henrique </a:t>
            </a:r>
            <a:r>
              <a:rPr lang="pt-BR" dirty="0" err="1"/>
              <a:t>Schaly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0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D615F-A138-4227-9296-F878B9D9F9D0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EC7BD-0721-41F7-9AD4-EEC5857999B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951DD4-1C9E-4BBC-9DEF-4D3F1857410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8B0E00-C379-4F18-9CBB-18E7EBBA2D8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626580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F6872-F262-4FE7-87B0-FAEA989E3B13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7A273B-0A2C-4F08-A23A-A7A616839FA4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92FBA-9B96-44DA-8D65-B9B1F714CC9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ABF415-EDB0-40AA-A7E2-E8C911EF954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981299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C24C4-D7DB-454D-9A82-29CA062932D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718B07-3619-4106-BD92-EB673CF647C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52C52-8D62-47D5-AC49-566C1C494A7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073A3-DD49-4612-B2B8-EA109BA6A7F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37629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E58C08-96B0-4E97-A7C1-E083642EDBE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250DD1-1F79-4E2F-9DB5-97A13315563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014F5-605F-44CA-BF51-DF0022A0918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19F7B-E18A-4525-992B-4EC4AEF5845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8333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16</a:t>
            </a:r>
            <a:endParaRPr 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7D6265-D697-4E7E-ADAD-5438881AE007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9C8D7B-67A0-49E8-B9F8-BFB12E30AD2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5A5D1F-6039-4BDB-A3A5-23CAB18E5E4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0C0976-9DF4-4A5C-BCFC-A99DC58804F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8F1839-B388-4157-B4C5-2F9B432D9BF7}"/>
              </a:ext>
            </a:extLst>
          </p:cNvPr>
          <p:cNvSpPr txBox="1"/>
          <p:nvPr/>
        </p:nvSpPr>
        <p:spPr>
          <a:xfrm>
            <a:off x="682754" y="1980916"/>
            <a:ext cx="121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C9, quer </a:t>
            </a:r>
          </a:p>
          <a:p>
            <a:pPr algn="ctr"/>
            <a:r>
              <a:rPr lang="pt-BR" dirty="0"/>
              <a:t>transmitir?</a:t>
            </a:r>
          </a:p>
        </p:txBody>
      </p:sp>
    </p:spTree>
    <p:extLst>
      <p:ext uri="{BB962C8B-B14F-4D97-AF65-F5344CB8AC3E}">
        <p14:creationId xmlns:p14="http://schemas.microsoft.com/office/powerpoint/2010/main" val="269149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16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1A9A85-8F91-42F6-8224-CF4F0A2DB7E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4082A-6012-4D11-8F17-7E451E3F37B0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ECF0CB-F509-422F-BF51-9BF894CA4CE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C23B0B-0DB0-4DDC-B341-476C7F58307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CD90B-8DC7-44C9-AE24-DB444908FE2A}"/>
              </a:ext>
            </a:extLst>
          </p:cNvPr>
          <p:cNvSpPr txBox="1"/>
          <p:nvPr/>
        </p:nvSpPr>
        <p:spPr>
          <a:xfrm>
            <a:off x="682754" y="1980916"/>
            <a:ext cx="121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C9, quer </a:t>
            </a:r>
          </a:p>
          <a:p>
            <a:pPr algn="ctr"/>
            <a:r>
              <a:rPr lang="pt-BR" dirty="0"/>
              <a:t>transmitir?</a:t>
            </a:r>
          </a:p>
        </p:txBody>
      </p:sp>
    </p:spTree>
    <p:extLst>
      <p:ext uri="{BB962C8B-B14F-4D97-AF65-F5344CB8AC3E}">
        <p14:creationId xmlns:p14="http://schemas.microsoft.com/office/powerpoint/2010/main" val="375862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17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C7753-DB11-41F7-A57D-FD9CF6AA41F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96BD-D643-44F5-9D30-0D670F37477B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116E08-90FB-43F9-8577-A9807FA50D3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1B48D-3510-4C64-9FE2-15FC2018CDF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1E0509-38B2-4123-9D83-F5DA9600C32A}"/>
              </a:ext>
            </a:extLst>
          </p:cNvPr>
          <p:cNvSpPr txBox="1"/>
          <p:nvPr/>
        </p:nvSpPr>
        <p:spPr>
          <a:xfrm>
            <a:off x="4180421" y="2890293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POL | C9 | EOT</a:t>
            </a:r>
          </a:p>
        </p:txBody>
      </p:sp>
    </p:spTree>
    <p:extLst>
      <p:ext uri="{BB962C8B-B14F-4D97-AF65-F5344CB8AC3E}">
        <p14:creationId xmlns:p14="http://schemas.microsoft.com/office/powerpoint/2010/main" val="354320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17</a:t>
            </a:r>
            <a:endParaRPr lang="en-US" sz="2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00C987-F47D-4201-9C3D-1BA01DC1CA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516B70-C727-406C-A121-45327A06B567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86222C-F65F-4E46-B39F-CD3FE7308FF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440EDA-BAC9-4541-BDEE-89AEBA37776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E3F7ED-888B-4315-809B-9B57C0135350}"/>
              </a:ext>
            </a:extLst>
          </p:cNvPr>
          <p:cNvSpPr txBox="1"/>
          <p:nvPr/>
        </p:nvSpPr>
        <p:spPr>
          <a:xfrm>
            <a:off x="4180421" y="2890293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POL | C9 | EOT</a:t>
            </a:r>
          </a:p>
        </p:txBody>
      </p:sp>
    </p:spTree>
    <p:extLst>
      <p:ext uri="{BB962C8B-B14F-4D97-AF65-F5344CB8AC3E}">
        <p14:creationId xmlns:p14="http://schemas.microsoft.com/office/powerpoint/2010/main" val="1565960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18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39BDF-C321-4553-B31C-E83EBBC9D63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565E73-61FD-4D10-A4CE-240F28C1CF7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2B39-181B-4853-BAAC-24909C75182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43E675-58D6-4CEB-9F43-02E6BACA8C5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595846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18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32C890-D152-4168-AE9D-4DD35959C64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EA03F9-1CC8-482F-A2D3-EA8FF43E899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2D7934-F935-40FD-9647-9AB88459EF7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69B7FD-0C68-45AD-B3B7-76AF53CF02A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8205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DTR(20)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908112-B914-4C51-9DE2-6FC4BFAB5CCA}"/>
              </a:ext>
            </a:extLst>
          </p:cNvPr>
          <p:cNvSpPr txBox="1"/>
          <p:nvPr/>
        </p:nvSpPr>
        <p:spPr>
          <a:xfrm>
            <a:off x="7459887" y="2284612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DTR(20)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2D8A2A-6522-489E-8107-34C6E5071676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51E93-194C-4B94-9E5F-01EFFD0270E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852236-AD08-443F-93D3-AA84237BB35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75B586-14D2-4F7C-BEB1-FB2AFFCCDCF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22A03-5DB8-4A7B-9DB4-237D9390F16B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80206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C6C4F1-14BE-4FDE-A006-89DBD43DAE4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95B40-2888-4C68-B23F-2C11B5CBD72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E3728F-0817-41CE-B6B7-6E924ACB7381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56BA4-00ED-43DE-BB14-4DBC4EC7AF7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2755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19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AB392-89D0-46F7-BA0D-6FB64AF2A38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87829C-2F10-4D3E-9A9C-DFD2F804273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533EA-54F7-4186-AA73-D9C537EEDF0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BA0021-39E6-46FF-9F43-8656A93E465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947971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0BB9C-E2CD-4FF5-8315-36DFA57DC3D3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BC664-5659-4C69-85FA-A7370C7C66D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E6EF76-B7D1-491A-B576-65C1460883A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A41F6B-8EAF-4D75-ABFD-E2F248BFF08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583409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20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70DF5-CA68-48D8-9002-0C1D85E8126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EA6F4D-BB84-4DB8-849B-657C68A049C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C8FF-5FFD-482C-AA66-5867503E32E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C70C1E-2241-4565-85D6-4C761DAE268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421176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AC919B-9A77-452C-B2C0-8698F4ACCCD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B60CA-E98B-4A45-A055-FE0793DDBD5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E850B-2CB6-459E-969A-CFF81540E52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18E175-15BE-4675-B593-6E08A277519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8D2506-7D53-4F03-B711-29CB69CC1587}"/>
              </a:ext>
            </a:extLst>
          </p:cNvPr>
          <p:cNvSpPr txBox="1"/>
          <p:nvPr/>
        </p:nvSpPr>
        <p:spPr>
          <a:xfrm>
            <a:off x="9098545" y="1758201"/>
            <a:ext cx="137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Sim, eis </a:t>
            </a:r>
          </a:p>
          <a:p>
            <a:pPr algn="ctr"/>
            <a:r>
              <a:rPr lang="pt-BR" dirty="0"/>
              <a:t>a mensagem</a:t>
            </a:r>
          </a:p>
        </p:txBody>
      </p:sp>
    </p:spTree>
    <p:extLst>
      <p:ext uri="{BB962C8B-B14F-4D97-AF65-F5344CB8AC3E}">
        <p14:creationId xmlns:p14="http://schemas.microsoft.com/office/powerpoint/2010/main" val="6302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AC919B-9A77-452C-B2C0-8698F4ACCCD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B60CA-E98B-4A45-A055-FE0793DDBD5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E850B-2CB6-459E-969A-CFF81540E52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18E175-15BE-4675-B593-6E08A277519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85DBF43-D389-4964-8CE8-8CFDF45C32CB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6B20DB-434F-4142-97DC-1AF826FD6E24}"/>
              </a:ext>
            </a:extLst>
          </p:cNvPr>
          <p:cNvSpPr txBox="1"/>
          <p:nvPr/>
        </p:nvSpPr>
        <p:spPr>
          <a:xfrm>
            <a:off x="9098545" y="1758201"/>
            <a:ext cx="1376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Sim, eis </a:t>
            </a:r>
          </a:p>
          <a:p>
            <a:pPr algn="ctr"/>
            <a:r>
              <a:rPr lang="pt-BR" dirty="0"/>
              <a:t>a mensagem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A0606A-1153-44CA-B2C8-437D2E96069E}"/>
              </a:ext>
            </a:extLst>
          </p:cNvPr>
          <p:cNvSpPr txBox="1"/>
          <p:nvPr/>
        </p:nvSpPr>
        <p:spPr>
          <a:xfrm>
            <a:off x="3536662" y="279885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SOH | C9 | STX | TEXTO | ETC | BCC</a:t>
            </a:r>
          </a:p>
        </p:txBody>
      </p:sp>
    </p:spTree>
    <p:extLst>
      <p:ext uri="{BB962C8B-B14F-4D97-AF65-F5344CB8AC3E}">
        <p14:creationId xmlns:p14="http://schemas.microsoft.com/office/powerpoint/2010/main" val="618635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00F5E-9415-44D2-9E44-68A4277E1FC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5C5BC-55E2-4D7B-8CBA-DA9102F3AC5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41686-5115-4B63-BC51-155574CE8A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888E40-7E98-4D6C-BE9E-CBC5C6B321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63018B-18B7-4917-A872-148E54B5A6E1}"/>
              </a:ext>
            </a:extLst>
          </p:cNvPr>
          <p:cNvSpPr txBox="1"/>
          <p:nvPr/>
        </p:nvSpPr>
        <p:spPr>
          <a:xfrm>
            <a:off x="3536662" y="279885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SOH | C9 | STX | TEXTO | ETC | BCC</a:t>
            </a:r>
          </a:p>
        </p:txBody>
      </p:sp>
    </p:spTree>
    <p:extLst>
      <p:ext uri="{BB962C8B-B14F-4D97-AF65-F5344CB8AC3E}">
        <p14:creationId xmlns:p14="http://schemas.microsoft.com/office/powerpoint/2010/main" val="3879968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78FF8-4814-4F7C-9796-2FB86439C12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0BC7B-8DC2-4CF1-8FC3-8994C2D8BAB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35D0F-9019-4603-A0D4-A5680161658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461F-9575-417A-A630-394A7B10A7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91EA8-864A-4325-8B6D-582035990EEE}"/>
              </a:ext>
            </a:extLst>
          </p:cNvPr>
          <p:cNvSpPr txBox="1"/>
          <p:nvPr/>
        </p:nvSpPr>
        <p:spPr>
          <a:xfrm>
            <a:off x="3536662" y="279885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SOH | C9 | STX | TEXTO | ETC | BCC</a:t>
            </a:r>
          </a:p>
        </p:txBody>
      </p:sp>
    </p:spTree>
    <p:extLst>
      <p:ext uri="{BB962C8B-B14F-4D97-AF65-F5344CB8AC3E}">
        <p14:creationId xmlns:p14="http://schemas.microsoft.com/office/powerpoint/2010/main" val="22093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FD3DF-C001-4194-8B1B-3F92D225BD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8F2DA-BF9A-4D1A-9688-6D8346B515A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9ABFDF-606B-451A-8AB8-4A2322ECA10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D5A0A-3901-49DF-8862-F6A45EE23E8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692908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AB4AB-B193-45DF-BDBB-73C470254FE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11ECE9-7092-470C-A3C7-BE67E47E74F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3334AE-CD73-4964-86F9-087BD109C10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DE1134-88AC-468A-874A-5A7EF2ABDD3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396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DTR(20)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9A404-E036-42AC-B98E-EBF64932FFDF}"/>
              </a:ext>
            </a:extLst>
          </p:cNvPr>
          <p:cNvSpPr txBox="1"/>
          <p:nvPr/>
        </p:nvSpPr>
        <p:spPr>
          <a:xfrm>
            <a:off x="7459887" y="2284612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DTR(20)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37B9E-40A7-4315-A788-99A5CF631819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545B97-8F3E-4678-B098-13F830C7D5B6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E7245B-8D66-467D-A12B-5DEBFB1714D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DC902B-35D4-4A72-B1EC-8D1DEAACC60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0AE3B6-B59B-46F0-9E32-F5247E7A3F69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653126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67D2F5-762B-4CCB-9F50-693D2D018CD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B836D0-0567-4860-84A3-8983CC1E850E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ED08A-0F8E-4E5B-B942-1405B8CD0C4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81F13D-752D-4838-B1D7-EE72252ABEE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41855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1CFF58-8275-4554-90A0-75A03FB492A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6711D-6501-4378-A349-8672357C0CF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F235D-8210-4BE3-B978-4EE2DAE1DCC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AAF37-9AF8-4FEA-9119-C08009E4044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960493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5B0628-8390-425B-9A7B-28372BAF887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30BAF-083F-47A1-BF6F-E41F1E527F7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8C59AC-B4CC-4AE9-B303-E8E561CB82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761716-125C-42E1-9B41-A1A58C4F00E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586139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5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A1EA3-8123-4B98-8D88-1E8E654DB0A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9402A-1113-478B-B573-5F2E5A4CB10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751121-183C-439A-B709-D589131756F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AD411-4D1F-451D-918B-65D3438C984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16297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26</a:t>
            </a:r>
            <a:endParaRPr 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3C63AF-9F17-4EE5-8CB3-7F4FF8719A2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BCBE3-6C89-41ED-B6AE-F167753440B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97BDD-A508-4A88-963A-B881887BFEE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D6DE3-64F9-46C5-B136-B89FEB5FA6A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0023475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E0386-5F20-4F07-8F4A-808F0015E5D2}"/>
              </a:ext>
            </a:extLst>
          </p:cNvPr>
          <p:cNvSpPr txBox="1"/>
          <p:nvPr/>
        </p:nvSpPr>
        <p:spPr>
          <a:xfrm>
            <a:off x="4969131" y="2890293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B7477A-2159-4510-9782-66FA23DAA4A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6A01D-EDC0-48AD-9478-02327882240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FFBDE7-B037-41C3-8366-72190CA5D3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EF44B5-2A55-47E9-9F0B-4EF3C521E2E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203234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28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D9ED16-0E13-438E-8A07-B8B645B0654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AE0051-DDE3-45F9-ADD3-967FF70F531F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83F32-1200-4180-9B46-F4ED4294816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9EE5A7-D0D9-466F-A9BF-608F842A1D0C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36231F-3CD9-420E-8F61-769B01C60014}"/>
              </a:ext>
            </a:extLst>
          </p:cNvPr>
          <p:cNvSpPr txBox="1"/>
          <p:nvPr/>
        </p:nvSpPr>
        <p:spPr>
          <a:xfrm>
            <a:off x="4969131" y="2890293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816803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28</a:t>
            </a:r>
            <a:endParaRPr lang="en-US" sz="2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A55FEE-348C-4349-9B52-FC69FE8394D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652E07-2520-4669-9F06-0D582B0F382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4731C-42DE-4050-8A33-7D5E1FB567B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A0804-1631-412F-9FCE-F586FA4567C7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26AC3-4EE8-48E6-B981-EF93449A9BC9}"/>
              </a:ext>
            </a:extLst>
          </p:cNvPr>
          <p:cNvSpPr txBox="1"/>
          <p:nvPr/>
        </p:nvSpPr>
        <p:spPr>
          <a:xfrm>
            <a:off x="4969131" y="2890293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825169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29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157557-F47F-45CE-97B7-7EF210DA33D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2AE724-4565-493A-B66D-08428CEFC61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DF51DC-128B-4D1A-A215-A3FF19DBF9E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38B640-E875-405B-9987-808D0B734ED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822727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29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574B4C-E13F-4AF7-BC69-A4FC24BADC6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7ACE6D-1108-4C32-B183-E308406309ED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61DCB3-C2FA-4693-B169-BBE2E6F0167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7CF78-16D6-4D15-BBF1-3A7B480D4A6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1863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DSR(6)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06160-1B11-4C62-BABF-8917F0EBBD54}"/>
              </a:ext>
            </a:extLst>
          </p:cNvPr>
          <p:cNvSpPr txBox="1"/>
          <p:nvPr/>
        </p:nvSpPr>
        <p:spPr>
          <a:xfrm>
            <a:off x="7459887" y="228461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DSR(6)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52203E-D587-40F8-96EE-60F065785FB4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125CB4-6C11-484E-8127-770EE871340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4F18A5-E4AD-4D51-B5D6-E563CD1E220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22582D-50EB-4EE4-BFC3-3E95BA67ED1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94CB7-A3A6-4258-B190-B3387E4A9DC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647172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9DBDE-F85A-42F1-8FC1-9ED60EFEFF0C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60E01-436D-4AFF-9F17-9F2E47AB60E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927381-9386-403D-ABD4-0E9B4A2E2F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1B35B7-86A8-4AF3-A491-FBD276469C3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808744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5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B1272-E1C5-4013-883E-DBA7648145B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040B88-392B-4BCA-8F25-23A527C43D4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4287C-C1F5-4FB0-9DD3-E7BA5CD3E39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2E69F-D6DE-4ADA-A4A8-0C7A4E06ED1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45833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FE1110-283B-4250-956B-D2A90E2ABB6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87C51-E065-4C6A-A250-A4A8D83FBAD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D571B6-4DE6-41B9-9D03-D71C2ADE546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8A031-C6AA-4B89-92B2-869E2150991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620378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FBE5D1-9C9B-4981-B9F6-25941105601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3266D5-BACE-4760-8ADF-4D5C273EE368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2E7853-3049-488A-8459-8FF7655C4A3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6CEE46-7C1F-48BF-AAF6-E460BB51723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133615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80FA386-E519-4775-96B2-7B25CB4CC8B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F573B-D539-4788-A832-40352484226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C803A4-5E44-40B2-96FF-57BE7385CBF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D6FD50-F4A0-446A-9ADC-9DE55E3D0D0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57ED3B-D36F-4F9B-8D23-73B9858136E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14E12F-555A-4155-9199-379891369F41}"/>
              </a:ext>
            </a:extLst>
          </p:cNvPr>
          <p:cNvSpPr txBox="1"/>
          <p:nvPr/>
        </p:nvSpPr>
        <p:spPr>
          <a:xfrm>
            <a:off x="8973546" y="1758201"/>
            <a:ext cx="16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Retransmitindo</a:t>
            </a:r>
          </a:p>
        </p:txBody>
      </p:sp>
    </p:spTree>
    <p:extLst>
      <p:ext uri="{BB962C8B-B14F-4D97-AF65-F5344CB8AC3E}">
        <p14:creationId xmlns:p14="http://schemas.microsoft.com/office/powerpoint/2010/main" val="2568086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5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C1B34-543D-4197-A4BC-50C61E4A8E7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A818F6-379E-4A24-99DF-1BF16907DBD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F85E34-2C45-4AF8-AF69-40255875E7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49244C-3E73-4EE1-82F3-7C67450B484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9F0E3-C853-4E8A-834C-AEFAF7E6CEEE}"/>
              </a:ext>
            </a:extLst>
          </p:cNvPr>
          <p:cNvSpPr txBox="1"/>
          <p:nvPr/>
        </p:nvSpPr>
        <p:spPr>
          <a:xfrm>
            <a:off x="3536662" y="279885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SOH | C9 | STX | TEXTO | ETC | BCC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DA341-715A-436C-A31C-72968D5180E0}"/>
              </a:ext>
            </a:extLst>
          </p:cNvPr>
          <p:cNvSpPr txBox="1"/>
          <p:nvPr/>
        </p:nvSpPr>
        <p:spPr>
          <a:xfrm>
            <a:off x="8973546" y="1758201"/>
            <a:ext cx="16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Retransmitindo</a:t>
            </a:r>
          </a:p>
        </p:txBody>
      </p:sp>
    </p:spTree>
    <p:extLst>
      <p:ext uri="{BB962C8B-B14F-4D97-AF65-F5344CB8AC3E}">
        <p14:creationId xmlns:p14="http://schemas.microsoft.com/office/powerpoint/2010/main" val="822165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00F5E-9415-44D2-9E44-68A4277E1FC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5C5BC-55E2-4D7B-8CBA-DA9102F3AC5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41686-5115-4B63-BC51-155574CE8A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888E40-7E98-4D6C-BE9E-CBC5C6B321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AF705D-D661-433C-8FF6-98C21AB11A3E}"/>
              </a:ext>
            </a:extLst>
          </p:cNvPr>
          <p:cNvSpPr txBox="1"/>
          <p:nvPr/>
        </p:nvSpPr>
        <p:spPr>
          <a:xfrm>
            <a:off x="3536662" y="279885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SOH | C9 | STX | TEXTO | ETC | BCC</a:t>
            </a:r>
          </a:p>
        </p:txBody>
      </p:sp>
    </p:spTree>
    <p:extLst>
      <p:ext uri="{BB962C8B-B14F-4D97-AF65-F5344CB8AC3E}">
        <p14:creationId xmlns:p14="http://schemas.microsoft.com/office/powerpoint/2010/main" val="3306775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78FF8-4814-4F7C-9796-2FB86439C12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0BC7B-8DC2-4CF1-8FC3-8994C2D8BAB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35D0F-9019-4603-A0D4-A5680161658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461F-9575-417A-A630-394A7B10A7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A676A9-7C52-44B4-ADC9-E65AC958369E}"/>
              </a:ext>
            </a:extLst>
          </p:cNvPr>
          <p:cNvSpPr txBox="1"/>
          <p:nvPr/>
        </p:nvSpPr>
        <p:spPr>
          <a:xfrm>
            <a:off x="3536662" y="279885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SOH | C9 | STX | TEXTO | ETC | BCC</a:t>
            </a:r>
          </a:p>
        </p:txBody>
      </p:sp>
    </p:spTree>
    <p:extLst>
      <p:ext uri="{BB962C8B-B14F-4D97-AF65-F5344CB8AC3E}">
        <p14:creationId xmlns:p14="http://schemas.microsoft.com/office/powerpoint/2010/main" val="881917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FD3DF-C001-4194-8B1B-3F92D225BD0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8F2DA-BF9A-4D1A-9688-6D8346B515A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9ABFDF-606B-451A-8AB8-4A2322ECA10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D5A0A-3901-49DF-8862-F6A45EE23E8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02158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1AB4AB-B193-45DF-BDBB-73C470254FE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11ECE9-7092-470C-A3C7-BE67E47E74F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3334AE-CD73-4964-86F9-087BD109C10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DE1134-88AC-468A-874A-5A7EF2ABDD3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9640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DSR(6)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D9FA093-4809-414E-BA1D-6E182F67C5A8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CD7D81-E967-4E5B-8EF3-5ED24CD45C8B}"/>
              </a:ext>
            </a:extLst>
          </p:cNvPr>
          <p:cNvSpPr txBox="1"/>
          <p:nvPr/>
        </p:nvSpPr>
        <p:spPr>
          <a:xfrm>
            <a:off x="7459887" y="228461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DSR(6)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5887C8-32D6-4BD4-9FF7-11EDB9EBE282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3E2B1E-3408-4BFC-92FB-DB942E3332D7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799BA-F9C3-4643-9E05-E55E92BA16AD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CADB01-0C96-4962-ACF1-72E17C172C50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2F0C00-7353-4596-8558-804C4D8742E9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9639758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67D2F5-762B-4CCB-9F50-693D2D018CD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B836D0-0567-4860-84A3-8983CC1E850E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ED08A-0F8E-4E5B-B942-1405B8CD0C4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81F13D-752D-4838-B1D7-EE72252ABEE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371094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35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1CFF58-8275-4554-90A0-75A03FB492A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6711D-6501-4378-A349-8672357C0CF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F235D-8210-4BE3-B978-4EE2DAE1DCC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AAF37-9AF8-4FEA-9119-C08009E4044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505069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36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5B0628-8390-425B-9A7B-28372BAF887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30BAF-083F-47A1-BF6F-E41F1E527F7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8C59AC-B4CC-4AE9-B303-E8E561CB82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761716-125C-42E1-9B41-A1A58C4F00E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635124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5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36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A1EA3-8123-4B98-8D88-1E8E654DB0AB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9402A-1113-478B-B573-5F2E5A4CB10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751121-183C-439A-B709-D589131756FA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AD411-4D1F-451D-918B-65D3438C984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1181802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37</a:t>
            </a:r>
            <a:endParaRPr 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3C63AF-9F17-4EE5-8CB3-7F4FF8719A29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BCBE3-6C89-41ED-B6AE-F167753440BA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97BDD-A508-4A88-963A-B881887BFEE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D6DE3-64F9-46C5-B136-B89FEB5FA6A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05351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E0386-5F20-4F07-8F4A-808F0015E5D2}"/>
              </a:ext>
            </a:extLst>
          </p:cNvPr>
          <p:cNvSpPr txBox="1"/>
          <p:nvPr/>
        </p:nvSpPr>
        <p:spPr>
          <a:xfrm>
            <a:off x="5045273" y="2890293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37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B7477A-2159-4510-9782-66FA23DAA4A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6A01D-EDC0-48AD-9478-02327882240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FFBDE7-B037-41C3-8366-72190CA5D3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EF44B5-2A55-47E9-9F0B-4EF3C521E2E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3574786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38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D9ED16-0E13-438E-8A07-B8B645B0654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AE0051-DDE3-45F9-ADD3-967FF70F531F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83F32-1200-4180-9B46-F4ED42948166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9EE5A7-D0D9-466F-A9BF-608F842A1D0C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36231F-3CD9-420E-8F61-769B01C60014}"/>
              </a:ext>
            </a:extLst>
          </p:cNvPr>
          <p:cNvSpPr txBox="1"/>
          <p:nvPr/>
        </p:nvSpPr>
        <p:spPr>
          <a:xfrm>
            <a:off x="5045273" y="2890293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5075314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38</a:t>
            </a:r>
            <a:endParaRPr lang="en-US" sz="2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A55FEE-348C-4349-9B52-FC69FE8394D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652E07-2520-4669-9F06-0D582B0F382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4731C-42DE-4050-8A33-7D5E1FB567BF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A0804-1631-412F-9FCE-F586FA4567C7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26AC3-4EE8-48E6-B981-EF93449A9BC9}"/>
              </a:ext>
            </a:extLst>
          </p:cNvPr>
          <p:cNvSpPr txBox="1"/>
          <p:nvPr/>
        </p:nvSpPr>
        <p:spPr>
          <a:xfrm>
            <a:off x="5045273" y="2890293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9475138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39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CF05A8C-EE6A-4452-9B37-9D13118769D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157557-F47F-45CE-97B7-7EF210DA33D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2AE724-4565-493A-B66D-08428CEFC61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DF51DC-128B-4D1A-A215-A3FF19DBF9E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38B640-E875-405B-9987-808D0B734EDE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5078848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39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574B4C-E13F-4AF7-BC69-A4FC24BADC6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7ACE6D-1108-4C32-B183-E308406309ED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61DCB3-C2FA-4693-B169-BBE2E6F0167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7CF78-16D6-4D15-BBF1-3A7B480D4A6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43777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22A03-5DB8-4A7B-9DB4-237D9390F16B}"/>
              </a:ext>
            </a:extLst>
          </p:cNvPr>
          <p:cNvSpPr txBox="1"/>
          <p:nvPr/>
        </p:nvSpPr>
        <p:spPr>
          <a:xfrm>
            <a:off x="456761" y="249145"/>
            <a:ext cx="1210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23EED-AC9F-483E-8CA8-A1CAE1244E8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C44A97-9E32-47A2-A1F4-4C1B00C0CE61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7AD556-0841-45C1-9B1E-1C93A61AEF7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9ACB82-0BF7-4F9F-B644-E1A10188CEC6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1583676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9DBDE-F85A-42F1-8FC1-9ED60EFEFF0C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60E01-436D-4AFF-9F17-9F2E47AB60E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927381-9386-403D-ABD4-0E9B4A2E2F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1B35B7-86A8-4AF3-A491-FBD276469C3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27818275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5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40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B1272-E1C5-4013-883E-DBA7648145B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040B88-392B-4BCA-8F25-23A527C43D4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4287C-C1F5-4FB0-9DD3-E7BA5CD3E39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2E69F-D6DE-4ADA-A4A8-0C7A4E06ED11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500932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FE1110-283B-4250-956B-D2A90E2ABB6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87C51-E065-4C6A-A250-A4A8D83FBAD5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D571B6-4DE6-41B9-9D03-D71C2ADE546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8A031-C6AA-4B89-92B2-869E2150991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871133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0FA19C-F86C-44F3-9C40-00AA8FE76EFA}"/>
              </a:ext>
            </a:extLst>
          </p:cNvPr>
          <p:cNvSpPr txBox="1"/>
          <p:nvPr/>
        </p:nvSpPr>
        <p:spPr>
          <a:xfrm>
            <a:off x="7459887" y="228461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2C4E263-7446-4BE1-9153-1B8A35E416FA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41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FBE5D1-9C9B-4981-B9F6-25941105601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3266D5-BACE-4760-8ADF-4D5C273EE368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2E7853-3049-488A-8459-8FF7655C4A33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6CEE46-7C1F-48BF-AAF6-E460BB51723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67125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80FA386-E519-4775-96B2-7B25CB4CC8B8}"/>
              </a:ext>
            </a:extLst>
          </p:cNvPr>
          <p:cNvSpPr/>
          <p:nvPr/>
        </p:nvSpPr>
        <p:spPr>
          <a:xfrm rot="10800000"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F573B-D539-4788-A832-40352484226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C803A4-5E44-40B2-96FF-57BE7385CBF6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D6FD50-F4A0-446A-9ADC-9DE55E3D0D0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57ED3B-D36F-4F9B-8D23-73B9858136E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9466281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3F3B61-516A-4D9B-AE38-3906404EF91A}"/>
              </a:ext>
            </a:extLst>
          </p:cNvPr>
          <p:cNvSpPr txBox="1"/>
          <p:nvPr/>
        </p:nvSpPr>
        <p:spPr>
          <a:xfrm>
            <a:off x="372605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42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3AD78F-708A-4899-819D-A68CC370DC23}"/>
              </a:ext>
            </a:extLst>
          </p:cNvPr>
          <p:cNvSpPr txBox="1"/>
          <p:nvPr/>
        </p:nvSpPr>
        <p:spPr>
          <a:xfrm>
            <a:off x="7459887" y="2284612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904FC34-0051-4933-9202-91D31AFCC3E0}"/>
              </a:ext>
            </a:extLst>
          </p:cNvPr>
          <p:cNvSpPr/>
          <p:nvPr/>
        </p:nvSpPr>
        <p:spPr>
          <a:xfrm rot="10800000"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C1B34-543D-4197-A4BC-50C61E4A8E7E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A818F6-379E-4A24-99DF-1BF16907DBD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F85E34-2C45-4AF8-AF69-40255875E7F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49244C-3E73-4EE1-82F3-7C67450B4844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9F0E3-C853-4E8A-834C-AEFAF7E6CEEE}"/>
              </a:ext>
            </a:extLst>
          </p:cNvPr>
          <p:cNvSpPr txBox="1"/>
          <p:nvPr/>
        </p:nvSpPr>
        <p:spPr>
          <a:xfrm>
            <a:off x="5051660" y="2798853"/>
            <a:ext cx="55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19197246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B00F5E-9415-44D2-9E44-68A4277E1FC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5C5BC-55E2-4D7B-8CBA-DA9102F3AC5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41686-5115-4B63-BC51-155574CE8AD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888E40-7E98-4D6C-BE9E-CBC5C6B321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AF705D-D661-433C-8FF6-98C21AB11A3E}"/>
              </a:ext>
            </a:extLst>
          </p:cNvPr>
          <p:cNvSpPr txBox="1"/>
          <p:nvPr/>
        </p:nvSpPr>
        <p:spPr>
          <a:xfrm>
            <a:off x="5051660" y="2798853"/>
            <a:ext cx="55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13420687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372604" y="249145"/>
            <a:ext cx="13787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978FF8-4814-4F7C-9796-2FB86439C12A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0BC7B-8DC2-4CF1-8FC3-8994C2D8BAB2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35D0F-9019-4603-A0D4-A56801616588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461F-9575-417A-A630-394A7B10A715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A676A9-7C52-44B4-ADC9-E65AC958369E}"/>
              </a:ext>
            </a:extLst>
          </p:cNvPr>
          <p:cNvSpPr txBox="1"/>
          <p:nvPr/>
        </p:nvSpPr>
        <p:spPr>
          <a:xfrm>
            <a:off x="5051660" y="2798853"/>
            <a:ext cx="55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EOT</a:t>
            </a:r>
          </a:p>
        </p:txBody>
      </p:sp>
    </p:spTree>
    <p:extLst>
      <p:ext uri="{BB962C8B-B14F-4D97-AF65-F5344CB8AC3E}">
        <p14:creationId xmlns:p14="http://schemas.microsoft.com/office/powerpoint/2010/main" val="172941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E4C1-00A1-45BF-85BF-62D6126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Selection</a:t>
            </a:r>
            <a:br>
              <a:rPr lang="pt-BR" dirty="0"/>
            </a:br>
            <a:r>
              <a:rPr lang="pt-BR" dirty="0"/>
              <a:t>Time Out no C10</a:t>
            </a:r>
            <a:br>
              <a:rPr lang="pt-BR" dirty="0"/>
            </a:br>
            <a:r>
              <a:rPr lang="pt-BR" dirty="0"/>
              <a:t>Retransmissão no C11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A391-9A28-4F2D-A260-262EA71A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Henrique </a:t>
            </a:r>
            <a:r>
              <a:rPr lang="pt-BR" dirty="0" err="1"/>
              <a:t>Schaly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28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E4C1-00A1-45BF-85BF-62D6126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Selection</a:t>
            </a:r>
            <a:br>
              <a:rPr lang="pt-BR" dirty="0"/>
            </a:br>
            <a:r>
              <a:rPr lang="pt-BR" dirty="0"/>
              <a:t>Time Out no C10</a:t>
            </a:r>
            <a:br>
              <a:rPr lang="pt-BR" dirty="0"/>
            </a:br>
            <a:r>
              <a:rPr lang="pt-BR" dirty="0"/>
              <a:t>Retransmissão no C11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A391-9A28-4F2D-A260-262EA71A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Henrique </a:t>
            </a:r>
            <a:r>
              <a:rPr lang="pt-BR" dirty="0" err="1"/>
              <a:t>Schaly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37B9E-40A7-4315-A788-99A5CF631819}"/>
              </a:ext>
            </a:extLst>
          </p:cNvPr>
          <p:cNvSpPr txBox="1"/>
          <p:nvPr/>
        </p:nvSpPr>
        <p:spPr>
          <a:xfrm>
            <a:off x="456184" y="249145"/>
            <a:ext cx="1211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Polling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</a:t>
            </a:r>
            <a:endParaRPr lang="en-US" sz="2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E8853-D624-4235-966C-15E585AF57A2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729BA5-CE0A-4742-9A92-DD0B2F7D8B43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7C2C2A-D6F8-4436-8EA2-A547B9900A0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165C24-27A1-486E-909B-369E3EBB58EB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146768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E4C1-00A1-45BF-85BF-62D6126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Selection</a:t>
            </a:r>
            <a:br>
              <a:rPr lang="pt-BR" dirty="0"/>
            </a:br>
            <a:r>
              <a:rPr lang="pt-BR" dirty="0"/>
              <a:t>Time Out no C10</a:t>
            </a:r>
            <a:br>
              <a:rPr lang="pt-BR" dirty="0"/>
            </a:br>
            <a:r>
              <a:rPr lang="pt-BR" dirty="0"/>
              <a:t>Retransmissão no C11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A391-9A28-4F2D-A260-262EA71A4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Henrique </a:t>
            </a:r>
            <a:r>
              <a:rPr lang="pt-BR" dirty="0" err="1"/>
              <a:t>Schaly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37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73A6E-CB4E-46BF-9D92-2FF1B25A770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DDF6D-E1F3-4FA8-990A-9D19E00C52E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3A0EB-5954-42DB-85D5-70095CE9E5E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96ADF-9201-43A3-A9BA-6888D3C5BBD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32DD6-CAE7-4E2A-AD7D-8362DBA7D6E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924888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RTS(4)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4F116-79CF-471B-8CEC-FB6801221446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1</a:t>
            </a:r>
            <a:endParaRPr lang="en-US" sz="2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DEF74-D7FF-431C-A8DF-42516A7CE4E5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9953D6-95B3-4BD9-A3FA-E3F2A2873808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15D2B5-F6C0-481D-9047-7A921D964899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2F7862-B766-41BF-93F9-5E231FB5B5FA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242909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E8D757-A671-4D26-BF8A-D5A7C273C63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57229-B008-4079-80A4-7B2A406D3D8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D615F-A138-4227-9296-F878B9D9F9D0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EC7BD-0721-41F7-9AD4-EEC5857999B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951DD4-1C9E-4BBC-9DEF-4D3F18574102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8B0E00-C379-4F18-9CBB-18E7EBBA2D8D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5598930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42261-7399-4594-8A7D-8E899789217F}"/>
              </a:ext>
            </a:extLst>
          </p:cNvPr>
          <p:cNvSpPr txBox="1"/>
          <p:nvPr/>
        </p:nvSpPr>
        <p:spPr>
          <a:xfrm>
            <a:off x="7459887" y="22846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DCD(8)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219732-6444-4F26-8F5E-DB459E796E3E}"/>
              </a:ext>
            </a:extLst>
          </p:cNvPr>
          <p:cNvSpPr/>
          <p:nvPr/>
        </p:nvSpPr>
        <p:spPr>
          <a:xfrm>
            <a:off x="7930140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E85070-EE91-4E7F-B0C5-BE2EB743095A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2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F6872-F262-4FE7-87B0-FAEA989E3B13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7A273B-0A2C-4F08-A23A-A7A616839FA4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92FBA-9B96-44DA-8D65-B9B1F714CC94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ABF415-EDB0-40AA-A7E2-E8C911EF9540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2105306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0971F-331C-4719-A222-AD258165096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C24C4-D7DB-454D-9A82-29CA062932D1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718B07-3619-4106-BD92-EB673CF647C9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52C52-8D62-47D5-AC49-566C1C494A7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073A3-DD49-4612-B2B8-EA109BA6A7F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19800653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 rot="10800000"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CTS(5)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838D4-4CDC-434D-B208-8C0644F68259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3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E58C08-96B0-4E97-A7C1-E083642EDBE8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250DD1-1F79-4E2F-9DB5-97A13315563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014F5-605F-44CA-BF51-DF0022A09187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19F7B-E18A-4525-992B-4EC4AEF5845F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0664688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0FC86E5-6A33-4813-A62A-170516405F9F}"/>
              </a:ext>
            </a:extLst>
          </p:cNvPr>
          <p:cNvSpPr/>
          <p:nvPr/>
        </p:nvSpPr>
        <p:spPr>
          <a:xfrm>
            <a:off x="2024526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B5E8B-B56E-4B44-86FD-16006D5E0C8C}"/>
              </a:ext>
            </a:extLst>
          </p:cNvPr>
          <p:cNvSpPr txBox="1"/>
          <p:nvPr/>
        </p:nvSpPr>
        <p:spPr>
          <a:xfrm>
            <a:off x="345895" y="2253822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C10, quer receber?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E6232D-CF7A-44D5-94F0-0CC532B7B00B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C10 | EOT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96015-C88D-4E40-BE75-97F9A73933A0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</a:t>
            </a:r>
            <a:endParaRPr lang="en-US" sz="2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7D6265-D697-4E7E-ADAD-5438881AE007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9C8D7B-67A0-49E8-B9F8-BFB12E30AD2C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5A5D1F-6039-4BDB-A3A5-23CAB18E5E4D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0C0976-9DF4-4A5C-BCFC-A99DC58804F8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31635185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F024E-2935-4F24-9802-F090AE26134B}"/>
              </a:ext>
            </a:extLst>
          </p:cNvPr>
          <p:cNvSpPr txBox="1"/>
          <p:nvPr/>
        </p:nvSpPr>
        <p:spPr>
          <a:xfrm>
            <a:off x="2204289" y="2239293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DT(2)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80D7529-2C52-44FC-8966-99B6E1900284}"/>
              </a:ext>
            </a:extLst>
          </p:cNvPr>
          <p:cNvSpPr/>
          <p:nvPr/>
        </p:nvSpPr>
        <p:spPr>
          <a:xfrm>
            <a:off x="2579712" y="2690116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27025-E6C3-49F7-B4BC-97B91312F6B9}"/>
              </a:ext>
            </a:extLst>
          </p:cNvPr>
          <p:cNvSpPr txBox="1"/>
          <p:nvPr/>
        </p:nvSpPr>
        <p:spPr>
          <a:xfrm>
            <a:off x="345895" y="2253822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C10, quer receber?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8E0386-5F20-4F07-8F4A-808F0015E5D2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C10 | EOT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69FA86-B3CF-40E0-9527-A0BD6C7CEC3B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4</a:t>
            </a:r>
            <a:endParaRPr lang="en-US" sz="2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1A9A85-8F91-42F6-8224-CF4F0A2DB7E4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4082A-6012-4D11-8F17-7E451E3F37B0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ECF0CB-F509-422F-BF51-9BF894CA4CEB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C23B0B-0DB0-4DDC-B341-476C7F583073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047182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D989322-7B23-4F8C-93E8-EFB3AC92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49" y="3033221"/>
            <a:ext cx="1019079" cy="76430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410736-DA7E-48DA-BCD0-F9DBC817840E}"/>
              </a:ext>
            </a:extLst>
          </p:cNvPr>
          <p:cNvCxnSpPr>
            <a:cxnSpLocks/>
          </p:cNvCxnSpPr>
          <p:nvPr/>
        </p:nvCxnSpPr>
        <p:spPr>
          <a:xfrm>
            <a:off x="9005889" y="5271911"/>
            <a:ext cx="163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A595D-F378-4217-AE7A-F485BE3FC41A}"/>
              </a:ext>
            </a:extLst>
          </p:cNvPr>
          <p:cNvCxnSpPr>
            <a:cxnSpLocks/>
          </p:cNvCxnSpPr>
          <p:nvPr/>
        </p:nvCxnSpPr>
        <p:spPr>
          <a:xfrm>
            <a:off x="9005889" y="1586089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87B7E9-3A6A-4BC4-95B3-083012216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1309511"/>
            <a:ext cx="655693" cy="599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F3510-732F-4AB3-A578-152842B3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904">
            <a:off x="4996082" y="2117695"/>
            <a:ext cx="537911" cy="2759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970E3-F90D-4058-A010-9E1FC08C4C18}"/>
              </a:ext>
            </a:extLst>
          </p:cNvPr>
          <p:cNvCxnSpPr>
            <a:cxnSpLocks/>
          </p:cNvCxnSpPr>
          <p:nvPr/>
        </p:nvCxnSpPr>
        <p:spPr>
          <a:xfrm>
            <a:off x="1770927" y="3429000"/>
            <a:ext cx="1649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0E358-978D-4F73-9E41-4B9A687D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1157" y="3046846"/>
            <a:ext cx="764308" cy="76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30687-1AA7-41E4-BB3F-532B58C8A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2799702"/>
            <a:ext cx="1742002" cy="12585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962BB-EBFD-4AA5-85C6-1DE4F127616C}"/>
              </a:ext>
            </a:extLst>
          </p:cNvPr>
          <p:cNvCxnSpPr>
            <a:cxnSpLocks/>
          </p:cNvCxnSpPr>
          <p:nvPr/>
        </p:nvCxnSpPr>
        <p:spPr>
          <a:xfrm>
            <a:off x="6956955" y="3420533"/>
            <a:ext cx="1611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A5AA1-6AF2-49E4-9FDC-7C1D591DA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48" y="3115066"/>
            <a:ext cx="764308" cy="7643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A73A9-675A-40ED-8810-13A25F2BCECB}"/>
              </a:ext>
            </a:extLst>
          </p:cNvPr>
          <p:cNvCxnSpPr>
            <a:cxnSpLocks/>
          </p:cNvCxnSpPr>
          <p:nvPr/>
        </p:nvCxnSpPr>
        <p:spPr>
          <a:xfrm>
            <a:off x="9005888" y="3538538"/>
            <a:ext cx="0" cy="173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DFE3A-03C1-41AB-82C9-BC65894C82D6}"/>
              </a:ext>
            </a:extLst>
          </p:cNvPr>
          <p:cNvCxnSpPr>
            <a:cxnSpLocks/>
          </p:cNvCxnSpPr>
          <p:nvPr/>
        </p:nvCxnSpPr>
        <p:spPr>
          <a:xfrm>
            <a:off x="9005888" y="1586089"/>
            <a:ext cx="0" cy="170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FF63E4-4F49-4F77-99E5-BA648EE88105}"/>
              </a:ext>
            </a:extLst>
          </p:cNvPr>
          <p:cNvSpPr txBox="1"/>
          <p:nvPr/>
        </p:nvSpPr>
        <p:spPr>
          <a:xfrm>
            <a:off x="1061235" y="4040342"/>
            <a:ext cx="835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CC</a:t>
            </a:r>
            <a:endParaRPr lang="en-US" sz="4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B0FB95-EA27-4E87-A283-25063CB1A884}"/>
              </a:ext>
            </a:extLst>
          </p:cNvPr>
          <p:cNvSpPr txBox="1"/>
          <p:nvPr/>
        </p:nvSpPr>
        <p:spPr>
          <a:xfrm>
            <a:off x="3172256" y="4047009"/>
            <a:ext cx="996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MC</a:t>
            </a:r>
            <a:endParaRPr lang="en-US" sz="4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6FD3A6-505A-421F-8B50-A4EE8E277B5B}"/>
              </a:ext>
            </a:extLst>
          </p:cNvPr>
          <p:cNvSpPr txBox="1"/>
          <p:nvPr/>
        </p:nvSpPr>
        <p:spPr>
          <a:xfrm>
            <a:off x="6314419" y="4064596"/>
            <a:ext cx="1060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MR</a:t>
            </a:r>
            <a:endParaRPr lang="en-US" sz="4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FD71E-A786-4ECC-A232-1119A93D81E8}"/>
              </a:ext>
            </a:extLst>
          </p:cNvPr>
          <p:cNvSpPr txBox="1"/>
          <p:nvPr/>
        </p:nvSpPr>
        <p:spPr>
          <a:xfrm>
            <a:off x="9454473" y="2316790"/>
            <a:ext cx="491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dirty="0"/>
              <a:t>UDD</a:t>
            </a:r>
            <a:endParaRPr lang="en-US" sz="4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35A7AC-9235-4D66-B26A-07992233C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4982742"/>
            <a:ext cx="655693" cy="5996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12AC1-CE99-4F16-B039-A1DC1EDF5B97}"/>
              </a:ext>
            </a:extLst>
          </p:cNvPr>
          <p:cNvCxnSpPr>
            <a:cxnSpLocks/>
          </p:cNvCxnSpPr>
          <p:nvPr/>
        </p:nvCxnSpPr>
        <p:spPr>
          <a:xfrm>
            <a:off x="8876065" y="3549176"/>
            <a:ext cx="0" cy="246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D0EE7-D07D-4FC7-AFB7-C526D1AA87CE}"/>
              </a:ext>
            </a:extLst>
          </p:cNvPr>
          <p:cNvCxnSpPr>
            <a:cxnSpLocks/>
          </p:cNvCxnSpPr>
          <p:nvPr/>
        </p:nvCxnSpPr>
        <p:spPr>
          <a:xfrm>
            <a:off x="8884645" y="6016110"/>
            <a:ext cx="175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AB35A6-E421-412F-8B54-E7A248AE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716303"/>
            <a:ext cx="655693" cy="5996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DBF00-67A3-4782-A4F9-69093E3DB508}"/>
              </a:ext>
            </a:extLst>
          </p:cNvPr>
          <p:cNvCxnSpPr>
            <a:cxnSpLocks/>
          </p:cNvCxnSpPr>
          <p:nvPr/>
        </p:nvCxnSpPr>
        <p:spPr>
          <a:xfrm>
            <a:off x="8876065" y="841889"/>
            <a:ext cx="0" cy="244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019296-0330-430F-9692-48774A41D09A}"/>
              </a:ext>
            </a:extLst>
          </p:cNvPr>
          <p:cNvCxnSpPr>
            <a:cxnSpLocks/>
          </p:cNvCxnSpPr>
          <p:nvPr/>
        </p:nvCxnSpPr>
        <p:spPr>
          <a:xfrm>
            <a:off x="8884645" y="841889"/>
            <a:ext cx="1786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B21B7-E584-49F1-B940-16FBEC4A1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43213" y="542082"/>
            <a:ext cx="655693" cy="599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74641D-060D-45CE-8A8E-15ADE6ECE17B}"/>
              </a:ext>
            </a:extLst>
          </p:cNvPr>
          <p:cNvSpPr txBox="1"/>
          <p:nvPr/>
        </p:nvSpPr>
        <p:spPr>
          <a:xfrm>
            <a:off x="4796479" y="225382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3A5D2-B1FF-4984-9536-C753E2A5F8FB}"/>
              </a:ext>
            </a:extLst>
          </p:cNvPr>
          <p:cNvSpPr txBox="1"/>
          <p:nvPr/>
        </p:nvSpPr>
        <p:spPr>
          <a:xfrm>
            <a:off x="7374764" y="380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ED6D56-A07B-4BE5-A3F0-6A9716D9D511}"/>
              </a:ext>
            </a:extLst>
          </p:cNvPr>
          <p:cNvSpPr txBox="1"/>
          <p:nvPr/>
        </p:nvSpPr>
        <p:spPr>
          <a:xfrm>
            <a:off x="7311559" y="590096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40D0BD-BF44-4418-95E4-6C49231A54DD}"/>
              </a:ext>
            </a:extLst>
          </p:cNvPr>
          <p:cNvSpPr/>
          <p:nvPr/>
        </p:nvSpPr>
        <p:spPr>
          <a:xfrm>
            <a:off x="7195335" y="2700379"/>
            <a:ext cx="721633" cy="3431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07736-E463-433C-8B27-370A0D20566D}"/>
              </a:ext>
            </a:extLst>
          </p:cNvPr>
          <p:cNvSpPr txBox="1"/>
          <p:nvPr/>
        </p:nvSpPr>
        <p:spPr>
          <a:xfrm>
            <a:off x="7459887" y="2284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RD(3)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E52D0-DE1C-43CD-B827-F23F75436C65}"/>
              </a:ext>
            </a:extLst>
          </p:cNvPr>
          <p:cNvSpPr txBox="1"/>
          <p:nvPr/>
        </p:nvSpPr>
        <p:spPr>
          <a:xfrm>
            <a:off x="4180421" y="2890293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ENQ | SEL | C10 | EOT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5E433-E8B8-408D-BC01-2CC115750F43}"/>
              </a:ext>
            </a:extLst>
          </p:cNvPr>
          <p:cNvSpPr txBox="1"/>
          <p:nvPr/>
        </p:nvSpPr>
        <p:spPr>
          <a:xfrm>
            <a:off x="288382" y="249145"/>
            <a:ext cx="15472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 err="1"/>
              <a:t>Selection</a:t>
            </a:r>
            <a:r>
              <a:rPr lang="pt-BR" sz="2600" b="1" dirty="0"/>
              <a:t>:</a:t>
            </a:r>
          </a:p>
          <a:p>
            <a:pPr algn="ctr"/>
            <a:r>
              <a:rPr lang="pt-BR" sz="2600" b="1" dirty="0"/>
              <a:t>Passo 5</a:t>
            </a:r>
            <a:endParaRPr lang="en-US" sz="2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C7753-DB11-41F7-A57D-FD9CF6AA41FD}"/>
              </a:ext>
            </a:extLst>
          </p:cNvPr>
          <p:cNvSpPr txBox="1"/>
          <p:nvPr/>
        </p:nvSpPr>
        <p:spPr>
          <a:xfrm>
            <a:off x="10998906" y="564890"/>
            <a:ext cx="839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8</a:t>
            </a:r>
            <a:endParaRPr lang="pt-BR" sz="3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96BD-D643-44F5-9D30-0D670F37477B}"/>
              </a:ext>
            </a:extLst>
          </p:cNvPr>
          <p:cNvSpPr txBox="1"/>
          <p:nvPr/>
        </p:nvSpPr>
        <p:spPr>
          <a:xfrm>
            <a:off x="11003370" y="1332319"/>
            <a:ext cx="834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116E08-90FB-43F9-8577-A9807FA50D35}"/>
              </a:ext>
            </a:extLst>
          </p:cNvPr>
          <p:cNvSpPr txBox="1"/>
          <p:nvPr/>
        </p:nvSpPr>
        <p:spPr>
          <a:xfrm>
            <a:off x="10998906" y="497168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</a:t>
            </a:r>
            <a:r>
              <a:rPr lang="en-US" sz="3000" dirty="0"/>
              <a:t>10</a:t>
            </a:r>
            <a:endParaRPr lang="pt-BR" sz="3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1B48D-3510-4C64-9FE2-15FC2018CDF2}"/>
              </a:ext>
            </a:extLst>
          </p:cNvPr>
          <p:cNvSpPr txBox="1"/>
          <p:nvPr/>
        </p:nvSpPr>
        <p:spPr>
          <a:xfrm>
            <a:off x="10998906" y="5716303"/>
            <a:ext cx="834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18282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3613</Words>
  <Application>Microsoft Office PowerPoint</Application>
  <PresentationFormat>Widescreen</PresentationFormat>
  <Paragraphs>2269</Paragraphs>
  <Slides>162</Slides>
  <Notes>156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6" baseType="lpstr">
      <vt:lpstr>Arial</vt:lpstr>
      <vt:lpstr>Calibri</vt:lpstr>
      <vt:lpstr>Calibri Light</vt:lpstr>
      <vt:lpstr>Office Theme</vt:lpstr>
      <vt:lpstr>Polling EOT no C8 Retransmissão no C9</vt:lpstr>
      <vt:lpstr>Polling EOT no C8 Retransmissão no C9</vt:lpstr>
      <vt:lpstr>Polling EOT no C8 Retransmissão no C9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Time Out no C10 Retransmissão no C11</vt:lpstr>
      <vt:lpstr>Selection Time Out no C10 Retransmissão no C11</vt:lpstr>
      <vt:lpstr>Selection Time Out no C10 Retransmissão no C11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HsMatheus</dc:creator>
  <cp:lastModifiedBy>HsMatheus</cp:lastModifiedBy>
  <cp:revision>83</cp:revision>
  <dcterms:created xsi:type="dcterms:W3CDTF">2018-08-19T20:10:21Z</dcterms:created>
  <dcterms:modified xsi:type="dcterms:W3CDTF">2018-09-06T18:30:57Z</dcterms:modified>
</cp:coreProperties>
</file>