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1"/>
  </p:notesMasterIdLst>
  <p:sldIdLst>
    <p:sldId id="256" r:id="rId2"/>
    <p:sldId id="268" r:id="rId3"/>
    <p:sldId id="258" r:id="rId4"/>
    <p:sldId id="259" r:id="rId5"/>
    <p:sldId id="260" r:id="rId6"/>
    <p:sldId id="261" r:id="rId7"/>
    <p:sldId id="262" r:id="rId8"/>
    <p:sldId id="270" r:id="rId9"/>
    <p:sldId id="271" r:id="rId10"/>
    <p:sldId id="272" r:id="rId11"/>
    <p:sldId id="273" r:id="rId12"/>
    <p:sldId id="269" r:id="rId13"/>
    <p:sldId id="278" r:id="rId14"/>
    <p:sldId id="279" r:id="rId15"/>
    <p:sldId id="263" r:id="rId16"/>
    <p:sldId id="264" r:id="rId17"/>
    <p:sldId id="265" r:id="rId18"/>
    <p:sldId id="266"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351D8-4EAC-42CC-B64A-6F142A110C4D}" v="1599" dt="2019-11-27T02:15:57.233"/>
    <p1510:client id="{2D452DFF-5E0F-4CEB-A864-F18914F8CA6B}" v="737" dt="2019-11-27T02:15:35.648"/>
    <p1510:client id="{4551C82C-6393-4913-BDC1-A07CD609D5D5}" v="7" dt="2019-11-26T21:55:41.888"/>
    <p1510:client id="{45A6D9FD-359A-4EC3-B2D5-2D53D0997B04}" v="3572" dt="2019-11-27T01:47:53.265"/>
    <p1510:client id="{4EA846E4-6305-42CF-87FB-0B6B1A3EEC31}" v="10" dt="2019-11-27T14:22:55.615"/>
    <p1510:client id="{798103B2-7123-4F10-840B-C456B0A5921D}" v="346" dt="2019-11-26T18:52:06.702"/>
    <p1510:client id="{807139F9-0A62-436F-817D-C9F13FC20A64}" v="37" dt="2019-11-26T19:02:51.720"/>
    <p1510:client id="{9269D237-4D4C-4934-B401-AF03E42194A2}" v="89" dt="2019-11-27T00:27:44.673"/>
    <p1510:client id="{ADDDBD79-F8A5-4AFC-A3BF-C2AF824A1654}" v="556" dt="2019-11-26T23:23:55.174"/>
    <p1510:client id="{DAA58691-6AD2-41D7-A29A-D0E0C0437FD2}" v="30" dt="2019-11-27T02:33:01.182"/>
    <p1510:client id="{DFDEB883-BC08-4FCE-AC9E-04613D59E0D6}" v="570" dt="2019-11-26T22:58:17.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mbyx Mori" userId="2663e3860d42e1fb" providerId="Windows Live" clId="Web-{807139F9-0A62-436F-817D-C9F13FC20A64}"/>
    <pc:docChg chg="modSld addMainMaster delMainMaster">
      <pc:chgData name="Bombyx Mori" userId="2663e3860d42e1fb" providerId="Windows Live" clId="Web-{807139F9-0A62-436F-817D-C9F13FC20A64}" dt="2019-11-26T19:02:51.720" v="39" actId="1076"/>
      <pc:docMkLst>
        <pc:docMk/>
      </pc:docMkLst>
      <pc:sldChg chg="addSp delSp modSp mod modClrScheme chgLayout">
        <pc:chgData name="Bombyx Mori" userId="2663e3860d42e1fb" providerId="Windows Live" clId="Web-{807139F9-0A62-436F-817D-C9F13FC20A64}" dt="2019-11-26T19:02:51.720" v="39" actId="1076"/>
        <pc:sldMkLst>
          <pc:docMk/>
          <pc:sldMk cId="109857222" sldId="256"/>
        </pc:sldMkLst>
        <pc:spChg chg="mod ord">
          <ac:chgData name="Bombyx Mori" userId="2663e3860d42e1fb" providerId="Windows Live" clId="Web-{807139F9-0A62-436F-817D-C9F13FC20A64}" dt="2019-11-26T19:01:02.392" v="27"/>
          <ac:spMkLst>
            <pc:docMk/>
            <pc:sldMk cId="109857222" sldId="256"/>
            <ac:spMk id="2" creationId="{00000000-0000-0000-0000-000000000000}"/>
          </ac:spMkLst>
        </pc:spChg>
        <pc:spChg chg="mod ord">
          <ac:chgData name="Bombyx Mori" userId="2663e3860d42e1fb" providerId="Windows Live" clId="Web-{807139F9-0A62-436F-817D-C9F13FC20A64}" dt="2019-11-26T19:01:02.392" v="27"/>
          <ac:spMkLst>
            <pc:docMk/>
            <pc:sldMk cId="109857222" sldId="256"/>
            <ac:spMk id="3" creationId="{00000000-0000-0000-0000-000000000000}"/>
          </ac:spMkLst>
        </pc:spChg>
        <pc:spChg chg="add del mod">
          <ac:chgData name="Bombyx Mori" userId="2663e3860d42e1fb" providerId="Windows Live" clId="Web-{807139F9-0A62-436F-817D-C9F13FC20A64}" dt="2019-11-26T19:02:32.595" v="38"/>
          <ac:spMkLst>
            <pc:docMk/>
            <pc:sldMk cId="109857222" sldId="256"/>
            <ac:spMk id="6" creationId="{17E9D3F6-7B20-4903-BA20-6744027D1259}"/>
          </ac:spMkLst>
        </pc:spChg>
        <pc:picChg chg="add mod">
          <ac:chgData name="Bombyx Mori" userId="2663e3860d42e1fb" providerId="Windows Live" clId="Web-{807139F9-0A62-436F-817D-C9F13FC20A64}" dt="2019-11-26T19:02:51.720" v="39" actId="1076"/>
          <ac:picMkLst>
            <pc:docMk/>
            <pc:sldMk cId="109857222" sldId="256"/>
            <ac:picMk id="4" creationId="{A7201BD4-3908-4B56-B5DD-AEAE9635F6CE}"/>
          </ac:picMkLst>
        </pc:picChg>
      </pc:sldChg>
      <pc:sldChg chg="addSp delSp modSp mod setBg modClrScheme delDesignElem chgLayout">
        <pc:chgData name="Bombyx Mori" userId="2663e3860d42e1fb" providerId="Windows Live" clId="Web-{807139F9-0A62-436F-817D-C9F13FC20A64}" dt="2019-11-26T19:01:02.392" v="27"/>
        <pc:sldMkLst>
          <pc:docMk/>
          <pc:sldMk cId="3855464344" sldId="257"/>
        </pc:sldMkLst>
        <pc:spChg chg="mod ord">
          <ac:chgData name="Bombyx Mori" userId="2663e3860d42e1fb" providerId="Windows Live" clId="Web-{807139F9-0A62-436F-817D-C9F13FC20A64}" dt="2019-11-26T19:01:02.392" v="27"/>
          <ac:spMkLst>
            <pc:docMk/>
            <pc:sldMk cId="3855464344" sldId="257"/>
            <ac:spMk id="2" creationId="{42872737-02A9-49C7-AE48-2E2084E9A780}"/>
          </ac:spMkLst>
        </pc:spChg>
        <pc:spChg chg="del">
          <ac:chgData name="Bombyx Mori" userId="2663e3860d42e1fb" providerId="Windows Live" clId="Web-{807139F9-0A62-436F-817D-C9F13FC20A64}" dt="2019-11-26T18:57:57.328" v="13"/>
          <ac:spMkLst>
            <pc:docMk/>
            <pc:sldMk cId="3855464344" sldId="257"/>
            <ac:spMk id="3" creationId="{2AC6D828-E451-49AF-95A0-D1B58231DE17}"/>
          </ac:spMkLst>
        </pc:spChg>
        <pc:spChg chg="add del">
          <ac:chgData name="Bombyx Mori" userId="2663e3860d42e1fb" providerId="Windows Live" clId="Web-{807139F9-0A62-436F-817D-C9F13FC20A64}" dt="2019-11-26T18:58:31.781" v="18"/>
          <ac:spMkLst>
            <pc:docMk/>
            <pc:sldMk cId="3855464344" sldId="257"/>
            <ac:spMk id="8" creationId="{23962611-DFD5-4092-AAFD-559E3DFCE2C9}"/>
          </ac:spMkLst>
        </pc:spChg>
        <pc:spChg chg="add del">
          <ac:chgData name="Bombyx Mori" userId="2663e3860d42e1fb" providerId="Windows Live" clId="Web-{807139F9-0A62-436F-817D-C9F13FC20A64}" dt="2019-11-26T18:58:43.578" v="19"/>
          <ac:spMkLst>
            <pc:docMk/>
            <pc:sldMk cId="3855464344" sldId="257"/>
            <ac:spMk id="13" creationId="{23962611-DFD5-4092-AAFD-559E3DFCE2C9}"/>
          </ac:spMkLst>
        </pc:spChg>
        <pc:spChg chg="add del">
          <ac:chgData name="Bombyx Mori" userId="2663e3860d42e1fb" providerId="Windows Live" clId="Web-{807139F9-0A62-436F-817D-C9F13FC20A64}" dt="2019-11-26T18:58:31.766" v="17"/>
          <ac:spMkLst>
            <pc:docMk/>
            <pc:sldMk cId="3855464344" sldId="257"/>
            <ac:spMk id="15" creationId="{86197D16-FE75-4A0E-A0C9-28C0F04A43DF}"/>
          </ac:spMkLst>
        </pc:spChg>
        <pc:spChg chg="add del">
          <ac:chgData name="Bombyx Mori" userId="2663e3860d42e1fb" providerId="Windows Live" clId="Web-{807139F9-0A62-436F-817D-C9F13FC20A64}" dt="2019-11-26T18:58:29.891" v="15"/>
          <ac:spMkLst>
            <pc:docMk/>
            <pc:sldMk cId="3855464344" sldId="257"/>
            <ac:spMk id="17" creationId="{35555856-9970-4BC3-9AA9-6A917F53AFBD}"/>
          </ac:spMkLst>
        </pc:spChg>
        <pc:spChg chg="add del">
          <ac:chgData name="Bombyx Mori" userId="2663e3860d42e1fb" providerId="Windows Live" clId="Web-{807139F9-0A62-436F-817D-C9F13FC20A64}" dt="2019-11-26T18:58:29.891" v="15"/>
          <ac:spMkLst>
            <pc:docMk/>
            <pc:sldMk cId="3855464344" sldId="257"/>
            <ac:spMk id="21" creationId="{13722DD7-BA73-4776-93A3-94491FEF7260}"/>
          </ac:spMkLst>
        </pc:spChg>
        <pc:picChg chg="add del">
          <ac:chgData name="Bombyx Mori" userId="2663e3860d42e1fb" providerId="Windows Live" clId="Web-{807139F9-0A62-436F-817D-C9F13FC20A64}" dt="2019-11-26T18:58:31.781" v="18"/>
          <ac:picMkLst>
            <pc:docMk/>
            <pc:sldMk cId="3855464344" sldId="257"/>
            <ac:picMk id="10" creationId="{2270F1FA-0425-408F-9861-80BF5AFB276D}"/>
          </ac:picMkLst>
        </pc:picChg>
        <pc:picChg chg="add del">
          <ac:chgData name="Bombyx Mori" userId="2663e3860d42e1fb" providerId="Windows Live" clId="Web-{807139F9-0A62-436F-817D-C9F13FC20A64}" dt="2019-11-26T18:58:31.766" v="17"/>
          <ac:picMkLst>
            <pc:docMk/>
            <pc:sldMk cId="3855464344" sldId="257"/>
            <ac:picMk id="12" creationId="{FA8FCEC6-4B30-4FF2-8B32-504BEAEA3A16}"/>
          </ac:picMkLst>
        </pc:picChg>
        <pc:picChg chg="add del">
          <ac:chgData name="Bombyx Mori" userId="2663e3860d42e1fb" providerId="Windows Live" clId="Web-{807139F9-0A62-436F-817D-C9F13FC20A64}" dt="2019-11-26T18:58:29.891" v="15"/>
          <ac:picMkLst>
            <pc:docMk/>
            <pc:sldMk cId="3855464344" sldId="257"/>
            <ac:picMk id="14" creationId="{7FFE9E50-2011-4D9C-982F-E3D0EAF12AAC}"/>
          </ac:picMkLst>
        </pc:picChg>
        <pc:picChg chg="add del">
          <ac:chgData name="Bombyx Mori" userId="2663e3860d42e1fb" providerId="Windows Live" clId="Web-{807139F9-0A62-436F-817D-C9F13FC20A64}" dt="2019-11-26T18:58:43.578" v="19"/>
          <ac:picMkLst>
            <pc:docMk/>
            <pc:sldMk cId="3855464344" sldId="257"/>
            <ac:picMk id="16" creationId="{2270F1FA-0425-408F-9861-80BF5AFB276D}"/>
          </ac:picMkLst>
        </pc:picChg>
        <pc:picChg chg="add del">
          <ac:chgData name="Bombyx Mori" userId="2663e3860d42e1fb" providerId="Windows Live" clId="Web-{807139F9-0A62-436F-817D-C9F13FC20A64}" dt="2019-11-26T18:58:29.891" v="15"/>
          <ac:picMkLst>
            <pc:docMk/>
            <pc:sldMk cId="3855464344" sldId="257"/>
            <ac:picMk id="19" creationId="{7F487851-BFAF-46D8-A1ED-50CAD6E46F59}"/>
          </ac:picMkLst>
        </pc:picChg>
      </pc:sldChg>
      <pc:sldChg chg="modSp mod modClrScheme chgLayout">
        <pc:chgData name="Bombyx Mori" userId="2663e3860d42e1fb" providerId="Windows Live" clId="Web-{807139F9-0A62-436F-817D-C9F13FC20A64}" dt="2019-11-26T19:01:02.392" v="27"/>
        <pc:sldMkLst>
          <pc:docMk/>
          <pc:sldMk cId="407345621" sldId="258"/>
        </pc:sldMkLst>
        <pc:spChg chg="mod ord">
          <ac:chgData name="Bombyx Mori" userId="2663e3860d42e1fb" providerId="Windows Live" clId="Web-{807139F9-0A62-436F-817D-C9F13FC20A64}" dt="2019-11-26T19:01:02.392" v="27"/>
          <ac:spMkLst>
            <pc:docMk/>
            <pc:sldMk cId="407345621" sldId="258"/>
            <ac:spMk id="2" creationId="{86D30D9C-799A-4643-9B30-F8BE3593BCE8}"/>
          </ac:spMkLst>
        </pc:spChg>
        <pc:spChg chg="mod ord">
          <ac:chgData name="Bombyx Mori" userId="2663e3860d42e1fb" providerId="Windows Live" clId="Web-{807139F9-0A62-436F-817D-C9F13FC20A64}" dt="2019-11-26T19:01:02.392" v="27"/>
          <ac:spMkLst>
            <pc:docMk/>
            <pc:sldMk cId="407345621" sldId="258"/>
            <ac:spMk id="3" creationId="{333C4333-2CC1-4554-A230-4BD3723F95E2}"/>
          </ac:spMkLst>
        </pc:spChg>
      </pc:sldChg>
      <pc:sldChg chg="modSp mod modClrScheme chgLayout">
        <pc:chgData name="Bombyx Mori" userId="2663e3860d42e1fb" providerId="Windows Live" clId="Web-{807139F9-0A62-436F-817D-C9F13FC20A64}" dt="2019-11-26T19:01:02.392" v="27"/>
        <pc:sldMkLst>
          <pc:docMk/>
          <pc:sldMk cId="3137375943" sldId="259"/>
        </pc:sldMkLst>
        <pc:spChg chg="mod ord">
          <ac:chgData name="Bombyx Mori" userId="2663e3860d42e1fb" providerId="Windows Live" clId="Web-{807139F9-0A62-436F-817D-C9F13FC20A64}" dt="2019-11-26T19:01:02.392" v="27"/>
          <ac:spMkLst>
            <pc:docMk/>
            <pc:sldMk cId="3137375943" sldId="259"/>
            <ac:spMk id="2" creationId="{3302B128-B9B5-4E3C-AB77-9C6B6589777B}"/>
          </ac:spMkLst>
        </pc:spChg>
        <pc:spChg chg="mod ord">
          <ac:chgData name="Bombyx Mori" userId="2663e3860d42e1fb" providerId="Windows Live" clId="Web-{807139F9-0A62-436F-817D-C9F13FC20A64}" dt="2019-11-26T19:01:02.392" v="27"/>
          <ac:spMkLst>
            <pc:docMk/>
            <pc:sldMk cId="3137375943" sldId="259"/>
            <ac:spMk id="3" creationId="{97F1967F-E083-4ECD-AAD7-1F84938123B9}"/>
          </ac:spMkLst>
        </pc:spChg>
      </pc:sldChg>
      <pc:sldChg chg="modSp mod modClrScheme chgLayout">
        <pc:chgData name="Bombyx Mori" userId="2663e3860d42e1fb" providerId="Windows Live" clId="Web-{807139F9-0A62-436F-817D-C9F13FC20A64}" dt="2019-11-26T19:01:02.392" v="27"/>
        <pc:sldMkLst>
          <pc:docMk/>
          <pc:sldMk cId="3530301944" sldId="260"/>
        </pc:sldMkLst>
        <pc:spChg chg="mod ord">
          <ac:chgData name="Bombyx Mori" userId="2663e3860d42e1fb" providerId="Windows Live" clId="Web-{807139F9-0A62-436F-817D-C9F13FC20A64}" dt="2019-11-26T19:01:02.392" v="27"/>
          <ac:spMkLst>
            <pc:docMk/>
            <pc:sldMk cId="3530301944" sldId="260"/>
            <ac:spMk id="2" creationId="{5BDA7008-EAB2-4C36-8E50-AFEF13909879}"/>
          </ac:spMkLst>
        </pc:spChg>
        <pc:spChg chg="mod ord">
          <ac:chgData name="Bombyx Mori" userId="2663e3860d42e1fb" providerId="Windows Live" clId="Web-{807139F9-0A62-436F-817D-C9F13FC20A64}" dt="2019-11-26T19:01:02.392" v="27"/>
          <ac:spMkLst>
            <pc:docMk/>
            <pc:sldMk cId="3530301944" sldId="260"/>
            <ac:spMk id="3" creationId="{446D934E-1C5D-43D9-B6E8-F6DCA9E514DA}"/>
          </ac:spMkLst>
        </pc:spChg>
      </pc:sldChg>
      <pc:sldChg chg="modSp mod modClrScheme chgLayout">
        <pc:chgData name="Bombyx Mori" userId="2663e3860d42e1fb" providerId="Windows Live" clId="Web-{807139F9-0A62-436F-817D-C9F13FC20A64}" dt="2019-11-26T19:01:02.392" v="27"/>
        <pc:sldMkLst>
          <pc:docMk/>
          <pc:sldMk cId="30712321" sldId="261"/>
        </pc:sldMkLst>
        <pc:spChg chg="mod ord">
          <ac:chgData name="Bombyx Mori" userId="2663e3860d42e1fb" providerId="Windows Live" clId="Web-{807139F9-0A62-436F-817D-C9F13FC20A64}" dt="2019-11-26T19:01:02.392" v="27"/>
          <ac:spMkLst>
            <pc:docMk/>
            <pc:sldMk cId="30712321" sldId="261"/>
            <ac:spMk id="2" creationId="{0FEE34DB-F602-4D62-8685-F6131016FB51}"/>
          </ac:spMkLst>
        </pc:spChg>
        <pc:spChg chg="mod ord">
          <ac:chgData name="Bombyx Mori" userId="2663e3860d42e1fb" providerId="Windows Live" clId="Web-{807139F9-0A62-436F-817D-C9F13FC20A64}" dt="2019-11-26T19:01:02.392" v="27"/>
          <ac:spMkLst>
            <pc:docMk/>
            <pc:sldMk cId="30712321" sldId="261"/>
            <ac:spMk id="3" creationId="{9C5971F2-FC79-4E74-9344-41714C514F8F}"/>
          </ac:spMkLst>
        </pc:spChg>
      </pc:sldChg>
      <pc:sldChg chg="modSp mod modClrScheme chgLayout">
        <pc:chgData name="Bombyx Mori" userId="2663e3860d42e1fb" providerId="Windows Live" clId="Web-{807139F9-0A62-436F-817D-C9F13FC20A64}" dt="2019-11-26T19:01:02.392" v="27"/>
        <pc:sldMkLst>
          <pc:docMk/>
          <pc:sldMk cId="3690242730" sldId="262"/>
        </pc:sldMkLst>
        <pc:spChg chg="mod ord">
          <ac:chgData name="Bombyx Mori" userId="2663e3860d42e1fb" providerId="Windows Live" clId="Web-{807139F9-0A62-436F-817D-C9F13FC20A64}" dt="2019-11-26T19:01:02.392" v="27"/>
          <ac:spMkLst>
            <pc:docMk/>
            <pc:sldMk cId="3690242730" sldId="262"/>
            <ac:spMk id="2" creationId="{B47FE043-9D9E-4BF5-BD1A-26DA09AFAAFE}"/>
          </ac:spMkLst>
        </pc:spChg>
        <pc:spChg chg="mod ord">
          <ac:chgData name="Bombyx Mori" userId="2663e3860d42e1fb" providerId="Windows Live" clId="Web-{807139F9-0A62-436F-817D-C9F13FC20A64}" dt="2019-11-26T19:01:02.392" v="27"/>
          <ac:spMkLst>
            <pc:docMk/>
            <pc:sldMk cId="3690242730" sldId="262"/>
            <ac:spMk id="3" creationId="{F3DE1E70-AF7B-4015-9908-6A1811731443}"/>
          </ac:spMkLst>
        </pc:spChg>
      </pc:sldChg>
      <pc:sldChg chg="modSp mod modClrScheme chgLayout">
        <pc:chgData name="Bombyx Mori" userId="2663e3860d42e1fb" providerId="Windows Live" clId="Web-{807139F9-0A62-436F-817D-C9F13FC20A64}" dt="2019-11-26T19:01:02.392" v="27"/>
        <pc:sldMkLst>
          <pc:docMk/>
          <pc:sldMk cId="3680255488" sldId="263"/>
        </pc:sldMkLst>
        <pc:spChg chg="mod ord">
          <ac:chgData name="Bombyx Mori" userId="2663e3860d42e1fb" providerId="Windows Live" clId="Web-{807139F9-0A62-436F-817D-C9F13FC20A64}" dt="2019-11-26T19:01:02.392" v="27"/>
          <ac:spMkLst>
            <pc:docMk/>
            <pc:sldMk cId="3680255488" sldId="263"/>
            <ac:spMk id="2" creationId="{AFEA05BD-F615-4891-9364-93AF0465AE17}"/>
          </ac:spMkLst>
        </pc:spChg>
        <pc:spChg chg="mod ord">
          <ac:chgData name="Bombyx Mori" userId="2663e3860d42e1fb" providerId="Windows Live" clId="Web-{807139F9-0A62-436F-817D-C9F13FC20A64}" dt="2019-11-26T19:01:02.392" v="27"/>
          <ac:spMkLst>
            <pc:docMk/>
            <pc:sldMk cId="3680255488" sldId="263"/>
            <ac:spMk id="3" creationId="{FCEBA4E1-1204-48AB-99CD-0BE7376F0370}"/>
          </ac:spMkLst>
        </pc:spChg>
      </pc:sldChg>
      <pc:sldChg chg="modSp mod modClrScheme chgLayout">
        <pc:chgData name="Bombyx Mori" userId="2663e3860d42e1fb" providerId="Windows Live" clId="Web-{807139F9-0A62-436F-817D-C9F13FC20A64}" dt="2019-11-26T19:01:02.392" v="27"/>
        <pc:sldMkLst>
          <pc:docMk/>
          <pc:sldMk cId="3824749141" sldId="264"/>
        </pc:sldMkLst>
        <pc:spChg chg="mod ord">
          <ac:chgData name="Bombyx Mori" userId="2663e3860d42e1fb" providerId="Windows Live" clId="Web-{807139F9-0A62-436F-817D-C9F13FC20A64}" dt="2019-11-26T19:01:02.392" v="27"/>
          <ac:spMkLst>
            <pc:docMk/>
            <pc:sldMk cId="3824749141" sldId="264"/>
            <ac:spMk id="2" creationId="{615B67FC-6049-4FA1-A367-5B0E49709ED9}"/>
          </ac:spMkLst>
        </pc:spChg>
        <pc:spChg chg="mod ord">
          <ac:chgData name="Bombyx Mori" userId="2663e3860d42e1fb" providerId="Windows Live" clId="Web-{807139F9-0A62-436F-817D-C9F13FC20A64}" dt="2019-11-26T19:01:02.392" v="27"/>
          <ac:spMkLst>
            <pc:docMk/>
            <pc:sldMk cId="3824749141" sldId="264"/>
            <ac:spMk id="3" creationId="{78F2199C-8AA7-4406-9339-E05A4F8F6E9D}"/>
          </ac:spMkLst>
        </pc:spChg>
      </pc:sldChg>
      <pc:sldChg chg="modSp mod modClrScheme chgLayout">
        <pc:chgData name="Bombyx Mori" userId="2663e3860d42e1fb" providerId="Windows Live" clId="Web-{807139F9-0A62-436F-817D-C9F13FC20A64}" dt="2019-11-26T19:01:02.392" v="27"/>
        <pc:sldMkLst>
          <pc:docMk/>
          <pc:sldMk cId="3719011752" sldId="265"/>
        </pc:sldMkLst>
        <pc:spChg chg="mod ord">
          <ac:chgData name="Bombyx Mori" userId="2663e3860d42e1fb" providerId="Windows Live" clId="Web-{807139F9-0A62-436F-817D-C9F13FC20A64}" dt="2019-11-26T19:01:02.392" v="27"/>
          <ac:spMkLst>
            <pc:docMk/>
            <pc:sldMk cId="3719011752" sldId="265"/>
            <ac:spMk id="2" creationId="{9B27FAE0-21A5-4B04-985F-0B2C117D7038}"/>
          </ac:spMkLst>
        </pc:spChg>
        <pc:spChg chg="mod ord">
          <ac:chgData name="Bombyx Mori" userId="2663e3860d42e1fb" providerId="Windows Live" clId="Web-{807139F9-0A62-436F-817D-C9F13FC20A64}" dt="2019-11-26T19:01:02.392" v="27"/>
          <ac:spMkLst>
            <pc:docMk/>
            <pc:sldMk cId="3719011752" sldId="265"/>
            <ac:spMk id="3" creationId="{0ABB04BC-280E-4669-A468-7A7B0D9E8933}"/>
          </ac:spMkLst>
        </pc:spChg>
      </pc:sldChg>
      <pc:sldChg chg="modSp mod modClrScheme chgLayout">
        <pc:chgData name="Bombyx Mori" userId="2663e3860d42e1fb" providerId="Windows Live" clId="Web-{807139F9-0A62-436F-817D-C9F13FC20A64}" dt="2019-11-26T19:01:02.392" v="27"/>
        <pc:sldMkLst>
          <pc:docMk/>
          <pc:sldMk cId="3046620212" sldId="266"/>
        </pc:sldMkLst>
        <pc:spChg chg="mod ord">
          <ac:chgData name="Bombyx Mori" userId="2663e3860d42e1fb" providerId="Windows Live" clId="Web-{807139F9-0A62-436F-817D-C9F13FC20A64}" dt="2019-11-26T19:01:02.392" v="27"/>
          <ac:spMkLst>
            <pc:docMk/>
            <pc:sldMk cId="3046620212" sldId="266"/>
            <ac:spMk id="2" creationId="{10BD6991-3DF4-4590-B170-900BD09A1847}"/>
          </ac:spMkLst>
        </pc:spChg>
        <pc:spChg chg="mod ord">
          <ac:chgData name="Bombyx Mori" userId="2663e3860d42e1fb" providerId="Windows Live" clId="Web-{807139F9-0A62-436F-817D-C9F13FC20A64}" dt="2019-11-26T19:01:02.392" v="27"/>
          <ac:spMkLst>
            <pc:docMk/>
            <pc:sldMk cId="3046620212" sldId="266"/>
            <ac:spMk id="3" creationId="{A727EED1-501B-4B03-A056-60C9129239A2}"/>
          </ac:spMkLst>
        </pc:spChg>
      </pc:sldChg>
      <pc:sldChg chg="modSp mod modClrScheme chgLayout">
        <pc:chgData name="Bombyx Mori" userId="2663e3860d42e1fb" providerId="Windows Live" clId="Web-{807139F9-0A62-436F-817D-C9F13FC20A64}" dt="2019-11-26T19:01:02.392" v="27"/>
        <pc:sldMkLst>
          <pc:docMk/>
          <pc:sldMk cId="2392200841" sldId="267"/>
        </pc:sldMkLst>
        <pc:spChg chg="mod ord">
          <ac:chgData name="Bombyx Mori" userId="2663e3860d42e1fb" providerId="Windows Live" clId="Web-{807139F9-0A62-436F-817D-C9F13FC20A64}" dt="2019-11-26T19:01:02.392" v="27"/>
          <ac:spMkLst>
            <pc:docMk/>
            <pc:sldMk cId="2392200841" sldId="267"/>
            <ac:spMk id="2" creationId="{F899A2ED-57AD-4F18-9B08-A03736ABDF1D}"/>
          </ac:spMkLst>
        </pc:spChg>
        <pc:spChg chg="mod ord">
          <ac:chgData name="Bombyx Mori" userId="2663e3860d42e1fb" providerId="Windows Live" clId="Web-{807139F9-0A62-436F-817D-C9F13FC20A64}" dt="2019-11-26T19:01:02.392" v="27"/>
          <ac:spMkLst>
            <pc:docMk/>
            <pc:sldMk cId="2392200841" sldId="267"/>
            <ac:spMk id="3" creationId="{0733E77B-7A2A-4D58-B179-6035FE0C47EE}"/>
          </ac:spMkLst>
        </pc:spChg>
      </pc:sldChg>
      <pc:sldMasterChg chg="del delSldLayout">
        <pc:chgData name="Bombyx Mori" userId="2663e3860d42e1fb" providerId="Windows Live" clId="Web-{807139F9-0A62-436F-817D-C9F13FC20A64}" dt="2019-11-26T18:58:43.578" v="19"/>
        <pc:sldMasterMkLst>
          <pc:docMk/>
          <pc:sldMasterMk cId="1199923438" sldId="2147483672"/>
        </pc:sldMasterMkLst>
        <pc:sldLayoutChg chg="del">
          <pc:chgData name="Bombyx Mori" userId="2663e3860d42e1fb" providerId="Windows Live" clId="Web-{807139F9-0A62-436F-817D-C9F13FC20A64}" dt="2019-11-26T18:58:43.578" v="19"/>
          <pc:sldLayoutMkLst>
            <pc:docMk/>
            <pc:sldMasterMk cId="1199923438" sldId="2147483672"/>
            <pc:sldLayoutMk cId="1305262221" sldId="2147483673"/>
          </pc:sldLayoutMkLst>
        </pc:sldLayoutChg>
        <pc:sldLayoutChg chg="del">
          <pc:chgData name="Bombyx Mori" userId="2663e3860d42e1fb" providerId="Windows Live" clId="Web-{807139F9-0A62-436F-817D-C9F13FC20A64}" dt="2019-11-26T18:58:43.578" v="19"/>
          <pc:sldLayoutMkLst>
            <pc:docMk/>
            <pc:sldMasterMk cId="1199923438" sldId="2147483672"/>
            <pc:sldLayoutMk cId="1399904613" sldId="2147483674"/>
          </pc:sldLayoutMkLst>
        </pc:sldLayoutChg>
        <pc:sldLayoutChg chg="del">
          <pc:chgData name="Bombyx Mori" userId="2663e3860d42e1fb" providerId="Windows Live" clId="Web-{807139F9-0A62-436F-817D-C9F13FC20A64}" dt="2019-11-26T18:58:43.578" v="19"/>
          <pc:sldLayoutMkLst>
            <pc:docMk/>
            <pc:sldMasterMk cId="1199923438" sldId="2147483672"/>
            <pc:sldLayoutMk cId="3053707287" sldId="2147483675"/>
          </pc:sldLayoutMkLst>
        </pc:sldLayoutChg>
        <pc:sldLayoutChg chg="del">
          <pc:chgData name="Bombyx Mori" userId="2663e3860d42e1fb" providerId="Windows Live" clId="Web-{807139F9-0A62-436F-817D-C9F13FC20A64}" dt="2019-11-26T18:58:43.578" v="19"/>
          <pc:sldLayoutMkLst>
            <pc:docMk/>
            <pc:sldMasterMk cId="1199923438" sldId="2147483672"/>
            <pc:sldLayoutMk cId="1772151366" sldId="2147483676"/>
          </pc:sldLayoutMkLst>
        </pc:sldLayoutChg>
        <pc:sldLayoutChg chg="del">
          <pc:chgData name="Bombyx Mori" userId="2663e3860d42e1fb" providerId="Windows Live" clId="Web-{807139F9-0A62-436F-817D-C9F13FC20A64}" dt="2019-11-26T18:58:43.578" v="19"/>
          <pc:sldLayoutMkLst>
            <pc:docMk/>
            <pc:sldMasterMk cId="1199923438" sldId="2147483672"/>
            <pc:sldLayoutMk cId="1231451795" sldId="2147483677"/>
          </pc:sldLayoutMkLst>
        </pc:sldLayoutChg>
        <pc:sldLayoutChg chg="del">
          <pc:chgData name="Bombyx Mori" userId="2663e3860d42e1fb" providerId="Windows Live" clId="Web-{807139F9-0A62-436F-817D-C9F13FC20A64}" dt="2019-11-26T18:58:43.578" v="19"/>
          <pc:sldLayoutMkLst>
            <pc:docMk/>
            <pc:sldMasterMk cId="1199923438" sldId="2147483672"/>
            <pc:sldLayoutMk cId="678303397" sldId="2147483678"/>
          </pc:sldLayoutMkLst>
        </pc:sldLayoutChg>
        <pc:sldLayoutChg chg="del">
          <pc:chgData name="Bombyx Mori" userId="2663e3860d42e1fb" providerId="Windows Live" clId="Web-{807139F9-0A62-436F-817D-C9F13FC20A64}" dt="2019-11-26T18:58:43.578" v="19"/>
          <pc:sldLayoutMkLst>
            <pc:docMk/>
            <pc:sldMasterMk cId="1199923438" sldId="2147483672"/>
            <pc:sldLayoutMk cId="3846346580" sldId="2147483679"/>
          </pc:sldLayoutMkLst>
        </pc:sldLayoutChg>
        <pc:sldLayoutChg chg="del">
          <pc:chgData name="Bombyx Mori" userId="2663e3860d42e1fb" providerId="Windows Live" clId="Web-{807139F9-0A62-436F-817D-C9F13FC20A64}" dt="2019-11-26T18:58:43.578" v="19"/>
          <pc:sldLayoutMkLst>
            <pc:docMk/>
            <pc:sldMasterMk cId="1199923438" sldId="2147483672"/>
            <pc:sldLayoutMk cId="3287127669" sldId="2147483680"/>
          </pc:sldLayoutMkLst>
        </pc:sldLayoutChg>
        <pc:sldLayoutChg chg="del">
          <pc:chgData name="Bombyx Mori" userId="2663e3860d42e1fb" providerId="Windows Live" clId="Web-{807139F9-0A62-436F-817D-C9F13FC20A64}" dt="2019-11-26T18:58:43.578" v="19"/>
          <pc:sldLayoutMkLst>
            <pc:docMk/>
            <pc:sldMasterMk cId="1199923438" sldId="2147483672"/>
            <pc:sldLayoutMk cId="940162350" sldId="2147483681"/>
          </pc:sldLayoutMkLst>
        </pc:sldLayoutChg>
        <pc:sldLayoutChg chg="del">
          <pc:chgData name="Bombyx Mori" userId="2663e3860d42e1fb" providerId="Windows Live" clId="Web-{807139F9-0A62-436F-817D-C9F13FC20A64}" dt="2019-11-26T18:58:43.578" v="19"/>
          <pc:sldLayoutMkLst>
            <pc:docMk/>
            <pc:sldMasterMk cId="1199923438" sldId="2147483672"/>
            <pc:sldLayoutMk cId="1400430211" sldId="2147483682"/>
          </pc:sldLayoutMkLst>
        </pc:sldLayoutChg>
        <pc:sldLayoutChg chg="del">
          <pc:chgData name="Bombyx Mori" userId="2663e3860d42e1fb" providerId="Windows Live" clId="Web-{807139F9-0A62-436F-817D-C9F13FC20A64}" dt="2019-11-26T18:58:43.578" v="19"/>
          <pc:sldLayoutMkLst>
            <pc:docMk/>
            <pc:sldMasterMk cId="1199923438" sldId="2147483672"/>
            <pc:sldLayoutMk cId="3681143341" sldId="2147483683"/>
          </pc:sldLayoutMkLst>
        </pc:sldLayoutChg>
      </pc:sldMasterChg>
      <pc:sldMasterChg chg="add del addSldLayout delSldLayout modSldLayout">
        <pc:chgData name="Bombyx Mori" userId="2663e3860d42e1fb" providerId="Windows Live" clId="Web-{807139F9-0A62-436F-817D-C9F13FC20A64}" dt="2019-11-26T18:58:55.953" v="20"/>
        <pc:sldMasterMkLst>
          <pc:docMk/>
          <pc:sldMasterMk cId="922510283" sldId="2147483684"/>
        </pc:sldMasterMkLst>
        <pc:sldLayoutChg chg="add del mod replId">
          <pc:chgData name="Bombyx Mori" userId="2663e3860d42e1fb" providerId="Windows Live" clId="Web-{807139F9-0A62-436F-817D-C9F13FC20A64}" dt="2019-11-26T18:58:55.953" v="20"/>
          <pc:sldLayoutMkLst>
            <pc:docMk/>
            <pc:sldMasterMk cId="922510283" sldId="2147483684"/>
            <pc:sldLayoutMk cId="3128072113" sldId="2147483685"/>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1237782547" sldId="2147483686"/>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2889161766" sldId="2147483687"/>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894646093" sldId="2147483688"/>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199724848" sldId="2147483689"/>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117298037" sldId="2147483690"/>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122335086" sldId="2147483691"/>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1512885190" sldId="2147483692"/>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1838898797" sldId="2147483693"/>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1868210162" sldId="2147483694"/>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4226668052" sldId="2147483695"/>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1609687486" sldId="2147483696"/>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688214497" sldId="2147483697"/>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2091378964" sldId="2147483698"/>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938338716" sldId="2147483699"/>
          </pc:sldLayoutMkLst>
        </pc:sldLayoutChg>
        <pc:sldLayoutChg chg="add del mod replId">
          <pc:chgData name="Bombyx Mori" userId="2663e3860d42e1fb" providerId="Windows Live" clId="Web-{807139F9-0A62-436F-817D-C9F13FC20A64}" dt="2019-11-26T18:58:55.953" v="20"/>
          <pc:sldLayoutMkLst>
            <pc:docMk/>
            <pc:sldMasterMk cId="922510283" sldId="2147483684"/>
            <pc:sldLayoutMk cId="707528960" sldId="2147483700"/>
          </pc:sldLayoutMkLst>
        </pc:sldLayoutChg>
      </pc:sldMasterChg>
      <pc:sldMasterChg chg="add del addSldLayout delSldLayout modSldLayout">
        <pc:chgData name="Bombyx Mori" userId="2663e3860d42e1fb" providerId="Windows Live" clId="Web-{807139F9-0A62-436F-817D-C9F13FC20A64}" dt="2019-11-26T18:59:10.750" v="21"/>
        <pc:sldMasterMkLst>
          <pc:docMk/>
          <pc:sldMasterMk cId="1378090794" sldId="2147483701"/>
        </pc:sldMasterMkLst>
        <pc:sldLayoutChg chg="add del mod replId">
          <pc:chgData name="Bombyx Mori" userId="2663e3860d42e1fb" providerId="Windows Live" clId="Web-{807139F9-0A62-436F-817D-C9F13FC20A64}" dt="2019-11-26T18:59:10.750" v="21"/>
          <pc:sldLayoutMkLst>
            <pc:docMk/>
            <pc:sldMasterMk cId="1378090794" sldId="2147483701"/>
            <pc:sldLayoutMk cId="1546337138" sldId="2147483702"/>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1362231128" sldId="2147483703"/>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3749362715" sldId="2147483704"/>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2970564498" sldId="2147483705"/>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2905656370" sldId="2147483706"/>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2925312585" sldId="2147483707"/>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88354058" sldId="2147483708"/>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1872912998" sldId="2147483709"/>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1109932953" sldId="2147483710"/>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2369461466" sldId="2147483711"/>
          </pc:sldLayoutMkLst>
        </pc:sldLayoutChg>
        <pc:sldLayoutChg chg="add del mod replId">
          <pc:chgData name="Bombyx Mori" userId="2663e3860d42e1fb" providerId="Windows Live" clId="Web-{807139F9-0A62-436F-817D-C9F13FC20A64}" dt="2019-11-26T18:59:10.750" v="21"/>
          <pc:sldLayoutMkLst>
            <pc:docMk/>
            <pc:sldMasterMk cId="1378090794" sldId="2147483701"/>
            <pc:sldLayoutMk cId="3916799034" sldId="2147483712"/>
          </pc:sldLayoutMkLst>
        </pc:sldLayoutChg>
      </pc:sldMasterChg>
      <pc:sldMasterChg chg="add del addSldLayout delSldLayout modSldLayout">
        <pc:chgData name="Bombyx Mori" userId="2663e3860d42e1fb" providerId="Windows Live" clId="Web-{807139F9-0A62-436F-817D-C9F13FC20A64}" dt="2019-11-26T18:59:57.876" v="22"/>
        <pc:sldMasterMkLst>
          <pc:docMk/>
          <pc:sldMasterMk cId="278232886" sldId="2147483713"/>
        </pc:sldMasterMkLst>
        <pc:sldLayoutChg chg="add del mod replId">
          <pc:chgData name="Bombyx Mori" userId="2663e3860d42e1fb" providerId="Windows Live" clId="Web-{807139F9-0A62-436F-817D-C9F13FC20A64}" dt="2019-11-26T18:59:57.876" v="22"/>
          <pc:sldLayoutMkLst>
            <pc:docMk/>
            <pc:sldMasterMk cId="278232886" sldId="2147483713"/>
            <pc:sldLayoutMk cId="2967738586" sldId="2147483714"/>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4025606226" sldId="2147483715"/>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863036195" sldId="2147483716"/>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360847579" sldId="2147483717"/>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3319966597" sldId="2147483718"/>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2540181215" sldId="2147483719"/>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2421592756" sldId="2147483720"/>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3470340209" sldId="2147483721"/>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1097722114" sldId="2147483722"/>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712899161" sldId="2147483723"/>
          </pc:sldLayoutMkLst>
        </pc:sldLayoutChg>
        <pc:sldLayoutChg chg="add del mod replId">
          <pc:chgData name="Bombyx Mori" userId="2663e3860d42e1fb" providerId="Windows Live" clId="Web-{807139F9-0A62-436F-817D-C9F13FC20A64}" dt="2019-11-26T18:59:57.876" v="22"/>
          <pc:sldLayoutMkLst>
            <pc:docMk/>
            <pc:sldMasterMk cId="278232886" sldId="2147483713"/>
            <pc:sldLayoutMk cId="3970643980" sldId="2147483724"/>
          </pc:sldLayoutMkLst>
        </pc:sldLayoutChg>
      </pc:sldMasterChg>
      <pc:sldMasterChg chg="add del addSldLayout delSldLayout modSldLayout">
        <pc:chgData name="Bombyx Mori" userId="2663e3860d42e1fb" providerId="Windows Live" clId="Web-{807139F9-0A62-436F-817D-C9F13FC20A64}" dt="2019-11-26T19:00:02.017" v="23"/>
        <pc:sldMasterMkLst>
          <pc:docMk/>
          <pc:sldMasterMk cId="797871195" sldId="2147483725"/>
        </pc:sldMasterMkLst>
        <pc:sldLayoutChg chg="add del mod replId">
          <pc:chgData name="Bombyx Mori" userId="2663e3860d42e1fb" providerId="Windows Live" clId="Web-{807139F9-0A62-436F-817D-C9F13FC20A64}" dt="2019-11-26T19:00:02.017" v="23"/>
          <pc:sldLayoutMkLst>
            <pc:docMk/>
            <pc:sldMasterMk cId="797871195" sldId="2147483725"/>
            <pc:sldLayoutMk cId="1448274663" sldId="2147483726"/>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1469917548" sldId="2147483727"/>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3932860492" sldId="2147483728"/>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448115045" sldId="2147483729"/>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559693168" sldId="2147483730"/>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4248245244" sldId="2147483731"/>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1195238482" sldId="2147483732"/>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2451797570" sldId="2147483733"/>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3954369310" sldId="2147483734"/>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3055706879" sldId="2147483735"/>
          </pc:sldLayoutMkLst>
        </pc:sldLayoutChg>
        <pc:sldLayoutChg chg="add del mod replId">
          <pc:chgData name="Bombyx Mori" userId="2663e3860d42e1fb" providerId="Windows Live" clId="Web-{807139F9-0A62-436F-817D-C9F13FC20A64}" dt="2019-11-26T19:00:02.017" v="23"/>
          <pc:sldLayoutMkLst>
            <pc:docMk/>
            <pc:sldMasterMk cId="797871195" sldId="2147483725"/>
            <pc:sldLayoutMk cId="2813076860" sldId="2147483736"/>
          </pc:sldLayoutMkLst>
        </pc:sldLayoutChg>
      </pc:sldMasterChg>
      <pc:sldMasterChg chg="add del addSldLayout delSldLayout modSldLayout">
        <pc:chgData name="Bombyx Mori" userId="2663e3860d42e1fb" providerId="Windows Live" clId="Web-{807139F9-0A62-436F-817D-C9F13FC20A64}" dt="2019-11-26T19:00:07.407" v="24"/>
        <pc:sldMasterMkLst>
          <pc:docMk/>
          <pc:sldMasterMk cId="2571526214" sldId="2147483737"/>
        </pc:sldMasterMkLst>
        <pc:sldLayoutChg chg="add del mod replId">
          <pc:chgData name="Bombyx Mori" userId="2663e3860d42e1fb" providerId="Windows Live" clId="Web-{807139F9-0A62-436F-817D-C9F13FC20A64}" dt="2019-11-26T19:00:07.407" v="24"/>
          <pc:sldLayoutMkLst>
            <pc:docMk/>
            <pc:sldMasterMk cId="2571526214" sldId="2147483737"/>
            <pc:sldLayoutMk cId="766656213" sldId="2147483738"/>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675090691" sldId="2147483739"/>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787430403" sldId="2147483740"/>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4128020825" sldId="2147483741"/>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1256665203" sldId="2147483742"/>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1704917184" sldId="2147483743"/>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1025342966" sldId="2147483744"/>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2192390068" sldId="2147483745"/>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1775164957" sldId="2147483746"/>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505323511" sldId="2147483747"/>
          </pc:sldLayoutMkLst>
        </pc:sldLayoutChg>
        <pc:sldLayoutChg chg="add del mod replId">
          <pc:chgData name="Bombyx Mori" userId="2663e3860d42e1fb" providerId="Windows Live" clId="Web-{807139F9-0A62-436F-817D-C9F13FC20A64}" dt="2019-11-26T19:00:07.407" v="24"/>
          <pc:sldLayoutMkLst>
            <pc:docMk/>
            <pc:sldMasterMk cId="2571526214" sldId="2147483737"/>
            <pc:sldLayoutMk cId="3178847545" sldId="2147483748"/>
          </pc:sldLayoutMkLst>
        </pc:sldLayoutChg>
      </pc:sldMasterChg>
      <pc:sldMasterChg chg="add del addSldLayout delSldLayout modSldLayout">
        <pc:chgData name="Bombyx Mori" userId="2663e3860d42e1fb" providerId="Windows Live" clId="Web-{807139F9-0A62-436F-817D-C9F13FC20A64}" dt="2019-11-26T19:00:19.876" v="25"/>
        <pc:sldMasterMkLst>
          <pc:docMk/>
          <pc:sldMasterMk cId="3331293128" sldId="2147483749"/>
        </pc:sldMasterMkLst>
        <pc:sldLayoutChg chg="add del mod replId">
          <pc:chgData name="Bombyx Mori" userId="2663e3860d42e1fb" providerId="Windows Live" clId="Web-{807139F9-0A62-436F-817D-C9F13FC20A64}" dt="2019-11-26T19:00:19.876" v="25"/>
          <pc:sldLayoutMkLst>
            <pc:docMk/>
            <pc:sldMasterMk cId="3331293128" sldId="2147483749"/>
            <pc:sldLayoutMk cId="1203570377" sldId="2147483750"/>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402355922" sldId="2147483751"/>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110347789" sldId="2147483752"/>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2621469662" sldId="2147483753"/>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2928114161" sldId="2147483754"/>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959023553" sldId="2147483755"/>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3987898934" sldId="2147483756"/>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860288208" sldId="2147483757"/>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3703535198" sldId="2147483758"/>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550673809" sldId="2147483759"/>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1978293219" sldId="2147483760"/>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2177307306" sldId="2147483761"/>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1449216350" sldId="2147483762"/>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308619464" sldId="2147483763"/>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2980289417" sldId="2147483764"/>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1160807305" sldId="2147483765"/>
          </pc:sldLayoutMkLst>
        </pc:sldLayoutChg>
        <pc:sldLayoutChg chg="add del mod replId">
          <pc:chgData name="Bombyx Mori" userId="2663e3860d42e1fb" providerId="Windows Live" clId="Web-{807139F9-0A62-436F-817D-C9F13FC20A64}" dt="2019-11-26T19:00:19.876" v="25"/>
          <pc:sldLayoutMkLst>
            <pc:docMk/>
            <pc:sldMasterMk cId="3331293128" sldId="2147483749"/>
            <pc:sldLayoutMk cId="2016736923" sldId="2147483766"/>
          </pc:sldLayoutMkLst>
        </pc:sldLayoutChg>
      </pc:sldMasterChg>
      <pc:sldMasterChg chg="add del addSldLayout delSldLayout modSldLayout">
        <pc:chgData name="Bombyx Mori" userId="2663e3860d42e1fb" providerId="Windows Live" clId="Web-{807139F9-0A62-436F-817D-C9F13FC20A64}" dt="2019-11-26T19:00:25.251" v="26"/>
        <pc:sldMasterMkLst>
          <pc:docMk/>
          <pc:sldMasterMk cId="640243352" sldId="2147483767"/>
        </pc:sldMasterMkLst>
        <pc:sldLayoutChg chg="add del mod replId">
          <pc:chgData name="Bombyx Mori" userId="2663e3860d42e1fb" providerId="Windows Live" clId="Web-{807139F9-0A62-436F-817D-C9F13FC20A64}" dt="2019-11-26T19:00:25.251" v="26"/>
          <pc:sldLayoutMkLst>
            <pc:docMk/>
            <pc:sldMasterMk cId="640243352" sldId="2147483767"/>
            <pc:sldLayoutMk cId="254744336" sldId="2147483768"/>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707707809" sldId="2147483769"/>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3177319858" sldId="2147483770"/>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4009783056" sldId="2147483771"/>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3817759994" sldId="2147483772"/>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994373790" sldId="2147483773"/>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3156469398" sldId="2147483774"/>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3277017332" sldId="2147483775"/>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1344644386" sldId="2147483776"/>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3613949126" sldId="2147483777"/>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2480334349" sldId="2147483778"/>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1941640051" sldId="2147483779"/>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3111134373" sldId="2147483780"/>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2379965003" sldId="2147483781"/>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2986411476" sldId="2147483782"/>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2992654751" sldId="2147483783"/>
          </pc:sldLayoutMkLst>
        </pc:sldLayoutChg>
        <pc:sldLayoutChg chg="add del mod replId">
          <pc:chgData name="Bombyx Mori" userId="2663e3860d42e1fb" providerId="Windows Live" clId="Web-{807139F9-0A62-436F-817D-C9F13FC20A64}" dt="2019-11-26T19:00:25.251" v="26"/>
          <pc:sldLayoutMkLst>
            <pc:docMk/>
            <pc:sldMasterMk cId="640243352" sldId="2147483767"/>
            <pc:sldLayoutMk cId="2132632919" sldId="2147483784"/>
          </pc:sldLayoutMkLst>
        </pc:sldLayoutChg>
      </pc:sldMasterChg>
      <pc:sldMasterChg chg="add del addSldLayout delSldLayout modSldLayout">
        <pc:chgData name="Bombyx Mori" userId="2663e3860d42e1fb" providerId="Windows Live" clId="Web-{807139F9-0A62-436F-817D-C9F13FC20A64}" dt="2019-11-26T19:01:02.392" v="27"/>
        <pc:sldMasterMkLst>
          <pc:docMk/>
          <pc:sldMasterMk cId="2011711254" sldId="2147483785"/>
        </pc:sldMasterMkLst>
        <pc:sldLayoutChg chg="add del mod replId">
          <pc:chgData name="Bombyx Mori" userId="2663e3860d42e1fb" providerId="Windows Live" clId="Web-{807139F9-0A62-436F-817D-C9F13FC20A64}" dt="2019-11-26T19:01:02.392" v="27"/>
          <pc:sldLayoutMkLst>
            <pc:docMk/>
            <pc:sldMasterMk cId="2011711254" sldId="2147483785"/>
            <pc:sldLayoutMk cId="323136086" sldId="2147483786"/>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742286458" sldId="2147483787"/>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935449765" sldId="2147483788"/>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3550503575" sldId="2147483789"/>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2652624742" sldId="2147483790"/>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2894755336" sldId="2147483791"/>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826824489" sldId="2147483792"/>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808241075" sldId="2147483793"/>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3788988737" sldId="2147483794"/>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550963847" sldId="2147483795"/>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2770312628" sldId="2147483796"/>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2912439660" sldId="2147483797"/>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7243306" sldId="2147483798"/>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74566822" sldId="2147483799"/>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1267286542" sldId="2147483800"/>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490708891" sldId="2147483801"/>
          </pc:sldLayoutMkLst>
        </pc:sldLayoutChg>
        <pc:sldLayoutChg chg="add del mod replId">
          <pc:chgData name="Bombyx Mori" userId="2663e3860d42e1fb" providerId="Windows Live" clId="Web-{807139F9-0A62-436F-817D-C9F13FC20A64}" dt="2019-11-26T19:01:02.392" v="27"/>
          <pc:sldLayoutMkLst>
            <pc:docMk/>
            <pc:sldMasterMk cId="2011711254" sldId="2147483785"/>
            <pc:sldLayoutMk cId="8833258" sldId="2147483802"/>
          </pc:sldLayoutMkLst>
        </pc:sldLayoutChg>
      </pc:sldMasterChg>
      <pc:sldMasterChg chg="add addSldLayout modSldLayout">
        <pc:chgData name="Bombyx Mori" userId="2663e3860d42e1fb" providerId="Windows Live" clId="Web-{807139F9-0A62-436F-817D-C9F13FC20A64}" dt="2019-11-26T19:01:02.392" v="27"/>
        <pc:sldMasterMkLst>
          <pc:docMk/>
          <pc:sldMasterMk cId="954154501" sldId="2147483803"/>
        </pc:sldMasterMkLst>
        <pc:sldLayoutChg chg="add mod replId">
          <pc:chgData name="Bombyx Mori" userId="2663e3860d42e1fb" providerId="Windows Live" clId="Web-{807139F9-0A62-436F-817D-C9F13FC20A64}" dt="2019-11-26T19:01:02.392" v="27"/>
          <pc:sldLayoutMkLst>
            <pc:docMk/>
            <pc:sldMasterMk cId="954154501" sldId="2147483803"/>
            <pc:sldLayoutMk cId="1940375157" sldId="2147483804"/>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2304963222" sldId="2147483805"/>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4140163231" sldId="2147483806"/>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917742057" sldId="2147483807"/>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1899854191" sldId="2147483808"/>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2635677466" sldId="2147483809"/>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903297168" sldId="2147483810"/>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210155019" sldId="2147483811"/>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883790888" sldId="2147483812"/>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812816616" sldId="2147483813"/>
          </pc:sldLayoutMkLst>
        </pc:sldLayoutChg>
        <pc:sldLayoutChg chg="add mod replId">
          <pc:chgData name="Bombyx Mori" userId="2663e3860d42e1fb" providerId="Windows Live" clId="Web-{807139F9-0A62-436F-817D-C9F13FC20A64}" dt="2019-11-26T19:01:02.392" v="27"/>
          <pc:sldLayoutMkLst>
            <pc:docMk/>
            <pc:sldMasterMk cId="954154501" sldId="2147483803"/>
            <pc:sldLayoutMk cId="1036704433" sldId="2147483814"/>
          </pc:sldLayoutMkLst>
        </pc:sldLayoutChg>
      </pc:sldMasterChg>
    </pc:docChg>
  </pc:docChgLst>
  <pc:docChgLst>
    <pc:chgData name="Jack Wu" userId="abc2cf8f8fa28180" providerId="Windows Live" clId="Web-{ADDDBD79-F8A5-4AFC-A3BF-C2AF824A1654}"/>
    <pc:docChg chg="modSld">
      <pc:chgData name="Jack Wu" userId="abc2cf8f8fa28180" providerId="Windows Live" clId="Web-{ADDDBD79-F8A5-4AFC-A3BF-C2AF824A1654}" dt="2019-11-26T23:23:55.174" v="636" actId="20577"/>
      <pc:docMkLst>
        <pc:docMk/>
      </pc:docMkLst>
      <pc:sldChg chg="modSp">
        <pc:chgData name="Jack Wu" userId="abc2cf8f8fa28180" providerId="Windows Live" clId="Web-{ADDDBD79-F8A5-4AFC-A3BF-C2AF824A1654}" dt="2019-11-26T23:12:00.982" v="184" actId="20577"/>
        <pc:sldMkLst>
          <pc:docMk/>
          <pc:sldMk cId="3680255488" sldId="263"/>
        </pc:sldMkLst>
        <pc:spChg chg="mod">
          <ac:chgData name="Jack Wu" userId="abc2cf8f8fa28180" providerId="Windows Live" clId="Web-{ADDDBD79-F8A5-4AFC-A3BF-C2AF824A1654}" dt="2019-11-26T23:12:00.982" v="184" actId="20577"/>
          <ac:spMkLst>
            <pc:docMk/>
            <pc:sldMk cId="3680255488" sldId="263"/>
            <ac:spMk id="3" creationId="{FCEBA4E1-1204-48AB-99CD-0BE7376F0370}"/>
          </ac:spMkLst>
        </pc:spChg>
      </pc:sldChg>
      <pc:sldChg chg="modSp modNotes">
        <pc:chgData name="Jack Wu" userId="abc2cf8f8fa28180" providerId="Windows Live" clId="Web-{ADDDBD79-F8A5-4AFC-A3BF-C2AF824A1654}" dt="2019-11-26T23:18:00.070" v="564"/>
        <pc:sldMkLst>
          <pc:docMk/>
          <pc:sldMk cId="3824749141" sldId="264"/>
        </pc:sldMkLst>
        <pc:spChg chg="mod">
          <ac:chgData name="Jack Wu" userId="abc2cf8f8fa28180" providerId="Windows Live" clId="Web-{ADDDBD79-F8A5-4AFC-A3BF-C2AF824A1654}" dt="2019-11-26T23:13:47.735" v="218" actId="20577"/>
          <ac:spMkLst>
            <pc:docMk/>
            <pc:sldMk cId="3824749141" sldId="264"/>
            <ac:spMk id="2" creationId="{615B67FC-6049-4FA1-A367-5B0E49709ED9}"/>
          </ac:spMkLst>
        </pc:spChg>
        <pc:spChg chg="mod">
          <ac:chgData name="Jack Wu" userId="abc2cf8f8fa28180" providerId="Windows Live" clId="Web-{ADDDBD79-F8A5-4AFC-A3BF-C2AF824A1654}" dt="2019-11-26T23:17:01.834" v="478" actId="20577"/>
          <ac:spMkLst>
            <pc:docMk/>
            <pc:sldMk cId="3824749141" sldId="264"/>
            <ac:spMk id="3" creationId="{78F2199C-8AA7-4406-9339-E05A4F8F6E9D}"/>
          </ac:spMkLst>
        </pc:spChg>
      </pc:sldChg>
      <pc:sldChg chg="modSp">
        <pc:chgData name="Jack Wu" userId="abc2cf8f8fa28180" providerId="Windows Live" clId="Web-{ADDDBD79-F8A5-4AFC-A3BF-C2AF824A1654}" dt="2019-11-26T23:23:55.174" v="635" actId="20577"/>
        <pc:sldMkLst>
          <pc:docMk/>
          <pc:sldMk cId="3046620212" sldId="266"/>
        </pc:sldMkLst>
        <pc:spChg chg="mod">
          <ac:chgData name="Jack Wu" userId="abc2cf8f8fa28180" providerId="Windows Live" clId="Web-{ADDDBD79-F8A5-4AFC-A3BF-C2AF824A1654}" dt="2019-11-26T23:23:55.174" v="635" actId="20577"/>
          <ac:spMkLst>
            <pc:docMk/>
            <pc:sldMk cId="3046620212" sldId="266"/>
            <ac:spMk id="3" creationId="{A727EED1-501B-4B03-A056-60C9129239A2}"/>
          </ac:spMkLst>
        </pc:spChg>
      </pc:sldChg>
    </pc:docChg>
  </pc:docChgLst>
  <pc:docChgLst>
    <pc:chgData name="Matheus Schaly" userId="71d06e2cadf71b80" providerId="Windows Live" clId="Web-{DFDEB883-BC08-4FCE-AC9E-04613D59E0D6}"/>
    <pc:docChg chg="modSld">
      <pc:chgData name="Matheus Schaly" userId="71d06e2cadf71b80" providerId="Windows Live" clId="Web-{DFDEB883-BC08-4FCE-AC9E-04613D59E0D6}" dt="2019-11-26T22:58:17.920" v="569" actId="20577"/>
      <pc:docMkLst>
        <pc:docMk/>
      </pc:docMkLst>
      <pc:sldChg chg="modSp">
        <pc:chgData name="Matheus Schaly" userId="71d06e2cadf71b80" providerId="Windows Live" clId="Web-{DFDEB883-BC08-4FCE-AC9E-04613D59E0D6}" dt="2019-11-26T22:58:17.920" v="568" actId="20577"/>
        <pc:sldMkLst>
          <pc:docMk/>
          <pc:sldMk cId="3530301944" sldId="260"/>
        </pc:sldMkLst>
        <pc:spChg chg="mod">
          <ac:chgData name="Matheus Schaly" userId="71d06e2cadf71b80" providerId="Windows Live" clId="Web-{DFDEB883-BC08-4FCE-AC9E-04613D59E0D6}" dt="2019-11-26T22:58:17.920" v="568" actId="20577"/>
          <ac:spMkLst>
            <pc:docMk/>
            <pc:sldMk cId="3530301944" sldId="260"/>
            <ac:spMk id="3" creationId="{446D934E-1C5D-43D9-B6E8-F6DCA9E514DA}"/>
          </ac:spMkLst>
        </pc:spChg>
      </pc:sldChg>
    </pc:docChg>
  </pc:docChgLst>
  <pc:docChgLst>
    <pc:chgData name="Matheus Schaly" userId="71d06e2cadf71b80" providerId="Windows Live" clId="Web-{16C351D8-4EAC-42CC-B64A-6F142A110C4D}"/>
    <pc:docChg chg="addSld delSld modSld">
      <pc:chgData name="Matheus Schaly" userId="71d06e2cadf71b80" providerId="Windows Live" clId="Web-{16C351D8-4EAC-42CC-B64A-6F142A110C4D}" dt="2019-11-27T02:15:57.233" v="1549" actId="20577"/>
      <pc:docMkLst>
        <pc:docMk/>
      </pc:docMkLst>
      <pc:sldChg chg="modSp">
        <pc:chgData name="Matheus Schaly" userId="71d06e2cadf71b80" providerId="Windows Live" clId="Web-{16C351D8-4EAC-42CC-B64A-6F142A110C4D}" dt="2019-11-27T02:15:52.983" v="1547" actId="20577"/>
        <pc:sldMkLst>
          <pc:docMk/>
          <pc:sldMk cId="109857222" sldId="256"/>
        </pc:sldMkLst>
        <pc:spChg chg="mod">
          <ac:chgData name="Matheus Schaly" userId="71d06e2cadf71b80" providerId="Windows Live" clId="Web-{16C351D8-4EAC-42CC-B64A-6F142A110C4D}" dt="2019-11-27T02:15:52.983" v="1547" actId="20577"/>
          <ac:spMkLst>
            <pc:docMk/>
            <pc:sldMk cId="109857222" sldId="256"/>
            <ac:spMk id="3" creationId="{00000000-0000-0000-0000-000000000000}"/>
          </ac:spMkLst>
        </pc:spChg>
      </pc:sldChg>
      <pc:sldChg chg="modSp">
        <pc:chgData name="Matheus Schaly" userId="71d06e2cadf71b80" providerId="Windows Live" clId="Web-{16C351D8-4EAC-42CC-B64A-6F142A110C4D}" dt="2019-11-27T01:53:49.591" v="1498" actId="20577"/>
        <pc:sldMkLst>
          <pc:docMk/>
          <pc:sldMk cId="3530301944" sldId="260"/>
        </pc:sldMkLst>
        <pc:spChg chg="mod">
          <ac:chgData name="Matheus Schaly" userId="71d06e2cadf71b80" providerId="Windows Live" clId="Web-{16C351D8-4EAC-42CC-B64A-6F142A110C4D}" dt="2019-11-27T01:14:35.322" v="1487" actId="20577"/>
          <ac:spMkLst>
            <pc:docMk/>
            <pc:sldMk cId="3530301944" sldId="260"/>
            <ac:spMk id="2" creationId="{5BDA7008-EAB2-4C36-8E50-AFEF13909879}"/>
          </ac:spMkLst>
        </pc:spChg>
        <pc:spChg chg="mod">
          <ac:chgData name="Matheus Schaly" userId="71d06e2cadf71b80" providerId="Windows Live" clId="Web-{16C351D8-4EAC-42CC-B64A-6F142A110C4D}" dt="2019-11-27T01:53:49.591" v="1498" actId="20577"/>
          <ac:spMkLst>
            <pc:docMk/>
            <pc:sldMk cId="3530301944" sldId="260"/>
            <ac:spMk id="3" creationId="{446D934E-1C5D-43D9-B6E8-F6DCA9E514DA}"/>
          </ac:spMkLst>
        </pc:spChg>
      </pc:sldChg>
      <pc:sldChg chg="addSp delSp modSp">
        <pc:chgData name="Matheus Schaly" userId="71d06e2cadf71b80" providerId="Windows Live" clId="Web-{16C351D8-4EAC-42CC-B64A-6F142A110C4D}" dt="2019-11-26T23:05:36.151" v="63" actId="1076"/>
        <pc:sldMkLst>
          <pc:docMk/>
          <pc:sldMk cId="3690242730" sldId="262"/>
        </pc:sldMkLst>
        <pc:spChg chg="mod">
          <ac:chgData name="Matheus Schaly" userId="71d06e2cadf71b80" providerId="Windows Live" clId="Web-{16C351D8-4EAC-42CC-B64A-6F142A110C4D}" dt="2019-11-26T22:59:42.837" v="35" actId="20577"/>
          <ac:spMkLst>
            <pc:docMk/>
            <pc:sldMk cId="3690242730" sldId="262"/>
            <ac:spMk id="2" creationId="{B47FE043-9D9E-4BF5-BD1A-26DA09AFAAFE}"/>
          </ac:spMkLst>
        </pc:spChg>
        <pc:spChg chg="del">
          <ac:chgData name="Matheus Schaly" userId="71d06e2cadf71b80" providerId="Windows Live" clId="Web-{16C351D8-4EAC-42CC-B64A-6F142A110C4D}" dt="2019-11-26T23:05:16.947" v="57"/>
          <ac:spMkLst>
            <pc:docMk/>
            <pc:sldMk cId="3690242730" sldId="262"/>
            <ac:spMk id="3" creationId="{F3DE1E70-AF7B-4015-9908-6A1811731443}"/>
          </ac:spMkLst>
        </pc:spChg>
        <pc:picChg chg="add mod ord">
          <ac:chgData name="Matheus Schaly" userId="71d06e2cadf71b80" providerId="Windows Live" clId="Web-{16C351D8-4EAC-42CC-B64A-6F142A110C4D}" dt="2019-11-26T23:05:36.151" v="63" actId="1076"/>
          <ac:picMkLst>
            <pc:docMk/>
            <pc:sldMk cId="3690242730" sldId="262"/>
            <ac:picMk id="4" creationId="{B2976D85-F1CC-48A4-9869-C8E602D0F915}"/>
          </ac:picMkLst>
        </pc:picChg>
      </pc:sldChg>
      <pc:sldChg chg="modSp">
        <pc:chgData name="Matheus Schaly" userId="71d06e2cadf71b80" providerId="Windows Live" clId="Web-{16C351D8-4EAC-42CC-B64A-6F142A110C4D}" dt="2019-11-27T01:29:40.846" v="1494" actId="20577"/>
        <pc:sldMkLst>
          <pc:docMk/>
          <pc:sldMk cId="3046620212" sldId="266"/>
        </pc:sldMkLst>
        <pc:spChg chg="mod">
          <ac:chgData name="Matheus Schaly" userId="71d06e2cadf71b80" providerId="Windows Live" clId="Web-{16C351D8-4EAC-42CC-B64A-6F142A110C4D}" dt="2019-11-27T01:29:40.846" v="1494" actId="20577"/>
          <ac:spMkLst>
            <pc:docMk/>
            <pc:sldMk cId="3046620212" sldId="266"/>
            <ac:spMk id="3" creationId="{A727EED1-501B-4B03-A056-60C9129239A2}"/>
          </ac:spMkLst>
        </pc:spChg>
      </pc:sldChg>
      <pc:sldChg chg="modSp add replId">
        <pc:chgData name="Matheus Schaly" userId="71d06e2cadf71b80" providerId="Windows Live" clId="Web-{16C351D8-4EAC-42CC-B64A-6F142A110C4D}" dt="2019-11-26T23:28:24.219" v="633" actId="20577"/>
        <pc:sldMkLst>
          <pc:docMk/>
          <pc:sldMk cId="78573702" sldId="269"/>
        </pc:sldMkLst>
        <pc:spChg chg="mod">
          <ac:chgData name="Matheus Schaly" userId="71d06e2cadf71b80" providerId="Windows Live" clId="Web-{16C351D8-4EAC-42CC-B64A-6F142A110C4D}" dt="2019-11-26T23:16:22.278" v="139" actId="20577"/>
          <ac:spMkLst>
            <pc:docMk/>
            <pc:sldMk cId="78573702" sldId="269"/>
            <ac:spMk id="2" creationId="{B47FE043-9D9E-4BF5-BD1A-26DA09AFAAFE}"/>
          </ac:spMkLst>
        </pc:spChg>
        <pc:spChg chg="mod">
          <ac:chgData name="Matheus Schaly" userId="71d06e2cadf71b80" providerId="Windows Live" clId="Web-{16C351D8-4EAC-42CC-B64A-6F142A110C4D}" dt="2019-11-26T23:28:24.219" v="633" actId="20577"/>
          <ac:spMkLst>
            <pc:docMk/>
            <pc:sldMk cId="78573702" sldId="269"/>
            <ac:spMk id="3" creationId="{F3DE1E70-AF7B-4015-9908-6A1811731443}"/>
          </ac:spMkLst>
        </pc:spChg>
      </pc:sldChg>
      <pc:sldChg chg="addSp delSp modSp add replId">
        <pc:chgData name="Matheus Schaly" userId="71d06e2cadf71b80" providerId="Windows Live" clId="Web-{16C351D8-4EAC-42CC-B64A-6F142A110C4D}" dt="2019-11-26T23:13:11.621" v="88" actId="1076"/>
        <pc:sldMkLst>
          <pc:docMk/>
          <pc:sldMk cId="13166678" sldId="270"/>
        </pc:sldMkLst>
        <pc:spChg chg="add del mod">
          <ac:chgData name="Matheus Schaly" userId="71d06e2cadf71b80" providerId="Windows Live" clId="Web-{16C351D8-4EAC-42CC-B64A-6F142A110C4D}" dt="2019-11-26T23:11:14.011" v="66"/>
          <ac:spMkLst>
            <pc:docMk/>
            <pc:sldMk cId="13166678" sldId="270"/>
            <ac:spMk id="5" creationId="{3A53F381-79B1-4112-AED1-74FDA3851B29}"/>
          </ac:spMkLst>
        </pc:spChg>
        <pc:spChg chg="add mod">
          <ac:chgData name="Matheus Schaly" userId="71d06e2cadf71b80" providerId="Windows Live" clId="Web-{16C351D8-4EAC-42CC-B64A-6F142A110C4D}" dt="2019-11-26T23:12:13.871" v="76" actId="1076"/>
          <ac:spMkLst>
            <pc:docMk/>
            <pc:sldMk cId="13166678" sldId="270"/>
            <ac:spMk id="8" creationId="{B30CC758-7FC8-4905-91A2-1A16D6DD3EC2}"/>
          </ac:spMkLst>
        </pc:spChg>
        <pc:spChg chg="add mod">
          <ac:chgData name="Matheus Schaly" userId="71d06e2cadf71b80" providerId="Windows Live" clId="Web-{16C351D8-4EAC-42CC-B64A-6F142A110C4D}" dt="2019-11-26T23:13:11.621" v="88" actId="1076"/>
          <ac:spMkLst>
            <pc:docMk/>
            <pc:sldMk cId="13166678" sldId="270"/>
            <ac:spMk id="9" creationId="{194C5015-FB8C-4886-A5A9-C517F08AAD1A}"/>
          </ac:spMkLst>
        </pc:spChg>
        <pc:picChg chg="del">
          <ac:chgData name="Matheus Schaly" userId="71d06e2cadf71b80" providerId="Windows Live" clId="Web-{16C351D8-4EAC-42CC-B64A-6F142A110C4D}" dt="2019-11-26T23:08:39.370" v="65"/>
          <ac:picMkLst>
            <pc:docMk/>
            <pc:sldMk cId="13166678" sldId="270"/>
            <ac:picMk id="4" creationId="{B2976D85-F1CC-48A4-9869-C8E602D0F915}"/>
          </ac:picMkLst>
        </pc:picChg>
        <pc:picChg chg="add mod ord">
          <ac:chgData name="Matheus Schaly" userId="71d06e2cadf71b80" providerId="Windows Live" clId="Web-{16C351D8-4EAC-42CC-B64A-6F142A110C4D}" dt="2019-11-26T23:12:16.030" v="77" actId="1076"/>
          <ac:picMkLst>
            <pc:docMk/>
            <pc:sldMk cId="13166678" sldId="270"/>
            <ac:picMk id="6" creationId="{F0100D09-BF96-4149-8008-3554326DC9B9}"/>
          </ac:picMkLst>
        </pc:picChg>
      </pc:sldChg>
      <pc:sldChg chg="addSp delSp modSp add replId">
        <pc:chgData name="Matheus Schaly" userId="71d06e2cadf71b80" providerId="Windows Live" clId="Web-{16C351D8-4EAC-42CC-B64A-6F142A110C4D}" dt="2019-11-26T23:13:56.106" v="100" actId="1076"/>
        <pc:sldMkLst>
          <pc:docMk/>
          <pc:sldMk cId="247649134" sldId="271"/>
        </pc:sldMkLst>
        <pc:spChg chg="add del mod">
          <ac:chgData name="Matheus Schaly" userId="71d06e2cadf71b80" providerId="Windows Live" clId="Web-{16C351D8-4EAC-42CC-B64A-6F142A110C4D}" dt="2019-11-26T23:13:34.324" v="91"/>
          <ac:spMkLst>
            <pc:docMk/>
            <pc:sldMk cId="247649134" sldId="271"/>
            <ac:spMk id="4" creationId="{B92507C5-0B51-4ED0-B071-AF8EFE0F956B}"/>
          </ac:spMkLst>
        </pc:spChg>
        <pc:spChg chg="mod">
          <ac:chgData name="Matheus Schaly" userId="71d06e2cadf71b80" providerId="Windows Live" clId="Web-{16C351D8-4EAC-42CC-B64A-6F142A110C4D}" dt="2019-11-26T23:13:56.106" v="100" actId="1076"/>
          <ac:spMkLst>
            <pc:docMk/>
            <pc:sldMk cId="247649134" sldId="271"/>
            <ac:spMk id="9" creationId="{194C5015-FB8C-4886-A5A9-C517F08AAD1A}"/>
          </ac:spMkLst>
        </pc:spChg>
        <pc:picChg chg="add mod ord">
          <ac:chgData name="Matheus Schaly" userId="71d06e2cadf71b80" providerId="Windows Live" clId="Web-{16C351D8-4EAC-42CC-B64A-6F142A110C4D}" dt="2019-11-26T23:13:49.856" v="97" actId="1076"/>
          <ac:picMkLst>
            <pc:docMk/>
            <pc:sldMk cId="247649134" sldId="271"/>
            <ac:picMk id="5" creationId="{1A66BA2F-433F-4EAF-B7D5-2A6297907912}"/>
          </ac:picMkLst>
        </pc:picChg>
        <pc:picChg chg="del">
          <ac:chgData name="Matheus Schaly" userId="71d06e2cadf71b80" providerId="Windows Live" clId="Web-{16C351D8-4EAC-42CC-B64A-6F142A110C4D}" dt="2019-11-26T23:13:18.090" v="90"/>
          <ac:picMkLst>
            <pc:docMk/>
            <pc:sldMk cId="247649134" sldId="271"/>
            <ac:picMk id="6" creationId="{F0100D09-BF96-4149-8008-3554326DC9B9}"/>
          </ac:picMkLst>
        </pc:picChg>
      </pc:sldChg>
      <pc:sldChg chg="addSp delSp modSp add replId">
        <pc:chgData name="Matheus Schaly" userId="71d06e2cadf71b80" providerId="Windows Live" clId="Web-{16C351D8-4EAC-42CC-B64A-6F142A110C4D}" dt="2019-11-26T23:15:12.559" v="115" actId="1076"/>
        <pc:sldMkLst>
          <pc:docMk/>
          <pc:sldMk cId="1437393864" sldId="272"/>
        </pc:sldMkLst>
        <pc:spChg chg="add del mod">
          <ac:chgData name="Matheus Schaly" userId="71d06e2cadf71b80" providerId="Windows Live" clId="Web-{16C351D8-4EAC-42CC-B64A-6F142A110C4D}" dt="2019-11-26T23:14:31.809" v="103"/>
          <ac:spMkLst>
            <pc:docMk/>
            <pc:sldMk cId="1437393864" sldId="272"/>
            <ac:spMk id="4" creationId="{9A80300A-AD60-4F4F-82AA-2CCF68687C99}"/>
          </ac:spMkLst>
        </pc:spChg>
        <pc:spChg chg="mod">
          <ac:chgData name="Matheus Schaly" userId="71d06e2cadf71b80" providerId="Windows Live" clId="Web-{16C351D8-4EAC-42CC-B64A-6F142A110C4D}" dt="2019-11-26T23:15:12.559" v="115" actId="1076"/>
          <ac:spMkLst>
            <pc:docMk/>
            <pc:sldMk cId="1437393864" sldId="272"/>
            <ac:spMk id="9" creationId="{194C5015-FB8C-4886-A5A9-C517F08AAD1A}"/>
          </ac:spMkLst>
        </pc:spChg>
        <pc:picChg chg="del">
          <ac:chgData name="Matheus Schaly" userId="71d06e2cadf71b80" providerId="Windows Live" clId="Web-{16C351D8-4EAC-42CC-B64A-6F142A110C4D}" dt="2019-11-26T23:14:31.122" v="102"/>
          <ac:picMkLst>
            <pc:docMk/>
            <pc:sldMk cId="1437393864" sldId="272"/>
            <ac:picMk id="5" creationId="{1A66BA2F-433F-4EAF-B7D5-2A6297907912}"/>
          </ac:picMkLst>
        </pc:picChg>
        <pc:picChg chg="add mod ord">
          <ac:chgData name="Matheus Schaly" userId="71d06e2cadf71b80" providerId="Windows Live" clId="Web-{16C351D8-4EAC-42CC-B64A-6F142A110C4D}" dt="2019-11-26T23:14:57.590" v="112" actId="1076"/>
          <ac:picMkLst>
            <pc:docMk/>
            <pc:sldMk cId="1437393864" sldId="272"/>
            <ac:picMk id="6" creationId="{208CA97C-06CE-42B5-88CF-4EB25E56B0B5}"/>
          </ac:picMkLst>
        </pc:picChg>
      </pc:sldChg>
      <pc:sldChg chg="addSp delSp modSp add replId">
        <pc:chgData name="Matheus Schaly" userId="71d06e2cadf71b80" providerId="Windows Live" clId="Web-{16C351D8-4EAC-42CC-B64A-6F142A110C4D}" dt="2019-11-26T23:15:52.309" v="127" actId="1076"/>
        <pc:sldMkLst>
          <pc:docMk/>
          <pc:sldMk cId="4096682302" sldId="273"/>
        </pc:sldMkLst>
        <pc:spChg chg="add del mod">
          <ac:chgData name="Matheus Schaly" userId="71d06e2cadf71b80" providerId="Windows Live" clId="Web-{16C351D8-4EAC-42CC-B64A-6F142A110C4D}" dt="2019-11-26T23:15:31.419" v="118"/>
          <ac:spMkLst>
            <pc:docMk/>
            <pc:sldMk cId="4096682302" sldId="273"/>
            <ac:spMk id="4" creationId="{3A463AB1-22AB-43F8-AB2B-E9DA850B877C}"/>
          </ac:spMkLst>
        </pc:spChg>
        <pc:spChg chg="mod">
          <ac:chgData name="Matheus Schaly" userId="71d06e2cadf71b80" providerId="Windows Live" clId="Web-{16C351D8-4EAC-42CC-B64A-6F142A110C4D}" dt="2019-11-26T23:15:52.309" v="127" actId="1076"/>
          <ac:spMkLst>
            <pc:docMk/>
            <pc:sldMk cId="4096682302" sldId="273"/>
            <ac:spMk id="9" creationId="{194C5015-FB8C-4886-A5A9-C517F08AAD1A}"/>
          </ac:spMkLst>
        </pc:spChg>
        <pc:picChg chg="add mod ord">
          <ac:chgData name="Matheus Schaly" userId="71d06e2cadf71b80" providerId="Windows Live" clId="Web-{16C351D8-4EAC-42CC-B64A-6F142A110C4D}" dt="2019-11-26T23:15:44.559" v="123" actId="1076"/>
          <ac:picMkLst>
            <pc:docMk/>
            <pc:sldMk cId="4096682302" sldId="273"/>
            <ac:picMk id="5" creationId="{111BB28F-19A6-464D-8478-FCF9EF5B96AB}"/>
          </ac:picMkLst>
        </pc:picChg>
        <pc:picChg chg="del">
          <ac:chgData name="Matheus Schaly" userId="71d06e2cadf71b80" providerId="Windows Live" clId="Web-{16C351D8-4EAC-42CC-B64A-6F142A110C4D}" dt="2019-11-26T23:15:30.684" v="117"/>
          <ac:picMkLst>
            <pc:docMk/>
            <pc:sldMk cId="4096682302" sldId="273"/>
            <ac:picMk id="6" creationId="{208CA97C-06CE-42B5-88CF-4EB25E56B0B5}"/>
          </ac:picMkLst>
        </pc:picChg>
      </pc:sldChg>
      <pc:sldChg chg="addSp delSp modSp add del replId">
        <pc:chgData name="Matheus Schaly" userId="71d06e2cadf71b80" providerId="Windows Live" clId="Web-{16C351D8-4EAC-42CC-B64A-6F142A110C4D}" dt="2019-11-26T23:30:31.157" v="654"/>
        <pc:sldMkLst>
          <pc:docMk/>
          <pc:sldMk cId="4086548589" sldId="274"/>
        </pc:sldMkLst>
        <pc:spChg chg="mod">
          <ac:chgData name="Matheus Schaly" userId="71d06e2cadf71b80" providerId="Windows Live" clId="Web-{16C351D8-4EAC-42CC-B64A-6F142A110C4D}" dt="2019-11-26T23:24:21.468" v="542" actId="20577"/>
          <ac:spMkLst>
            <pc:docMk/>
            <pc:sldMk cId="4086548589" sldId="274"/>
            <ac:spMk id="2" creationId="{B47FE043-9D9E-4BF5-BD1A-26DA09AFAAFE}"/>
          </ac:spMkLst>
        </pc:spChg>
        <pc:spChg chg="del mod">
          <ac:chgData name="Matheus Schaly" userId="71d06e2cadf71b80" providerId="Windows Live" clId="Web-{16C351D8-4EAC-42CC-B64A-6F142A110C4D}" dt="2019-11-26T23:27:24.531" v="617"/>
          <ac:spMkLst>
            <pc:docMk/>
            <pc:sldMk cId="4086548589" sldId="274"/>
            <ac:spMk id="3" creationId="{F3DE1E70-AF7B-4015-9908-6A1811731443}"/>
          </ac:spMkLst>
        </pc:spChg>
        <pc:graphicFrameChg chg="add mod ord modGraphic">
          <ac:chgData name="Matheus Schaly" userId="71d06e2cadf71b80" providerId="Windows Live" clId="Web-{16C351D8-4EAC-42CC-B64A-6F142A110C4D}" dt="2019-11-26T23:30:28.219" v="653"/>
          <ac:graphicFrameMkLst>
            <pc:docMk/>
            <pc:sldMk cId="4086548589" sldId="274"/>
            <ac:graphicFrameMk id="5" creationId="{6DE79D7D-97F2-47E5-B883-B5B8AEFBD37F}"/>
          </ac:graphicFrameMkLst>
        </pc:graphicFrameChg>
      </pc:sldChg>
      <pc:sldChg chg="addSp delSp modSp add del replId">
        <pc:chgData name="Matheus Schaly" userId="71d06e2cadf71b80" providerId="Windows Live" clId="Web-{16C351D8-4EAC-42CC-B64A-6F142A110C4D}" dt="2019-11-26T23:31:29.126" v="673"/>
        <pc:sldMkLst>
          <pc:docMk/>
          <pc:sldMk cId="1431889209" sldId="275"/>
        </pc:sldMkLst>
        <pc:spChg chg="add del mod">
          <ac:chgData name="Matheus Schaly" userId="71d06e2cadf71b80" providerId="Windows Live" clId="Web-{16C351D8-4EAC-42CC-B64A-6F142A110C4D}" dt="2019-11-26T23:30:17.735" v="644"/>
          <ac:spMkLst>
            <pc:docMk/>
            <pc:sldMk cId="1431889209" sldId="275"/>
            <ac:spMk id="3" creationId="{7ECA7B06-C719-418F-92E2-F62EC4F304E3}"/>
          </ac:spMkLst>
        </pc:spChg>
        <pc:graphicFrameChg chg="modGraphic">
          <ac:chgData name="Matheus Schaly" userId="71d06e2cadf71b80" providerId="Windows Live" clId="Web-{16C351D8-4EAC-42CC-B64A-6F142A110C4D}" dt="2019-11-26T23:29:00.172" v="641"/>
          <ac:graphicFrameMkLst>
            <pc:docMk/>
            <pc:sldMk cId="1431889209" sldId="275"/>
            <ac:graphicFrameMk id="5" creationId="{6DE79D7D-97F2-47E5-B883-B5B8AEFBD37F}"/>
          </ac:graphicFrameMkLst>
        </pc:graphicFrameChg>
      </pc:sldChg>
      <pc:sldChg chg="addSp modSp add del replId">
        <pc:chgData name="Matheus Schaly" userId="71d06e2cadf71b80" providerId="Windows Live" clId="Web-{16C351D8-4EAC-42CC-B64A-6F142A110C4D}" dt="2019-11-26T23:31:29.891" v="674"/>
        <pc:sldMkLst>
          <pc:docMk/>
          <pc:sldMk cId="57218613" sldId="276"/>
        </pc:sldMkLst>
        <pc:spChg chg="mod">
          <ac:chgData name="Matheus Schaly" userId="71d06e2cadf71b80" providerId="Windows Live" clId="Web-{16C351D8-4EAC-42CC-B64A-6F142A110C4D}" dt="2019-11-26T23:30:37.751" v="655" actId="20577"/>
          <ac:spMkLst>
            <pc:docMk/>
            <pc:sldMk cId="57218613" sldId="276"/>
            <ac:spMk id="3" creationId="{F3DE1E70-AF7B-4015-9908-6A1811731443}"/>
          </ac:spMkLst>
        </pc:spChg>
        <pc:graphicFrameChg chg="add">
          <ac:chgData name="Matheus Schaly" userId="71d06e2cadf71b80" providerId="Windows Live" clId="Web-{16C351D8-4EAC-42CC-B64A-6F142A110C4D}" dt="2019-11-26T23:30:40.391" v="658"/>
          <ac:graphicFrameMkLst>
            <pc:docMk/>
            <pc:sldMk cId="57218613" sldId="276"/>
            <ac:graphicFrameMk id="5" creationId="{6B9D06C3-4C8B-4365-A19D-5036BC862EBE}"/>
          </ac:graphicFrameMkLst>
        </pc:graphicFrameChg>
      </pc:sldChg>
      <pc:sldChg chg="addSp delSp modSp add del replId">
        <pc:chgData name="Matheus Schaly" userId="71d06e2cadf71b80" providerId="Windows Live" clId="Web-{16C351D8-4EAC-42CC-B64A-6F142A110C4D}" dt="2019-11-27T00:02:34.373" v="1447"/>
        <pc:sldMkLst>
          <pc:docMk/>
          <pc:sldMk cId="2497884301" sldId="277"/>
        </pc:sldMkLst>
        <pc:spChg chg="mod">
          <ac:chgData name="Matheus Schaly" userId="71d06e2cadf71b80" providerId="Windows Live" clId="Web-{16C351D8-4EAC-42CC-B64A-6F142A110C4D}" dt="2019-11-26T23:41:18.035" v="1345" actId="20577"/>
          <ac:spMkLst>
            <pc:docMk/>
            <pc:sldMk cId="2497884301" sldId="277"/>
            <ac:spMk id="2" creationId="{B47FE043-9D9E-4BF5-BD1A-26DA09AFAAFE}"/>
          </ac:spMkLst>
        </pc:spChg>
        <pc:spChg chg="mod">
          <ac:chgData name="Matheus Schaly" userId="71d06e2cadf71b80" providerId="Windows Live" clId="Web-{16C351D8-4EAC-42CC-B64A-6F142A110C4D}" dt="2019-11-26T23:43:10.379" v="1372" actId="1076"/>
          <ac:spMkLst>
            <pc:docMk/>
            <pc:sldMk cId="2497884301" sldId="277"/>
            <ac:spMk id="3" creationId="{F3DE1E70-AF7B-4015-9908-6A1811731443}"/>
          </ac:spMkLst>
        </pc:spChg>
        <pc:spChg chg="add mod">
          <ac:chgData name="Matheus Schaly" userId="71d06e2cadf71b80" providerId="Windows Live" clId="Web-{16C351D8-4EAC-42CC-B64A-6F142A110C4D}" dt="2019-11-26T23:43:15.520" v="1373" actId="1076"/>
          <ac:spMkLst>
            <pc:docMk/>
            <pc:sldMk cId="2497884301" sldId="277"/>
            <ac:spMk id="7" creationId="{C7D172F4-4588-4CDD-A4B5-DF293371403D}"/>
          </ac:spMkLst>
        </pc:spChg>
        <pc:spChg chg="add del mod">
          <ac:chgData name="Matheus Schaly" userId="71d06e2cadf71b80" providerId="Windows Live" clId="Web-{16C351D8-4EAC-42CC-B64A-6F142A110C4D}" dt="2019-11-26T23:42:45.395" v="1366"/>
          <ac:spMkLst>
            <pc:docMk/>
            <pc:sldMk cId="2497884301" sldId="277"/>
            <ac:spMk id="9" creationId="{C82237F3-17CF-415D-B84C-8010BD7946E8}"/>
          </ac:spMkLst>
        </pc:spChg>
        <pc:spChg chg="add mod">
          <ac:chgData name="Matheus Schaly" userId="71d06e2cadf71b80" providerId="Windows Live" clId="Web-{16C351D8-4EAC-42CC-B64A-6F142A110C4D}" dt="2019-11-27T00:00:40.403" v="1434" actId="14100"/>
          <ac:spMkLst>
            <pc:docMk/>
            <pc:sldMk cId="2497884301" sldId="277"/>
            <ac:spMk id="10" creationId="{0B5779B8-641A-4EAE-AB73-CCF1FBCC2190}"/>
          </ac:spMkLst>
        </pc:spChg>
        <pc:graphicFrameChg chg="add mod modGraphic">
          <ac:chgData name="Matheus Schaly" userId="71d06e2cadf71b80" providerId="Windows Live" clId="Web-{16C351D8-4EAC-42CC-B64A-6F142A110C4D}" dt="2019-11-26T23:43:05.258" v="1371" actId="1076"/>
          <ac:graphicFrameMkLst>
            <pc:docMk/>
            <pc:sldMk cId="2497884301" sldId="277"/>
            <ac:graphicFrameMk id="5" creationId="{351F11D1-AEED-47EB-AAD8-9F6429F53051}"/>
          </ac:graphicFrameMkLst>
        </pc:graphicFrameChg>
      </pc:sldChg>
      <pc:sldChg chg="modSp add replId">
        <pc:chgData name="Matheus Schaly" userId="71d06e2cadf71b80" providerId="Windows Live" clId="Web-{16C351D8-4EAC-42CC-B64A-6F142A110C4D}" dt="2019-11-27T00:02:24.732" v="1444" actId="20577"/>
        <pc:sldMkLst>
          <pc:docMk/>
          <pc:sldMk cId="956767897" sldId="278"/>
        </pc:sldMkLst>
        <pc:spChg chg="mod">
          <ac:chgData name="Matheus Schaly" userId="71d06e2cadf71b80" providerId="Windows Live" clId="Web-{16C351D8-4EAC-42CC-B64A-6F142A110C4D}" dt="2019-11-27T00:02:00.685" v="1436" actId="1076"/>
          <ac:spMkLst>
            <pc:docMk/>
            <pc:sldMk cId="956767897" sldId="278"/>
            <ac:spMk id="3" creationId="{F3DE1E70-AF7B-4015-9908-6A1811731443}"/>
          </ac:spMkLst>
        </pc:spChg>
        <pc:spChg chg="mod">
          <ac:chgData name="Matheus Schaly" userId="71d06e2cadf71b80" providerId="Windows Live" clId="Web-{16C351D8-4EAC-42CC-B64A-6F142A110C4D}" dt="2019-11-27T00:02:05.841" v="1437" actId="1076"/>
          <ac:spMkLst>
            <pc:docMk/>
            <pc:sldMk cId="956767897" sldId="278"/>
            <ac:spMk id="7" creationId="{C7D172F4-4588-4CDD-A4B5-DF293371403D}"/>
          </ac:spMkLst>
        </pc:spChg>
        <pc:spChg chg="mod">
          <ac:chgData name="Matheus Schaly" userId="71d06e2cadf71b80" providerId="Windows Live" clId="Web-{16C351D8-4EAC-42CC-B64A-6F142A110C4D}" dt="2019-11-27T00:02:24.732" v="1444" actId="20577"/>
          <ac:spMkLst>
            <pc:docMk/>
            <pc:sldMk cId="956767897" sldId="278"/>
            <ac:spMk id="10" creationId="{0B5779B8-641A-4EAE-AB73-CCF1FBCC2190}"/>
          </ac:spMkLst>
        </pc:spChg>
      </pc:sldChg>
      <pc:sldChg chg="addSp delSp modSp add replId">
        <pc:chgData name="Matheus Schaly" userId="71d06e2cadf71b80" providerId="Windows Live" clId="Web-{16C351D8-4EAC-42CC-B64A-6F142A110C4D}" dt="2019-11-27T00:05:01.280" v="1464" actId="1076"/>
        <pc:sldMkLst>
          <pc:docMk/>
          <pc:sldMk cId="1625469501" sldId="279"/>
        </pc:sldMkLst>
        <pc:spChg chg="del">
          <ac:chgData name="Matheus Schaly" userId="71d06e2cadf71b80" providerId="Windows Live" clId="Web-{16C351D8-4EAC-42CC-B64A-6F142A110C4D}" dt="2019-11-27T00:03:27.748" v="1449"/>
          <ac:spMkLst>
            <pc:docMk/>
            <pc:sldMk cId="1625469501" sldId="279"/>
            <ac:spMk id="3" creationId="{F3DE1E70-AF7B-4015-9908-6A1811731443}"/>
          </ac:spMkLst>
        </pc:spChg>
        <pc:spChg chg="add del mod">
          <ac:chgData name="Matheus Schaly" userId="71d06e2cadf71b80" providerId="Windows Live" clId="Web-{16C351D8-4EAC-42CC-B64A-6F142A110C4D}" dt="2019-11-27T00:03:38.529" v="1452"/>
          <ac:spMkLst>
            <pc:docMk/>
            <pc:sldMk cId="1625469501" sldId="279"/>
            <ac:spMk id="6" creationId="{AF0FFC7E-26B3-46CF-BFFD-95481FAEDB43}"/>
          </ac:spMkLst>
        </pc:spChg>
        <pc:spChg chg="del">
          <ac:chgData name="Matheus Schaly" userId="71d06e2cadf71b80" providerId="Windows Live" clId="Web-{16C351D8-4EAC-42CC-B64A-6F142A110C4D}" dt="2019-11-27T00:03:40.326" v="1453"/>
          <ac:spMkLst>
            <pc:docMk/>
            <pc:sldMk cId="1625469501" sldId="279"/>
            <ac:spMk id="7" creationId="{C7D172F4-4588-4CDD-A4B5-DF293371403D}"/>
          </ac:spMkLst>
        </pc:spChg>
        <pc:spChg chg="del mod">
          <ac:chgData name="Matheus Schaly" userId="71d06e2cadf71b80" providerId="Windows Live" clId="Web-{16C351D8-4EAC-42CC-B64A-6F142A110C4D}" dt="2019-11-27T00:03:42.029" v="1458"/>
          <ac:spMkLst>
            <pc:docMk/>
            <pc:sldMk cId="1625469501" sldId="279"/>
            <ac:spMk id="10" creationId="{0B5779B8-641A-4EAE-AB73-CCF1FBCC2190}"/>
          </ac:spMkLst>
        </pc:spChg>
        <pc:graphicFrameChg chg="del">
          <ac:chgData name="Matheus Schaly" userId="71d06e2cadf71b80" providerId="Windows Live" clId="Web-{16C351D8-4EAC-42CC-B64A-6F142A110C4D}" dt="2019-11-27T00:03:24.857" v="1448"/>
          <ac:graphicFrameMkLst>
            <pc:docMk/>
            <pc:sldMk cId="1625469501" sldId="279"/>
            <ac:graphicFrameMk id="5" creationId="{351F11D1-AEED-47EB-AAD8-9F6429F53051}"/>
          </ac:graphicFrameMkLst>
        </pc:graphicFrameChg>
        <pc:graphicFrameChg chg="add del mod ord modGraphic">
          <ac:chgData name="Matheus Schaly" userId="71d06e2cadf71b80" providerId="Windows Live" clId="Web-{16C351D8-4EAC-42CC-B64A-6F142A110C4D}" dt="2019-11-27T00:03:31.123" v="1451"/>
          <ac:graphicFrameMkLst>
            <pc:docMk/>
            <pc:sldMk cId="1625469501" sldId="279"/>
            <ac:graphicFrameMk id="8" creationId="{720E0382-BF73-43DF-80E5-67E6688BBA8D}"/>
          </ac:graphicFrameMkLst>
        </pc:graphicFrameChg>
        <pc:graphicFrameChg chg="add mod modGraphic">
          <ac:chgData name="Matheus Schaly" userId="71d06e2cadf71b80" providerId="Windows Live" clId="Web-{16C351D8-4EAC-42CC-B64A-6F142A110C4D}" dt="2019-11-27T00:05:01.280" v="1464" actId="1076"/>
          <ac:graphicFrameMkLst>
            <pc:docMk/>
            <pc:sldMk cId="1625469501" sldId="279"/>
            <ac:graphicFrameMk id="18" creationId="{97C25002-340A-4769-B0E2-5E0397FB444E}"/>
          </ac:graphicFrameMkLst>
        </pc:graphicFrameChg>
      </pc:sldChg>
    </pc:docChg>
  </pc:docChgLst>
  <pc:docChgLst>
    <pc:chgData name="Jack Wu" userId="abc2cf8f8fa28180" providerId="Windows Live" clId="Web-{798103B2-7123-4F10-840B-C456B0A5921D}"/>
    <pc:docChg chg="mod addSld modSld addMainMaster delMainMaster modMainMaster setSldSz">
      <pc:chgData name="Jack Wu" userId="abc2cf8f8fa28180" providerId="Windows Live" clId="Web-{798103B2-7123-4F10-840B-C456B0A5921D}" dt="2019-11-26T18:52:06.702" v="335" actId="20577"/>
      <pc:docMkLst>
        <pc:docMk/>
      </pc:docMkLst>
      <pc:sldChg chg="modSp mod modClrScheme chgLayout">
        <pc:chgData name="Jack Wu" userId="abc2cf8f8fa28180" providerId="Windows Live" clId="Web-{798103B2-7123-4F10-840B-C456B0A5921D}" dt="2019-11-26T18:46:04.277" v="4"/>
        <pc:sldMkLst>
          <pc:docMk/>
          <pc:sldMk cId="109857222" sldId="256"/>
        </pc:sldMkLst>
        <pc:spChg chg="mod ord">
          <ac:chgData name="Jack Wu" userId="abc2cf8f8fa28180" providerId="Windows Live" clId="Web-{798103B2-7123-4F10-840B-C456B0A5921D}" dt="2019-11-26T18:46:04.277" v="4"/>
          <ac:spMkLst>
            <pc:docMk/>
            <pc:sldMk cId="109857222" sldId="256"/>
            <ac:spMk id="2" creationId="{00000000-0000-0000-0000-000000000000}"/>
          </ac:spMkLst>
        </pc:spChg>
        <pc:spChg chg="mod ord">
          <ac:chgData name="Jack Wu" userId="abc2cf8f8fa28180" providerId="Windows Live" clId="Web-{798103B2-7123-4F10-840B-C456B0A5921D}" dt="2019-11-26T18:46:04.277" v="4"/>
          <ac:spMkLst>
            <pc:docMk/>
            <pc:sldMk cId="109857222" sldId="256"/>
            <ac:spMk id="3" creationId="{00000000-0000-0000-0000-000000000000}"/>
          </ac:spMkLst>
        </pc:spChg>
      </pc:sldChg>
      <pc:sldChg chg="modSp new mod modClrScheme chgLayout">
        <pc:chgData name="Jack Wu" userId="abc2cf8f8fa28180" providerId="Windows Live" clId="Web-{798103B2-7123-4F10-840B-C456B0A5921D}" dt="2019-11-26T18:46:30.748" v="21" actId="20577"/>
        <pc:sldMkLst>
          <pc:docMk/>
          <pc:sldMk cId="3855464344" sldId="257"/>
        </pc:sldMkLst>
        <pc:spChg chg="mod ord">
          <ac:chgData name="Jack Wu" userId="abc2cf8f8fa28180" providerId="Windows Live" clId="Web-{798103B2-7123-4F10-840B-C456B0A5921D}" dt="2019-11-26T18:46:30.748" v="21" actId="20577"/>
          <ac:spMkLst>
            <pc:docMk/>
            <pc:sldMk cId="3855464344" sldId="257"/>
            <ac:spMk id="2" creationId="{42872737-02A9-49C7-AE48-2E2084E9A780}"/>
          </ac:spMkLst>
        </pc:spChg>
        <pc:spChg chg="mod ord">
          <ac:chgData name="Jack Wu" userId="abc2cf8f8fa28180" providerId="Windows Live" clId="Web-{798103B2-7123-4F10-840B-C456B0A5921D}" dt="2019-11-26T18:46:04.277" v="4"/>
          <ac:spMkLst>
            <pc:docMk/>
            <pc:sldMk cId="3855464344" sldId="257"/>
            <ac:spMk id="3" creationId="{2AC6D828-E451-49AF-95A0-D1B58231DE17}"/>
          </ac:spMkLst>
        </pc:spChg>
      </pc:sldChg>
      <pc:sldChg chg="modSp new mod modClrScheme chgLayout">
        <pc:chgData name="Jack Wu" userId="abc2cf8f8fa28180" providerId="Windows Live" clId="Web-{798103B2-7123-4F10-840B-C456B0A5921D}" dt="2019-11-26T18:46:44.232" v="42" actId="20577"/>
        <pc:sldMkLst>
          <pc:docMk/>
          <pc:sldMk cId="407345621" sldId="258"/>
        </pc:sldMkLst>
        <pc:spChg chg="mod ord">
          <ac:chgData name="Jack Wu" userId="abc2cf8f8fa28180" providerId="Windows Live" clId="Web-{798103B2-7123-4F10-840B-C456B0A5921D}" dt="2019-11-26T18:46:44.232" v="42" actId="20577"/>
          <ac:spMkLst>
            <pc:docMk/>
            <pc:sldMk cId="407345621" sldId="258"/>
            <ac:spMk id="2" creationId="{86D30D9C-799A-4643-9B30-F8BE3593BCE8}"/>
          </ac:spMkLst>
        </pc:spChg>
        <pc:spChg chg="mod ord">
          <ac:chgData name="Jack Wu" userId="abc2cf8f8fa28180" providerId="Windows Live" clId="Web-{798103B2-7123-4F10-840B-C456B0A5921D}" dt="2019-11-26T18:46:04.277" v="4"/>
          <ac:spMkLst>
            <pc:docMk/>
            <pc:sldMk cId="407345621" sldId="258"/>
            <ac:spMk id="3" creationId="{333C4333-2CC1-4554-A230-4BD3723F95E2}"/>
          </ac:spMkLst>
        </pc:spChg>
      </pc:sldChg>
      <pc:sldChg chg="modSp new mod modClrScheme chgLayout">
        <pc:chgData name="Jack Wu" userId="abc2cf8f8fa28180" providerId="Windows Live" clId="Web-{798103B2-7123-4F10-840B-C456B0A5921D}" dt="2019-11-26T18:46:49.170" v="74" actId="20577"/>
        <pc:sldMkLst>
          <pc:docMk/>
          <pc:sldMk cId="3137375943" sldId="259"/>
        </pc:sldMkLst>
        <pc:spChg chg="mod ord">
          <ac:chgData name="Jack Wu" userId="abc2cf8f8fa28180" providerId="Windows Live" clId="Web-{798103B2-7123-4F10-840B-C456B0A5921D}" dt="2019-11-26T18:46:49.170" v="74" actId="20577"/>
          <ac:spMkLst>
            <pc:docMk/>
            <pc:sldMk cId="3137375943" sldId="259"/>
            <ac:spMk id="2" creationId="{3302B128-B9B5-4E3C-AB77-9C6B6589777B}"/>
          </ac:spMkLst>
        </pc:spChg>
        <pc:spChg chg="mod ord">
          <ac:chgData name="Jack Wu" userId="abc2cf8f8fa28180" providerId="Windows Live" clId="Web-{798103B2-7123-4F10-840B-C456B0A5921D}" dt="2019-11-26T18:46:04.277" v="4"/>
          <ac:spMkLst>
            <pc:docMk/>
            <pc:sldMk cId="3137375943" sldId="259"/>
            <ac:spMk id="3" creationId="{97F1967F-E083-4ECD-AAD7-1F84938123B9}"/>
          </ac:spMkLst>
        </pc:spChg>
      </pc:sldChg>
      <pc:sldChg chg="modSp new">
        <pc:chgData name="Jack Wu" userId="abc2cf8f8fa28180" providerId="Windows Live" clId="Web-{798103B2-7123-4F10-840B-C456B0A5921D}" dt="2019-11-26T18:47:17.906" v="95" actId="20577"/>
        <pc:sldMkLst>
          <pc:docMk/>
          <pc:sldMk cId="3530301944" sldId="260"/>
        </pc:sldMkLst>
        <pc:spChg chg="mod">
          <ac:chgData name="Jack Wu" userId="abc2cf8f8fa28180" providerId="Windows Live" clId="Web-{798103B2-7123-4F10-840B-C456B0A5921D}" dt="2019-11-26T18:47:17.906" v="95" actId="20577"/>
          <ac:spMkLst>
            <pc:docMk/>
            <pc:sldMk cId="3530301944" sldId="260"/>
            <ac:spMk id="2" creationId="{5BDA7008-EAB2-4C36-8E50-AFEF13909879}"/>
          </ac:spMkLst>
        </pc:spChg>
      </pc:sldChg>
      <pc:sldChg chg="modSp new">
        <pc:chgData name="Jack Wu" userId="abc2cf8f8fa28180" providerId="Windows Live" clId="Web-{798103B2-7123-4F10-840B-C456B0A5921D}" dt="2019-11-26T18:47:52.330" v="112" actId="20577"/>
        <pc:sldMkLst>
          <pc:docMk/>
          <pc:sldMk cId="30712321" sldId="261"/>
        </pc:sldMkLst>
        <pc:spChg chg="mod">
          <ac:chgData name="Jack Wu" userId="abc2cf8f8fa28180" providerId="Windows Live" clId="Web-{798103B2-7123-4F10-840B-C456B0A5921D}" dt="2019-11-26T18:47:52.330" v="112" actId="20577"/>
          <ac:spMkLst>
            <pc:docMk/>
            <pc:sldMk cId="30712321" sldId="261"/>
            <ac:spMk id="2" creationId="{0FEE34DB-F602-4D62-8685-F6131016FB51}"/>
          </ac:spMkLst>
        </pc:spChg>
      </pc:sldChg>
      <pc:sldChg chg="modSp new">
        <pc:chgData name="Jack Wu" userId="abc2cf8f8fa28180" providerId="Windows Live" clId="Web-{798103B2-7123-4F10-840B-C456B0A5921D}" dt="2019-11-26T18:48:11.377" v="151" actId="20577"/>
        <pc:sldMkLst>
          <pc:docMk/>
          <pc:sldMk cId="3690242730" sldId="262"/>
        </pc:sldMkLst>
        <pc:spChg chg="mod">
          <ac:chgData name="Jack Wu" userId="abc2cf8f8fa28180" providerId="Windows Live" clId="Web-{798103B2-7123-4F10-840B-C456B0A5921D}" dt="2019-11-26T18:48:11.377" v="151" actId="20577"/>
          <ac:spMkLst>
            <pc:docMk/>
            <pc:sldMk cId="3690242730" sldId="262"/>
            <ac:spMk id="2" creationId="{B47FE043-9D9E-4BF5-BD1A-26DA09AFAAFE}"/>
          </ac:spMkLst>
        </pc:spChg>
      </pc:sldChg>
      <pc:sldChg chg="modSp new">
        <pc:chgData name="Jack Wu" userId="abc2cf8f8fa28180" providerId="Windows Live" clId="Web-{798103B2-7123-4F10-840B-C456B0A5921D}" dt="2019-11-26T18:48:21.503" v="190" actId="20577"/>
        <pc:sldMkLst>
          <pc:docMk/>
          <pc:sldMk cId="3680255488" sldId="263"/>
        </pc:sldMkLst>
        <pc:spChg chg="mod">
          <ac:chgData name="Jack Wu" userId="abc2cf8f8fa28180" providerId="Windows Live" clId="Web-{798103B2-7123-4F10-840B-C456B0A5921D}" dt="2019-11-26T18:48:21.503" v="190" actId="20577"/>
          <ac:spMkLst>
            <pc:docMk/>
            <pc:sldMk cId="3680255488" sldId="263"/>
            <ac:spMk id="2" creationId="{AFEA05BD-F615-4891-9364-93AF0465AE17}"/>
          </ac:spMkLst>
        </pc:spChg>
      </pc:sldChg>
      <pc:sldChg chg="modSp new">
        <pc:chgData name="Jack Wu" userId="abc2cf8f8fa28180" providerId="Windows Live" clId="Web-{798103B2-7123-4F10-840B-C456B0A5921D}" dt="2019-11-26T18:48:24.691" v="203" actId="20577"/>
        <pc:sldMkLst>
          <pc:docMk/>
          <pc:sldMk cId="3824749141" sldId="264"/>
        </pc:sldMkLst>
        <pc:spChg chg="mod">
          <ac:chgData name="Jack Wu" userId="abc2cf8f8fa28180" providerId="Windows Live" clId="Web-{798103B2-7123-4F10-840B-C456B0A5921D}" dt="2019-11-26T18:48:24.691" v="203" actId="20577"/>
          <ac:spMkLst>
            <pc:docMk/>
            <pc:sldMk cId="3824749141" sldId="264"/>
            <ac:spMk id="2" creationId="{615B67FC-6049-4FA1-A367-5B0E49709ED9}"/>
          </ac:spMkLst>
        </pc:spChg>
      </pc:sldChg>
      <pc:sldChg chg="modSp new">
        <pc:chgData name="Jack Wu" userId="abc2cf8f8fa28180" providerId="Windows Live" clId="Web-{798103B2-7123-4F10-840B-C456B0A5921D}" dt="2019-11-26T18:48:37.972" v="223" actId="20577"/>
        <pc:sldMkLst>
          <pc:docMk/>
          <pc:sldMk cId="3719011752" sldId="265"/>
        </pc:sldMkLst>
        <pc:spChg chg="mod">
          <ac:chgData name="Jack Wu" userId="abc2cf8f8fa28180" providerId="Windows Live" clId="Web-{798103B2-7123-4F10-840B-C456B0A5921D}" dt="2019-11-26T18:48:37.972" v="223" actId="20577"/>
          <ac:spMkLst>
            <pc:docMk/>
            <pc:sldMk cId="3719011752" sldId="265"/>
            <ac:spMk id="2" creationId="{9B27FAE0-21A5-4B04-985F-0B2C117D7038}"/>
          </ac:spMkLst>
        </pc:spChg>
      </pc:sldChg>
      <pc:sldChg chg="modSp new">
        <pc:chgData name="Jack Wu" userId="abc2cf8f8fa28180" providerId="Windows Live" clId="Web-{798103B2-7123-4F10-840B-C456B0A5921D}" dt="2019-11-26T18:48:40.754" v="238" actId="20577"/>
        <pc:sldMkLst>
          <pc:docMk/>
          <pc:sldMk cId="3046620212" sldId="266"/>
        </pc:sldMkLst>
        <pc:spChg chg="mod">
          <ac:chgData name="Jack Wu" userId="abc2cf8f8fa28180" providerId="Windows Live" clId="Web-{798103B2-7123-4F10-840B-C456B0A5921D}" dt="2019-11-26T18:48:40.754" v="238" actId="20577"/>
          <ac:spMkLst>
            <pc:docMk/>
            <pc:sldMk cId="3046620212" sldId="266"/>
            <ac:spMk id="2" creationId="{10BD6991-3DF4-4590-B170-900BD09A1847}"/>
          </ac:spMkLst>
        </pc:spChg>
      </pc:sldChg>
      <pc:sldChg chg="modSp new">
        <pc:chgData name="Jack Wu" userId="abc2cf8f8fa28180" providerId="Windows Live" clId="Web-{798103B2-7123-4F10-840B-C456B0A5921D}" dt="2019-11-26T18:52:06.702" v="334" actId="20577"/>
        <pc:sldMkLst>
          <pc:docMk/>
          <pc:sldMk cId="2392200841" sldId="267"/>
        </pc:sldMkLst>
        <pc:spChg chg="mod">
          <ac:chgData name="Jack Wu" userId="abc2cf8f8fa28180" providerId="Windows Live" clId="Web-{798103B2-7123-4F10-840B-C456B0A5921D}" dt="2019-11-26T18:48:52.754" v="254" actId="20577"/>
          <ac:spMkLst>
            <pc:docMk/>
            <pc:sldMk cId="2392200841" sldId="267"/>
            <ac:spMk id="2" creationId="{F899A2ED-57AD-4F18-9B08-A03736ABDF1D}"/>
          </ac:spMkLst>
        </pc:spChg>
        <pc:spChg chg="mod">
          <ac:chgData name="Jack Wu" userId="abc2cf8f8fa28180" providerId="Windows Live" clId="Web-{798103B2-7123-4F10-840B-C456B0A5921D}" dt="2019-11-26T18:52:06.702" v="334" actId="20577"/>
          <ac:spMkLst>
            <pc:docMk/>
            <pc:sldMk cId="2392200841" sldId="267"/>
            <ac:spMk id="3" creationId="{0733E77B-7A2A-4D58-B179-6035FE0C47EE}"/>
          </ac:spMkLst>
        </pc:spChg>
      </pc:sldChg>
      <pc:sldMasterChg chg="modSp del delSldLayout modSldLayout">
        <pc:chgData name="Jack Wu" userId="abc2cf8f8fa28180" providerId="Windows Live" clId="Web-{798103B2-7123-4F10-840B-C456B0A5921D}" dt="2019-11-26T18:46:04.277" v="4"/>
        <pc:sldMasterMkLst>
          <pc:docMk/>
          <pc:sldMasterMk cId="2460954070" sldId="2147483660"/>
        </pc:sldMasterMkLst>
        <pc:spChg chg="mod">
          <ac:chgData name="Jack Wu" userId="abc2cf8f8fa28180" providerId="Windows Live" clId="Web-{798103B2-7123-4F10-840B-C456B0A5921D}" dt="2019-11-26T18:46:04.199" v="3"/>
          <ac:spMkLst>
            <pc:docMk/>
            <pc:sldMasterMk cId="2460954070" sldId="2147483660"/>
            <ac:spMk id="2" creationId="{00000000-0000-0000-0000-000000000000}"/>
          </ac:spMkLst>
        </pc:spChg>
        <pc:spChg chg="mod">
          <ac:chgData name="Jack Wu" userId="abc2cf8f8fa28180" providerId="Windows Live" clId="Web-{798103B2-7123-4F10-840B-C456B0A5921D}" dt="2019-11-26T18:46:04.199" v="3"/>
          <ac:spMkLst>
            <pc:docMk/>
            <pc:sldMasterMk cId="2460954070" sldId="2147483660"/>
            <ac:spMk id="3" creationId="{00000000-0000-0000-0000-000000000000}"/>
          </ac:spMkLst>
        </pc:spChg>
        <pc:spChg chg="mod">
          <ac:chgData name="Jack Wu" userId="abc2cf8f8fa28180" providerId="Windows Live" clId="Web-{798103B2-7123-4F10-840B-C456B0A5921D}" dt="2019-11-26T18:46:04.199" v="3"/>
          <ac:spMkLst>
            <pc:docMk/>
            <pc:sldMasterMk cId="2460954070" sldId="2147483660"/>
            <ac:spMk id="4" creationId="{00000000-0000-0000-0000-000000000000}"/>
          </ac:spMkLst>
        </pc:spChg>
        <pc:spChg chg="mod">
          <ac:chgData name="Jack Wu" userId="abc2cf8f8fa28180" providerId="Windows Live" clId="Web-{798103B2-7123-4F10-840B-C456B0A5921D}" dt="2019-11-26T18:46:04.199" v="3"/>
          <ac:spMkLst>
            <pc:docMk/>
            <pc:sldMasterMk cId="2460954070" sldId="2147483660"/>
            <ac:spMk id="5" creationId="{00000000-0000-0000-0000-000000000000}"/>
          </ac:spMkLst>
        </pc:spChg>
        <pc:spChg chg="mod">
          <ac:chgData name="Jack Wu" userId="abc2cf8f8fa28180" providerId="Windows Live" clId="Web-{798103B2-7123-4F10-840B-C456B0A5921D}" dt="2019-11-26T18:46:04.199" v="3"/>
          <ac:spMkLst>
            <pc:docMk/>
            <pc:sldMasterMk cId="2460954070" sldId="2147483660"/>
            <ac:spMk id="6" creationId="{00000000-0000-0000-0000-000000000000}"/>
          </ac:spMkLst>
        </pc:spChg>
        <pc:sldLayoutChg chg="modSp del">
          <pc:chgData name="Jack Wu" userId="abc2cf8f8fa28180" providerId="Windows Live" clId="Web-{798103B2-7123-4F10-840B-C456B0A5921D}" dt="2019-11-26T18:46:04.277" v="4"/>
          <pc:sldLayoutMkLst>
            <pc:docMk/>
            <pc:sldMasterMk cId="2460954070" sldId="2147483660"/>
            <pc:sldLayoutMk cId="2385387890" sldId="2147483661"/>
          </pc:sldLayoutMkLst>
          <pc:spChg chg="mod">
            <ac:chgData name="Jack Wu" userId="abc2cf8f8fa28180" providerId="Windows Live" clId="Web-{798103B2-7123-4F10-840B-C456B0A5921D}" dt="2019-11-26T18:46:04.199" v="3"/>
            <ac:spMkLst>
              <pc:docMk/>
              <pc:sldMasterMk cId="2460954070" sldId="2147483660"/>
              <pc:sldLayoutMk cId="2385387890" sldId="2147483661"/>
              <ac:spMk id="2"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2385387890" sldId="2147483661"/>
              <ac:spMk id="3" creationId="{00000000-0000-0000-0000-000000000000}"/>
            </ac:spMkLst>
          </pc:spChg>
        </pc:sldLayoutChg>
        <pc:sldLayoutChg chg="del">
          <pc:chgData name="Jack Wu" userId="abc2cf8f8fa28180" providerId="Windows Live" clId="Web-{798103B2-7123-4F10-840B-C456B0A5921D}" dt="2019-11-26T18:46:04.277" v="4"/>
          <pc:sldLayoutMkLst>
            <pc:docMk/>
            <pc:sldMasterMk cId="2460954070" sldId="2147483660"/>
            <pc:sldLayoutMk cId="949138452" sldId="2147483662"/>
          </pc:sldLayoutMkLst>
        </pc:sldLayoutChg>
        <pc:sldLayoutChg chg="modSp del">
          <pc:chgData name="Jack Wu" userId="abc2cf8f8fa28180" providerId="Windows Live" clId="Web-{798103B2-7123-4F10-840B-C456B0A5921D}" dt="2019-11-26T18:46:04.277" v="4"/>
          <pc:sldLayoutMkLst>
            <pc:docMk/>
            <pc:sldMasterMk cId="2460954070" sldId="2147483660"/>
            <pc:sldLayoutMk cId="2591524520" sldId="2147483663"/>
          </pc:sldLayoutMkLst>
          <pc:spChg chg="mod">
            <ac:chgData name="Jack Wu" userId="abc2cf8f8fa28180" providerId="Windows Live" clId="Web-{798103B2-7123-4F10-840B-C456B0A5921D}" dt="2019-11-26T18:46:04.199" v="3"/>
            <ac:spMkLst>
              <pc:docMk/>
              <pc:sldMasterMk cId="2460954070" sldId="2147483660"/>
              <pc:sldLayoutMk cId="2591524520" sldId="2147483663"/>
              <ac:spMk id="2"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2591524520" sldId="2147483663"/>
              <ac:spMk id="3" creationId="{00000000-0000-0000-0000-000000000000}"/>
            </ac:spMkLst>
          </pc:spChg>
        </pc:sldLayoutChg>
        <pc:sldLayoutChg chg="modSp del">
          <pc:chgData name="Jack Wu" userId="abc2cf8f8fa28180" providerId="Windows Live" clId="Web-{798103B2-7123-4F10-840B-C456B0A5921D}" dt="2019-11-26T18:46:04.277" v="4"/>
          <pc:sldLayoutMkLst>
            <pc:docMk/>
            <pc:sldMasterMk cId="2460954070" sldId="2147483660"/>
            <pc:sldLayoutMk cId="1203092039" sldId="2147483664"/>
          </pc:sldLayoutMkLst>
          <pc:spChg chg="mod">
            <ac:chgData name="Jack Wu" userId="abc2cf8f8fa28180" providerId="Windows Live" clId="Web-{798103B2-7123-4F10-840B-C456B0A5921D}" dt="2019-11-26T18:46:04.199" v="3"/>
            <ac:spMkLst>
              <pc:docMk/>
              <pc:sldMasterMk cId="2460954070" sldId="2147483660"/>
              <pc:sldLayoutMk cId="1203092039" sldId="2147483664"/>
              <ac:spMk id="3"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1203092039" sldId="2147483664"/>
              <ac:spMk id="4" creationId="{00000000-0000-0000-0000-000000000000}"/>
            </ac:spMkLst>
          </pc:spChg>
        </pc:sldLayoutChg>
        <pc:sldLayoutChg chg="modSp del">
          <pc:chgData name="Jack Wu" userId="abc2cf8f8fa28180" providerId="Windows Live" clId="Web-{798103B2-7123-4F10-840B-C456B0A5921D}" dt="2019-11-26T18:46:04.277" v="4"/>
          <pc:sldLayoutMkLst>
            <pc:docMk/>
            <pc:sldMasterMk cId="2460954070" sldId="2147483660"/>
            <pc:sldLayoutMk cId="3733172339" sldId="2147483665"/>
          </pc:sldLayoutMkLst>
          <pc:spChg chg="mod">
            <ac:chgData name="Jack Wu" userId="abc2cf8f8fa28180" providerId="Windows Live" clId="Web-{798103B2-7123-4F10-840B-C456B0A5921D}" dt="2019-11-26T18:46:04.199" v="3"/>
            <ac:spMkLst>
              <pc:docMk/>
              <pc:sldMasterMk cId="2460954070" sldId="2147483660"/>
              <pc:sldLayoutMk cId="3733172339" sldId="2147483665"/>
              <ac:spMk id="2"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3733172339" sldId="2147483665"/>
              <ac:spMk id="3"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3733172339" sldId="2147483665"/>
              <ac:spMk id="4"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3733172339" sldId="2147483665"/>
              <ac:spMk id="5"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3733172339" sldId="2147483665"/>
              <ac:spMk id="6" creationId="{00000000-0000-0000-0000-000000000000}"/>
            </ac:spMkLst>
          </pc:spChg>
        </pc:sldLayoutChg>
        <pc:sldLayoutChg chg="del">
          <pc:chgData name="Jack Wu" userId="abc2cf8f8fa28180" providerId="Windows Live" clId="Web-{798103B2-7123-4F10-840B-C456B0A5921D}" dt="2019-11-26T18:46:04.277" v="4"/>
          <pc:sldLayoutMkLst>
            <pc:docMk/>
            <pc:sldMasterMk cId="2460954070" sldId="2147483660"/>
            <pc:sldLayoutMk cId="3210312558" sldId="2147483666"/>
          </pc:sldLayoutMkLst>
        </pc:sldLayoutChg>
        <pc:sldLayoutChg chg="del">
          <pc:chgData name="Jack Wu" userId="abc2cf8f8fa28180" providerId="Windows Live" clId="Web-{798103B2-7123-4F10-840B-C456B0A5921D}" dt="2019-11-26T18:46:04.277" v="4"/>
          <pc:sldLayoutMkLst>
            <pc:docMk/>
            <pc:sldMasterMk cId="2460954070" sldId="2147483660"/>
            <pc:sldLayoutMk cId="3146388984" sldId="2147483667"/>
          </pc:sldLayoutMkLst>
        </pc:sldLayoutChg>
        <pc:sldLayoutChg chg="modSp del">
          <pc:chgData name="Jack Wu" userId="abc2cf8f8fa28180" providerId="Windows Live" clId="Web-{798103B2-7123-4F10-840B-C456B0A5921D}" dt="2019-11-26T18:46:04.277" v="4"/>
          <pc:sldLayoutMkLst>
            <pc:docMk/>
            <pc:sldMasterMk cId="2460954070" sldId="2147483660"/>
            <pc:sldLayoutMk cId="3171841454" sldId="2147483668"/>
          </pc:sldLayoutMkLst>
          <pc:spChg chg="mod">
            <ac:chgData name="Jack Wu" userId="abc2cf8f8fa28180" providerId="Windows Live" clId="Web-{798103B2-7123-4F10-840B-C456B0A5921D}" dt="2019-11-26T18:46:04.199" v="3"/>
            <ac:spMkLst>
              <pc:docMk/>
              <pc:sldMasterMk cId="2460954070" sldId="2147483660"/>
              <pc:sldLayoutMk cId="3171841454" sldId="2147483668"/>
              <ac:spMk id="2"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3171841454" sldId="2147483668"/>
              <ac:spMk id="3"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3171841454" sldId="2147483668"/>
              <ac:spMk id="4" creationId="{00000000-0000-0000-0000-000000000000}"/>
            </ac:spMkLst>
          </pc:spChg>
        </pc:sldLayoutChg>
        <pc:sldLayoutChg chg="modSp del">
          <pc:chgData name="Jack Wu" userId="abc2cf8f8fa28180" providerId="Windows Live" clId="Web-{798103B2-7123-4F10-840B-C456B0A5921D}" dt="2019-11-26T18:46:04.277" v="4"/>
          <pc:sldLayoutMkLst>
            <pc:docMk/>
            <pc:sldMasterMk cId="2460954070" sldId="2147483660"/>
            <pc:sldLayoutMk cId="1718958274" sldId="2147483669"/>
          </pc:sldLayoutMkLst>
          <pc:spChg chg="mod">
            <ac:chgData name="Jack Wu" userId="abc2cf8f8fa28180" providerId="Windows Live" clId="Web-{798103B2-7123-4F10-840B-C456B0A5921D}" dt="2019-11-26T18:46:04.199" v="3"/>
            <ac:spMkLst>
              <pc:docMk/>
              <pc:sldMasterMk cId="2460954070" sldId="2147483660"/>
              <pc:sldLayoutMk cId="1718958274" sldId="2147483669"/>
              <ac:spMk id="2"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1718958274" sldId="2147483669"/>
              <ac:spMk id="3"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1718958274" sldId="2147483669"/>
              <ac:spMk id="4" creationId="{00000000-0000-0000-0000-000000000000}"/>
            </ac:spMkLst>
          </pc:spChg>
        </pc:sldLayoutChg>
        <pc:sldLayoutChg chg="del">
          <pc:chgData name="Jack Wu" userId="abc2cf8f8fa28180" providerId="Windows Live" clId="Web-{798103B2-7123-4F10-840B-C456B0A5921D}" dt="2019-11-26T18:46:04.277" v="4"/>
          <pc:sldLayoutMkLst>
            <pc:docMk/>
            <pc:sldMasterMk cId="2460954070" sldId="2147483660"/>
            <pc:sldLayoutMk cId="2202905451" sldId="2147483670"/>
          </pc:sldLayoutMkLst>
        </pc:sldLayoutChg>
        <pc:sldLayoutChg chg="modSp del">
          <pc:chgData name="Jack Wu" userId="abc2cf8f8fa28180" providerId="Windows Live" clId="Web-{798103B2-7123-4F10-840B-C456B0A5921D}" dt="2019-11-26T18:46:04.277" v="4"/>
          <pc:sldLayoutMkLst>
            <pc:docMk/>
            <pc:sldMasterMk cId="2460954070" sldId="2147483660"/>
            <pc:sldLayoutMk cId="3479445657" sldId="2147483671"/>
          </pc:sldLayoutMkLst>
          <pc:spChg chg="mod">
            <ac:chgData name="Jack Wu" userId="abc2cf8f8fa28180" providerId="Windows Live" clId="Web-{798103B2-7123-4F10-840B-C456B0A5921D}" dt="2019-11-26T18:46:04.199" v="3"/>
            <ac:spMkLst>
              <pc:docMk/>
              <pc:sldMasterMk cId="2460954070" sldId="2147483660"/>
              <pc:sldLayoutMk cId="3479445657" sldId="2147483671"/>
              <ac:spMk id="2" creationId="{00000000-0000-0000-0000-000000000000}"/>
            </ac:spMkLst>
          </pc:spChg>
          <pc:spChg chg="mod">
            <ac:chgData name="Jack Wu" userId="abc2cf8f8fa28180" providerId="Windows Live" clId="Web-{798103B2-7123-4F10-840B-C456B0A5921D}" dt="2019-11-26T18:46:04.199" v="3"/>
            <ac:spMkLst>
              <pc:docMk/>
              <pc:sldMasterMk cId="2460954070" sldId="2147483660"/>
              <pc:sldLayoutMk cId="3479445657" sldId="2147483671"/>
              <ac:spMk id="3" creationId="{00000000-0000-0000-0000-000000000000}"/>
            </ac:spMkLst>
          </pc:spChg>
        </pc:sldLayoutChg>
      </pc:sldMasterChg>
      <pc:sldMasterChg chg="add addSldLayout modSldLayout">
        <pc:chgData name="Jack Wu" userId="abc2cf8f8fa28180" providerId="Windows Live" clId="Web-{798103B2-7123-4F10-840B-C456B0A5921D}" dt="2019-11-26T18:46:04.277" v="4"/>
        <pc:sldMasterMkLst>
          <pc:docMk/>
          <pc:sldMasterMk cId="1199923438" sldId="2147483672"/>
        </pc:sldMasterMkLst>
        <pc:sldLayoutChg chg="add mod replId">
          <pc:chgData name="Jack Wu" userId="abc2cf8f8fa28180" providerId="Windows Live" clId="Web-{798103B2-7123-4F10-840B-C456B0A5921D}" dt="2019-11-26T18:46:04.277" v="4"/>
          <pc:sldLayoutMkLst>
            <pc:docMk/>
            <pc:sldMasterMk cId="1199923438" sldId="2147483672"/>
            <pc:sldLayoutMk cId="1305262221" sldId="2147483673"/>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1399904613" sldId="2147483674"/>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3053707287" sldId="2147483675"/>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1772151366" sldId="2147483676"/>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1231451795" sldId="2147483677"/>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678303397" sldId="2147483678"/>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3846346580" sldId="2147483679"/>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3287127669" sldId="2147483680"/>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940162350" sldId="2147483681"/>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1400430211" sldId="2147483682"/>
          </pc:sldLayoutMkLst>
        </pc:sldLayoutChg>
        <pc:sldLayoutChg chg="add mod replId">
          <pc:chgData name="Jack Wu" userId="abc2cf8f8fa28180" providerId="Windows Live" clId="Web-{798103B2-7123-4F10-840B-C456B0A5921D}" dt="2019-11-26T18:46:04.277" v="4"/>
          <pc:sldLayoutMkLst>
            <pc:docMk/>
            <pc:sldMasterMk cId="1199923438" sldId="2147483672"/>
            <pc:sldLayoutMk cId="3681143341" sldId="2147483683"/>
          </pc:sldLayoutMkLst>
        </pc:sldLayoutChg>
      </pc:sldMasterChg>
    </pc:docChg>
  </pc:docChgLst>
  <pc:docChgLst>
    <pc:chgData name="Jack Wu" userId="abc2cf8f8fa28180" providerId="Windows Live" clId="Web-{4EA846E4-6305-42CF-87FB-0B6B1A3EEC31}"/>
    <pc:docChg chg="modSld">
      <pc:chgData name="Jack Wu" userId="abc2cf8f8fa28180" providerId="Windows Live" clId="Web-{4EA846E4-6305-42CF-87FB-0B6B1A3EEC31}" dt="2019-11-27T14:22:45.458" v="7" actId="20577"/>
      <pc:docMkLst>
        <pc:docMk/>
      </pc:docMkLst>
      <pc:sldChg chg="modSp">
        <pc:chgData name="Jack Wu" userId="abc2cf8f8fa28180" providerId="Windows Live" clId="Web-{4EA846E4-6305-42CF-87FB-0B6B1A3EEC31}" dt="2019-11-27T14:09:41.582" v="2" actId="20577"/>
        <pc:sldMkLst>
          <pc:docMk/>
          <pc:sldMk cId="3824749141" sldId="264"/>
        </pc:sldMkLst>
        <pc:spChg chg="mod">
          <ac:chgData name="Jack Wu" userId="abc2cf8f8fa28180" providerId="Windows Live" clId="Web-{4EA846E4-6305-42CF-87FB-0B6B1A3EEC31}" dt="2019-11-27T14:09:41.582" v="2" actId="20577"/>
          <ac:spMkLst>
            <pc:docMk/>
            <pc:sldMk cId="3824749141" sldId="264"/>
            <ac:spMk id="3" creationId="{78F2199C-8AA7-4406-9339-E05A4F8F6E9D}"/>
          </ac:spMkLst>
        </pc:spChg>
      </pc:sldChg>
      <pc:sldChg chg="modSp">
        <pc:chgData name="Jack Wu" userId="abc2cf8f8fa28180" providerId="Windows Live" clId="Web-{4EA846E4-6305-42CF-87FB-0B6B1A3EEC31}" dt="2019-11-27T14:22:45.442" v="6" actId="20577"/>
        <pc:sldMkLst>
          <pc:docMk/>
          <pc:sldMk cId="3046620212" sldId="266"/>
        </pc:sldMkLst>
        <pc:spChg chg="mod">
          <ac:chgData name="Jack Wu" userId="abc2cf8f8fa28180" providerId="Windows Live" clId="Web-{4EA846E4-6305-42CF-87FB-0B6B1A3EEC31}" dt="2019-11-27T14:22:45.442" v="6" actId="20577"/>
          <ac:spMkLst>
            <pc:docMk/>
            <pc:sldMk cId="3046620212" sldId="266"/>
            <ac:spMk id="3" creationId="{A727EED1-501B-4B03-A056-60C9129239A2}"/>
          </ac:spMkLst>
        </pc:spChg>
      </pc:sldChg>
    </pc:docChg>
  </pc:docChgLst>
  <pc:docChgLst>
    <pc:chgData name="Jack Wu" userId="abc2cf8f8fa28180" providerId="Windows Live" clId="Web-{2D452DFF-5E0F-4CEB-A864-F18914F8CA6B}"/>
    <pc:docChg chg="addSld modSld sldOrd">
      <pc:chgData name="Jack Wu" userId="abc2cf8f8fa28180" providerId="Windows Live" clId="Web-{2D452DFF-5E0F-4CEB-A864-F18914F8CA6B}" dt="2019-11-27T02:15:35.648" v="783" actId="20577"/>
      <pc:docMkLst>
        <pc:docMk/>
      </pc:docMkLst>
      <pc:sldChg chg="delSp modSp">
        <pc:chgData name="Jack Wu" userId="abc2cf8f8fa28180" providerId="Windows Live" clId="Web-{2D452DFF-5E0F-4CEB-A864-F18914F8CA6B}" dt="2019-11-27T02:15:18.835" v="781" actId="20577"/>
        <pc:sldMkLst>
          <pc:docMk/>
          <pc:sldMk cId="109857222" sldId="256"/>
        </pc:sldMkLst>
        <pc:spChg chg="mod">
          <ac:chgData name="Jack Wu" userId="abc2cf8f8fa28180" providerId="Windows Live" clId="Web-{2D452DFF-5E0F-4CEB-A864-F18914F8CA6B}" dt="2019-11-27T01:07:33.132" v="56" actId="20577"/>
          <ac:spMkLst>
            <pc:docMk/>
            <pc:sldMk cId="109857222" sldId="256"/>
            <ac:spMk id="2" creationId="{00000000-0000-0000-0000-000000000000}"/>
          </ac:spMkLst>
        </pc:spChg>
        <pc:spChg chg="mod">
          <ac:chgData name="Jack Wu" userId="abc2cf8f8fa28180" providerId="Windows Live" clId="Web-{2D452DFF-5E0F-4CEB-A864-F18914F8CA6B}" dt="2019-11-27T02:15:18.835" v="781" actId="20577"/>
          <ac:spMkLst>
            <pc:docMk/>
            <pc:sldMk cId="109857222" sldId="256"/>
            <ac:spMk id="3" creationId="{00000000-0000-0000-0000-000000000000}"/>
          </ac:spMkLst>
        </pc:spChg>
        <pc:picChg chg="del mod">
          <ac:chgData name="Jack Wu" userId="abc2cf8f8fa28180" providerId="Windows Live" clId="Web-{2D452DFF-5E0F-4CEB-A864-F18914F8CA6B}" dt="2019-11-27T01:07:27.648" v="55"/>
          <ac:picMkLst>
            <pc:docMk/>
            <pc:sldMk cId="109857222" sldId="256"/>
            <ac:picMk id="4" creationId="{A7201BD4-3908-4B56-B5DD-AEAE9635F6CE}"/>
          </ac:picMkLst>
        </pc:picChg>
      </pc:sldChg>
      <pc:sldChg chg="modSp modNotes">
        <pc:chgData name="Jack Wu" userId="abc2cf8f8fa28180" providerId="Windows Live" clId="Web-{2D452DFF-5E0F-4CEB-A864-F18914F8CA6B}" dt="2019-11-27T01:10:24.044" v="59" actId="1076"/>
        <pc:sldMkLst>
          <pc:docMk/>
          <pc:sldMk cId="3137375943" sldId="259"/>
        </pc:sldMkLst>
        <pc:picChg chg="mod">
          <ac:chgData name="Jack Wu" userId="abc2cf8f8fa28180" providerId="Windows Live" clId="Web-{2D452DFF-5E0F-4CEB-A864-F18914F8CA6B}" dt="2019-11-27T01:10:24.044" v="59" actId="1076"/>
          <ac:picMkLst>
            <pc:docMk/>
            <pc:sldMk cId="3137375943" sldId="259"/>
            <ac:picMk id="4" creationId="{A9714023-5968-4438-BE5B-AA659B1F0A90}"/>
          </ac:picMkLst>
        </pc:picChg>
      </pc:sldChg>
      <pc:sldChg chg="modSp">
        <pc:chgData name="Jack Wu" userId="abc2cf8f8fa28180" providerId="Windows Live" clId="Web-{2D452DFF-5E0F-4CEB-A864-F18914F8CA6B}" dt="2019-11-27T00:46:58.700" v="48" actId="20577"/>
        <pc:sldMkLst>
          <pc:docMk/>
          <pc:sldMk cId="3680255488" sldId="263"/>
        </pc:sldMkLst>
        <pc:spChg chg="mod">
          <ac:chgData name="Jack Wu" userId="abc2cf8f8fa28180" providerId="Windows Live" clId="Web-{2D452DFF-5E0F-4CEB-A864-F18914F8CA6B}" dt="2019-11-27T00:46:58.700" v="48" actId="20577"/>
          <ac:spMkLst>
            <pc:docMk/>
            <pc:sldMk cId="3680255488" sldId="263"/>
            <ac:spMk id="3" creationId="{FCEBA4E1-1204-48AB-99CD-0BE7376F0370}"/>
          </ac:spMkLst>
        </pc:spChg>
      </pc:sldChg>
      <pc:sldChg chg="modSp ord modNotes">
        <pc:chgData name="Jack Wu" userId="abc2cf8f8fa28180" providerId="Windows Live" clId="Web-{2D452DFF-5E0F-4CEB-A864-F18914F8CA6B}" dt="2019-11-27T01:46:49.548" v="760"/>
        <pc:sldMkLst>
          <pc:docMk/>
          <pc:sldMk cId="3046620212" sldId="266"/>
        </pc:sldMkLst>
        <pc:spChg chg="mod">
          <ac:chgData name="Jack Wu" userId="abc2cf8f8fa28180" providerId="Windows Live" clId="Web-{2D452DFF-5E0F-4CEB-A864-F18914F8CA6B}" dt="2019-11-27T01:38:06.345" v="121" actId="20577"/>
          <ac:spMkLst>
            <pc:docMk/>
            <pc:sldMk cId="3046620212" sldId="266"/>
            <ac:spMk id="2" creationId="{10BD6991-3DF4-4590-B170-900BD09A1847}"/>
          </ac:spMkLst>
        </pc:spChg>
        <pc:spChg chg="mod">
          <ac:chgData name="Jack Wu" userId="abc2cf8f8fa28180" providerId="Windows Live" clId="Web-{2D452DFF-5E0F-4CEB-A864-F18914F8CA6B}" dt="2019-11-27T01:45:44.968" v="727" actId="20577"/>
          <ac:spMkLst>
            <pc:docMk/>
            <pc:sldMk cId="3046620212" sldId="266"/>
            <ac:spMk id="3" creationId="{A727EED1-501B-4B03-A056-60C9129239A2}"/>
          </ac:spMkLst>
        </pc:spChg>
      </pc:sldChg>
      <pc:sldChg chg="add mod replId modShow">
        <pc:chgData name="Jack Wu" userId="abc2cf8f8fa28180" providerId="Windows Live" clId="Web-{2D452DFF-5E0F-4CEB-A864-F18914F8CA6B}" dt="2019-11-27T02:13:13.456" v="761"/>
        <pc:sldMkLst>
          <pc:docMk/>
          <pc:sldMk cId="1506784531" sldId="280"/>
        </pc:sldMkLst>
      </pc:sldChg>
    </pc:docChg>
  </pc:docChgLst>
  <pc:docChgLst>
    <pc:chgData name="Simon Fu" userId="cec866911810e0e7" providerId="Windows Live" clId="Web-{DAA58691-6AD2-41D7-A29A-D0E0C0437FD2}"/>
    <pc:docChg chg="delSld modSld">
      <pc:chgData name="Simon Fu" userId="cec866911810e0e7" providerId="Windows Live" clId="Web-{DAA58691-6AD2-41D7-A29A-D0E0C0437FD2}" dt="2019-11-27T02:33:01.182" v="84"/>
      <pc:docMkLst>
        <pc:docMk/>
      </pc:docMkLst>
      <pc:sldChg chg="modSp">
        <pc:chgData name="Simon Fu" userId="cec866911810e0e7" providerId="Windows Live" clId="Web-{DAA58691-6AD2-41D7-A29A-D0E0C0437FD2}" dt="2019-11-27T02:15:04.382" v="82" actId="20577"/>
        <pc:sldMkLst>
          <pc:docMk/>
          <pc:sldMk cId="109857222" sldId="256"/>
        </pc:sldMkLst>
        <pc:spChg chg="mod">
          <ac:chgData name="Simon Fu" userId="cec866911810e0e7" providerId="Windows Live" clId="Web-{DAA58691-6AD2-41D7-A29A-D0E0C0437FD2}" dt="2019-11-27T02:15:04.382" v="82" actId="20577"/>
          <ac:spMkLst>
            <pc:docMk/>
            <pc:sldMk cId="109857222" sldId="256"/>
            <ac:spMk id="3" creationId="{00000000-0000-0000-0000-000000000000}"/>
          </ac:spMkLst>
        </pc:spChg>
      </pc:sldChg>
      <pc:sldChg chg="modSp">
        <pc:chgData name="Simon Fu" userId="cec866911810e0e7" providerId="Windows Live" clId="Web-{DAA58691-6AD2-41D7-A29A-D0E0C0437FD2}" dt="2019-11-27T01:09:03.240" v="2" actId="20577"/>
        <pc:sldMkLst>
          <pc:docMk/>
          <pc:sldMk cId="2392200841" sldId="267"/>
        </pc:sldMkLst>
        <pc:spChg chg="mod">
          <ac:chgData name="Simon Fu" userId="cec866911810e0e7" providerId="Windows Live" clId="Web-{DAA58691-6AD2-41D7-A29A-D0E0C0437FD2}" dt="2019-11-27T01:09:03.240" v="2" actId="20577"/>
          <ac:spMkLst>
            <pc:docMk/>
            <pc:sldMk cId="2392200841" sldId="267"/>
            <ac:spMk id="3" creationId="{0733E77B-7A2A-4D58-B179-6035FE0C47EE}"/>
          </ac:spMkLst>
        </pc:spChg>
      </pc:sldChg>
      <pc:sldChg chg="modNotes">
        <pc:chgData name="Simon Fu" userId="cec866911810e0e7" providerId="Windows Live" clId="Web-{DAA58691-6AD2-41D7-A29A-D0E0C0437FD2}" dt="2019-11-27T01:11:07.052" v="60"/>
        <pc:sldMkLst>
          <pc:docMk/>
          <pc:sldMk cId="425430140" sldId="268"/>
        </pc:sldMkLst>
      </pc:sldChg>
      <pc:sldChg chg="del">
        <pc:chgData name="Simon Fu" userId="cec866911810e0e7" providerId="Windows Live" clId="Web-{DAA58691-6AD2-41D7-A29A-D0E0C0437FD2}" dt="2019-11-27T02:33:01.182" v="84"/>
        <pc:sldMkLst>
          <pc:docMk/>
          <pc:sldMk cId="1506784531" sldId="280"/>
        </pc:sldMkLst>
      </pc:sldChg>
    </pc:docChg>
  </pc:docChgLst>
  <pc:docChgLst>
    <pc:chgData name="Bombyx Mori" userId="2663e3860d42e1fb" providerId="Windows Live" clId="Web-{9269D237-4D4C-4934-B401-AF03E42194A2}"/>
    <pc:docChg chg="modSld">
      <pc:chgData name="Bombyx Mori" userId="2663e3860d42e1fb" providerId="Windows Live" clId="Web-{9269D237-4D4C-4934-B401-AF03E42194A2}" dt="2019-11-27T00:27:44.096" v="86" actId="1076"/>
      <pc:docMkLst>
        <pc:docMk/>
      </pc:docMkLst>
      <pc:sldChg chg="addSp delSp modSp">
        <pc:chgData name="Bombyx Mori" userId="2663e3860d42e1fb" providerId="Windows Live" clId="Web-{9269D237-4D4C-4934-B401-AF03E42194A2}" dt="2019-11-27T00:27:44.096" v="86" actId="1076"/>
        <pc:sldMkLst>
          <pc:docMk/>
          <pc:sldMk cId="407345621" sldId="258"/>
        </pc:sldMkLst>
        <pc:spChg chg="del mod">
          <ac:chgData name="Bombyx Mori" userId="2663e3860d42e1fb" providerId="Windows Live" clId="Web-{9269D237-4D4C-4934-B401-AF03E42194A2}" dt="2019-11-27T00:27:42.548" v="81"/>
          <ac:spMkLst>
            <pc:docMk/>
            <pc:sldMk cId="407345621" sldId="258"/>
            <ac:spMk id="3" creationId="{333C4333-2CC1-4554-A230-4BD3723F95E2}"/>
          </ac:spMkLst>
        </pc:spChg>
        <pc:picChg chg="add mod ord">
          <ac:chgData name="Bombyx Mori" userId="2663e3860d42e1fb" providerId="Windows Live" clId="Web-{9269D237-4D4C-4934-B401-AF03E42194A2}" dt="2019-11-27T00:27:44.096" v="86" actId="1076"/>
          <ac:picMkLst>
            <pc:docMk/>
            <pc:sldMk cId="407345621" sldId="258"/>
            <ac:picMk id="4" creationId="{6CE42E9E-B1DC-4945-85A2-165078B46F3F}"/>
          </ac:picMkLst>
        </pc:picChg>
      </pc:sldChg>
      <pc:sldChg chg="addSp delSp modSp">
        <pc:chgData name="Bombyx Mori" userId="2663e3860d42e1fb" providerId="Windows Live" clId="Web-{9269D237-4D4C-4934-B401-AF03E42194A2}" dt="2019-11-26T23:23:11.310" v="6" actId="1076"/>
        <pc:sldMkLst>
          <pc:docMk/>
          <pc:sldMk cId="30712321" sldId="261"/>
        </pc:sldMkLst>
        <pc:spChg chg="del">
          <ac:chgData name="Bombyx Mori" userId="2663e3860d42e1fb" providerId="Windows Live" clId="Web-{9269D237-4D4C-4934-B401-AF03E42194A2}" dt="2019-11-26T23:22:22.044" v="0"/>
          <ac:spMkLst>
            <pc:docMk/>
            <pc:sldMk cId="30712321" sldId="261"/>
            <ac:spMk id="3" creationId="{9C5971F2-FC79-4E74-9344-41714C514F8F}"/>
          </ac:spMkLst>
        </pc:spChg>
        <pc:picChg chg="add mod ord">
          <ac:chgData name="Bombyx Mori" userId="2663e3860d42e1fb" providerId="Windows Live" clId="Web-{9269D237-4D4C-4934-B401-AF03E42194A2}" dt="2019-11-26T23:23:11.310" v="6" actId="1076"/>
          <ac:picMkLst>
            <pc:docMk/>
            <pc:sldMk cId="30712321" sldId="261"/>
            <ac:picMk id="4" creationId="{0F305D0B-AE8F-4AAF-92F3-7C6FD0F7E032}"/>
          </ac:picMkLst>
        </pc:picChg>
      </pc:sldChg>
    </pc:docChg>
  </pc:docChgLst>
  <pc:docChgLst>
    <pc:chgData name="Guest User" providerId="Windows Live" clId="Web-{45A6D9FD-359A-4EC3-B2D5-2D53D0997B04}"/>
    <pc:docChg chg="addSld delSld modSld sldOrd">
      <pc:chgData name="Guest User" userId="" providerId="Windows Live" clId="Web-{45A6D9FD-359A-4EC3-B2D5-2D53D0997B04}" dt="2019-11-27T01:47:53.265" v="4351" actId="20577"/>
      <pc:docMkLst>
        <pc:docMk/>
      </pc:docMkLst>
      <pc:sldChg chg="addSp modSp del">
        <pc:chgData name="Guest User" userId="" providerId="Windows Live" clId="Web-{45A6D9FD-359A-4EC3-B2D5-2D53D0997B04}" dt="2019-11-26T19:34:04.307" v="9"/>
        <pc:sldMkLst>
          <pc:docMk/>
          <pc:sldMk cId="3855464344" sldId="257"/>
        </pc:sldMkLst>
        <pc:spChg chg="mod">
          <ac:chgData name="Guest User" userId="" providerId="Windows Live" clId="Web-{45A6D9FD-359A-4EC3-B2D5-2D53D0997B04}" dt="2019-11-26T19:33:40.854" v="3" actId="1076"/>
          <ac:spMkLst>
            <pc:docMk/>
            <pc:sldMk cId="3855464344" sldId="257"/>
            <ac:spMk id="2" creationId="{42872737-02A9-49C7-AE48-2E2084E9A780}"/>
          </ac:spMkLst>
        </pc:spChg>
        <pc:spChg chg="add mod">
          <ac:chgData name="Guest User" userId="" providerId="Windows Live" clId="Web-{45A6D9FD-359A-4EC3-B2D5-2D53D0997B04}" dt="2019-11-26T19:33:50.870" v="5" actId="1076"/>
          <ac:spMkLst>
            <pc:docMk/>
            <pc:sldMk cId="3855464344" sldId="257"/>
            <ac:spMk id="3" creationId="{980E2B99-081C-4376-8B2E-36BF0382FDA3}"/>
          </ac:spMkLst>
        </pc:spChg>
      </pc:sldChg>
      <pc:sldChg chg="addSp delSp modSp modNotes">
        <pc:chgData name="Guest User" userId="" providerId="Windows Live" clId="Web-{45A6D9FD-359A-4EC3-B2D5-2D53D0997B04}" dt="2019-11-26T20:02:51.922" v="2236"/>
        <pc:sldMkLst>
          <pc:docMk/>
          <pc:sldMk cId="3719011752" sldId="265"/>
        </pc:sldMkLst>
        <pc:spChg chg="del mod">
          <ac:chgData name="Guest User" userId="" providerId="Windows Live" clId="Web-{45A6D9FD-359A-4EC3-B2D5-2D53D0997B04}" dt="2019-11-26T19:50:25.639" v="1184"/>
          <ac:spMkLst>
            <pc:docMk/>
            <pc:sldMk cId="3719011752" sldId="265"/>
            <ac:spMk id="3" creationId="{0ABB04BC-280E-4669-A468-7A7B0D9E8933}"/>
          </ac:spMkLst>
        </pc:spChg>
        <pc:spChg chg="add del mod">
          <ac:chgData name="Guest User" userId="" providerId="Windows Live" clId="Web-{45A6D9FD-359A-4EC3-B2D5-2D53D0997B04}" dt="2019-11-26T19:57:19.249" v="1751"/>
          <ac:spMkLst>
            <pc:docMk/>
            <pc:sldMk cId="3719011752" sldId="265"/>
            <ac:spMk id="4" creationId="{CAEECC69-BBB5-43B8-8327-E6F7EC9393CB}"/>
          </ac:spMkLst>
        </pc:spChg>
        <pc:spChg chg="add del mod">
          <ac:chgData name="Guest User" userId="" providerId="Windows Live" clId="Web-{45A6D9FD-359A-4EC3-B2D5-2D53D0997B04}" dt="2019-11-26T19:51:55.467" v="1279"/>
          <ac:spMkLst>
            <pc:docMk/>
            <pc:sldMk cId="3719011752" sldId="265"/>
            <ac:spMk id="5" creationId="{0A5D4841-2122-4D07-BF8B-2D2AE316B669}"/>
          </ac:spMkLst>
        </pc:spChg>
        <pc:graphicFrameChg chg="add mod modGraphic">
          <ac:chgData name="Guest User" userId="" providerId="Windows Live" clId="Web-{45A6D9FD-359A-4EC3-B2D5-2D53D0997B04}" dt="2019-11-26T20:02:46.453" v="2235"/>
          <ac:graphicFrameMkLst>
            <pc:docMk/>
            <pc:sldMk cId="3719011752" sldId="265"/>
            <ac:graphicFrameMk id="6" creationId="{9CD91439-F6AB-4EB7-93CA-3DF53C5DCAB9}"/>
          </ac:graphicFrameMkLst>
        </pc:graphicFrameChg>
      </pc:sldChg>
      <pc:sldChg chg="modSp modNotes">
        <pc:chgData name="Guest User" userId="" providerId="Windows Live" clId="Web-{45A6D9FD-359A-4EC3-B2D5-2D53D0997B04}" dt="2019-11-27T01:34:02.708" v="3861"/>
        <pc:sldMkLst>
          <pc:docMk/>
          <pc:sldMk cId="2392200841" sldId="267"/>
        </pc:sldMkLst>
        <pc:spChg chg="mod">
          <ac:chgData name="Guest User" userId="" providerId="Windows Live" clId="Web-{45A6D9FD-359A-4EC3-B2D5-2D53D0997B04}" dt="2019-11-26T20:29:26.318" v="2344" actId="20577"/>
          <ac:spMkLst>
            <pc:docMk/>
            <pc:sldMk cId="2392200841" sldId="267"/>
            <ac:spMk id="2" creationId="{F899A2ED-57AD-4F18-9B08-A03736ABDF1D}"/>
          </ac:spMkLst>
        </pc:spChg>
        <pc:spChg chg="mod">
          <ac:chgData name="Guest User" userId="" providerId="Windows Live" clId="Web-{45A6D9FD-359A-4EC3-B2D5-2D53D0997B04}" dt="2019-11-26T21:30:58.268" v="3235" actId="20577"/>
          <ac:spMkLst>
            <pc:docMk/>
            <pc:sldMk cId="2392200841" sldId="267"/>
            <ac:spMk id="3" creationId="{0733E77B-7A2A-4D58-B179-6035FE0C47EE}"/>
          </ac:spMkLst>
        </pc:spChg>
      </pc:sldChg>
      <pc:sldChg chg="addSp delSp modSp add ord replId modNotes">
        <pc:chgData name="Guest User" userId="" providerId="Windows Live" clId="Web-{45A6D9FD-359A-4EC3-B2D5-2D53D0997B04}" dt="2019-11-27T01:47:52.609" v="4349" actId="20577"/>
        <pc:sldMkLst>
          <pc:docMk/>
          <pc:sldMk cId="425430140" sldId="268"/>
        </pc:sldMkLst>
        <pc:spChg chg="mod">
          <ac:chgData name="Guest User" userId="" providerId="Windows Live" clId="Web-{45A6D9FD-359A-4EC3-B2D5-2D53D0997B04}" dt="2019-11-26T19:34:09.651" v="16" actId="20577"/>
          <ac:spMkLst>
            <pc:docMk/>
            <pc:sldMk cId="425430140" sldId="268"/>
            <ac:spMk id="2" creationId="{3302B128-B9B5-4E3C-AB77-9C6B6589777B}"/>
          </ac:spMkLst>
        </pc:spChg>
        <pc:spChg chg="del mod">
          <ac:chgData name="Guest User" userId="" providerId="Windows Live" clId="Web-{45A6D9FD-359A-4EC3-B2D5-2D53D0997B04}" dt="2019-11-26T19:34:47.495" v="40"/>
          <ac:spMkLst>
            <pc:docMk/>
            <pc:sldMk cId="425430140" sldId="268"/>
            <ac:spMk id="3" creationId="{97F1967F-E083-4ECD-AAD7-1F84938123B9}"/>
          </ac:spMkLst>
        </pc:spChg>
        <pc:spChg chg="add mod">
          <ac:chgData name="Guest User" userId="" providerId="Windows Live" clId="Web-{45A6D9FD-359A-4EC3-B2D5-2D53D0997B04}" dt="2019-11-27T01:47:52.609" v="4349" actId="20577"/>
          <ac:spMkLst>
            <pc:docMk/>
            <pc:sldMk cId="425430140" sldId="268"/>
            <ac:spMk id="4" creationId="{B424039C-027C-4CC7-BFBF-790C568CDC36}"/>
          </ac:spMkLst>
        </pc:spChg>
      </pc:sldChg>
    </pc:docChg>
  </pc:docChgLst>
  <pc:docChgLst>
    <pc:chgData name="Jack Wu" userId="abc2cf8f8fa28180" providerId="Windows Live" clId="Web-{4551C82C-6393-4913-BDC1-A07CD609D5D5}"/>
    <pc:docChg chg="modSld">
      <pc:chgData name="Jack Wu" userId="abc2cf8f8fa28180" providerId="Windows Live" clId="Web-{4551C82C-6393-4913-BDC1-A07CD609D5D5}" dt="2019-11-26T21:55:41.888" v="5" actId="1076"/>
      <pc:docMkLst>
        <pc:docMk/>
      </pc:docMkLst>
      <pc:sldChg chg="addSp delSp modSp">
        <pc:chgData name="Jack Wu" userId="abc2cf8f8fa28180" providerId="Windows Live" clId="Web-{4551C82C-6393-4913-BDC1-A07CD609D5D5}" dt="2019-11-26T21:55:41.888" v="5" actId="1076"/>
        <pc:sldMkLst>
          <pc:docMk/>
          <pc:sldMk cId="3137375943" sldId="259"/>
        </pc:sldMkLst>
        <pc:spChg chg="del">
          <ac:chgData name="Jack Wu" userId="abc2cf8f8fa28180" providerId="Windows Live" clId="Web-{4551C82C-6393-4913-BDC1-A07CD609D5D5}" dt="2019-11-26T21:52:40.699" v="0"/>
          <ac:spMkLst>
            <pc:docMk/>
            <pc:sldMk cId="3137375943" sldId="259"/>
            <ac:spMk id="3" creationId="{97F1967F-E083-4ECD-AAD7-1F84938123B9}"/>
          </ac:spMkLst>
        </pc:spChg>
        <pc:picChg chg="add mod">
          <ac:chgData name="Jack Wu" userId="abc2cf8f8fa28180" providerId="Windows Live" clId="Web-{4551C82C-6393-4913-BDC1-A07CD609D5D5}" dt="2019-11-26T21:55:41.888" v="5" actId="1076"/>
          <ac:picMkLst>
            <pc:docMk/>
            <pc:sldMk cId="3137375943" sldId="259"/>
            <ac:picMk id="4" creationId="{A9714023-5968-4438-BE5B-AA659B1F0A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A698C-973F-4A04-8430-1EC44EA867C0}" type="datetimeFigureOut">
              <a:rPr lang="en-US"/>
              <a:t>11/27/2019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4BBF9-12F2-46FE-9070-6AA40F4E529F}" type="slidenum">
              <a:rPr lang="en-US"/>
              <a:t>‹#›</a:t>
            </a:fld>
            <a:endParaRPr lang="en-US"/>
          </a:p>
        </p:txBody>
      </p:sp>
    </p:spTree>
    <p:extLst>
      <p:ext uri="{BB962C8B-B14F-4D97-AF65-F5344CB8AC3E}">
        <p14:creationId xmlns:p14="http://schemas.microsoft.com/office/powerpoint/2010/main" val="251251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defined several functional and non-functional requirements for our application, which are all documented in our SRS.</a:t>
            </a:r>
          </a:p>
          <a:p>
            <a:endParaRPr lang="en-US"/>
          </a:p>
          <a:p>
            <a:r>
              <a:rPr lang="en-US">
                <a:cs typeface="Calibri"/>
              </a:rPr>
              <a:t>We also include </a:t>
            </a:r>
            <a:r>
              <a:rPr lang="en-US"/>
              <a:t>any assumptions that have been made by the requirements engineering team when gathering and analyzing the requirements. If any of the assumptions are found to be false, the SRS would need to be re-evaluated to make sure its contents are still valid</a:t>
            </a:r>
            <a:endParaRPr lang="en-US">
              <a:cs typeface="Calibri"/>
            </a:endParaRPr>
          </a:p>
        </p:txBody>
      </p:sp>
      <p:sp>
        <p:nvSpPr>
          <p:cNvPr id="4" name="Slide Number Placeholder 3"/>
          <p:cNvSpPr>
            <a:spLocks noGrp="1"/>
          </p:cNvSpPr>
          <p:nvPr>
            <p:ph type="sldNum" sz="quarter" idx="5"/>
          </p:nvPr>
        </p:nvSpPr>
        <p:spPr/>
        <p:txBody>
          <a:bodyPr/>
          <a:lstStyle/>
          <a:p>
            <a:fld id="{00A4BBF9-12F2-46FE-9070-6AA40F4E529F}" type="slidenum">
              <a:rPr lang="en-US"/>
              <a:t>2</a:t>
            </a:fld>
            <a:endParaRPr lang="en-US"/>
          </a:p>
        </p:txBody>
      </p:sp>
    </p:spTree>
    <p:extLst>
      <p:ext uri="{BB962C8B-B14F-4D97-AF65-F5344CB8AC3E}">
        <p14:creationId xmlns:p14="http://schemas.microsoft.com/office/powerpoint/2010/main" val="236957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Clean </a:t>
            </a:r>
          </a:p>
          <a:p>
            <a:r>
              <a:rPr lang="en-US">
                <a:cs typeface="Calibri"/>
              </a:rPr>
              <a:t>- Swiping</a:t>
            </a:r>
          </a:p>
        </p:txBody>
      </p:sp>
      <p:sp>
        <p:nvSpPr>
          <p:cNvPr id="4" name="Slide Number Placeholder 3"/>
          <p:cNvSpPr>
            <a:spLocks noGrp="1"/>
          </p:cNvSpPr>
          <p:nvPr>
            <p:ph type="sldNum" sz="quarter" idx="5"/>
          </p:nvPr>
        </p:nvSpPr>
        <p:spPr/>
        <p:txBody>
          <a:bodyPr/>
          <a:lstStyle/>
          <a:p>
            <a:fld id="{00A4BBF9-12F2-46FE-9070-6AA40F4E529F}" type="slidenum">
              <a:rPr lang="en-US"/>
              <a:t>4</a:t>
            </a:fld>
            <a:endParaRPr lang="en-US"/>
          </a:p>
        </p:txBody>
      </p:sp>
    </p:spTree>
    <p:extLst>
      <p:ext uri="{BB962C8B-B14F-4D97-AF65-F5344CB8AC3E}">
        <p14:creationId xmlns:p14="http://schemas.microsoft.com/office/powerpoint/2010/main" val="7790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CR content:</a:t>
            </a:r>
          </a:p>
          <a:p>
            <a:r>
              <a:rPr lang="en-US">
                <a:cs typeface="Calibri"/>
              </a:rPr>
              <a:t>- Date</a:t>
            </a:r>
          </a:p>
          <a:p>
            <a:r>
              <a:rPr lang="en-US">
                <a:cs typeface="Calibri"/>
              </a:rPr>
              <a:t>- CR #</a:t>
            </a:r>
          </a:p>
          <a:p>
            <a:r>
              <a:rPr lang="en-US">
                <a:cs typeface="Calibri"/>
              </a:rPr>
              <a:t>- Title</a:t>
            </a:r>
          </a:p>
          <a:p>
            <a:r>
              <a:rPr lang="en-US">
                <a:cs typeface="Calibri"/>
              </a:rPr>
              <a:t>- Description</a:t>
            </a:r>
          </a:p>
          <a:p>
            <a:r>
              <a:rPr lang="en-US">
                <a:cs typeface="Calibri"/>
              </a:rPr>
              <a:t>- Submitter</a:t>
            </a:r>
          </a:p>
          <a:p>
            <a:r>
              <a:rPr lang="en-US">
                <a:cs typeface="Calibri"/>
              </a:rPr>
              <a:t>- Phone</a:t>
            </a:r>
          </a:p>
          <a:p>
            <a:r>
              <a:rPr lang="en-US">
                <a:cs typeface="Calibri"/>
              </a:rPr>
              <a:t>- E-mail</a:t>
            </a:r>
          </a:p>
          <a:p>
            <a:r>
              <a:rPr lang="en-US">
                <a:cs typeface="Calibri"/>
              </a:rPr>
              <a:t>- Product</a:t>
            </a:r>
          </a:p>
          <a:p>
            <a:r>
              <a:rPr lang="en-US">
                <a:cs typeface="Calibri"/>
              </a:rPr>
              <a:t>- Version</a:t>
            </a:r>
          </a:p>
          <a:p>
            <a:r>
              <a:rPr lang="en-US">
                <a:cs typeface="Calibri"/>
              </a:rPr>
              <a:t>- Priority</a:t>
            </a:r>
          </a:p>
        </p:txBody>
      </p:sp>
      <p:sp>
        <p:nvSpPr>
          <p:cNvPr id="4" name="Slide Number Placeholder 3"/>
          <p:cNvSpPr>
            <a:spLocks noGrp="1"/>
          </p:cNvSpPr>
          <p:nvPr>
            <p:ph type="sldNum" sz="quarter" idx="5"/>
          </p:nvPr>
        </p:nvSpPr>
        <p:spPr/>
        <p:txBody>
          <a:bodyPr/>
          <a:lstStyle/>
          <a:p>
            <a:fld id="{00A4BBF9-12F2-46FE-9070-6AA40F4E529F}" type="slidenum">
              <a:rPr lang="en-US"/>
              <a:t>16</a:t>
            </a:fld>
            <a:endParaRPr lang="en-US"/>
          </a:p>
        </p:txBody>
      </p:sp>
    </p:spTree>
    <p:extLst>
      <p:ext uri="{BB962C8B-B14F-4D97-AF65-F5344CB8AC3E}">
        <p14:creationId xmlns:p14="http://schemas.microsoft.com/office/powerpoint/2010/main" val="74955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testing methods we used in this application is Unit, Functional, Acceptance and System Integration.</a:t>
            </a:r>
          </a:p>
          <a:p>
            <a:r>
              <a:rPr lang="en-US">
                <a:cs typeface="Calibri"/>
              </a:rPr>
              <a:t>In the table are three test cases for Functional, Integration, and Acceptance testing.</a:t>
            </a:r>
          </a:p>
        </p:txBody>
      </p:sp>
      <p:sp>
        <p:nvSpPr>
          <p:cNvPr id="4" name="Slide Number Placeholder 3"/>
          <p:cNvSpPr>
            <a:spLocks noGrp="1"/>
          </p:cNvSpPr>
          <p:nvPr>
            <p:ph type="sldNum" sz="quarter" idx="5"/>
          </p:nvPr>
        </p:nvSpPr>
        <p:spPr/>
        <p:txBody>
          <a:bodyPr/>
          <a:lstStyle/>
          <a:p>
            <a:fld id="{00A4BBF9-12F2-46FE-9070-6AA40F4E529F}" type="slidenum">
              <a:rPr lang="en-US"/>
              <a:t>17</a:t>
            </a:fld>
            <a:endParaRPr lang="en-US"/>
          </a:p>
        </p:txBody>
      </p:sp>
    </p:spTree>
    <p:extLst>
      <p:ext uri="{BB962C8B-B14F-4D97-AF65-F5344CB8AC3E}">
        <p14:creationId xmlns:p14="http://schemas.microsoft.com/office/powerpoint/2010/main" val="3748627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Talk about how to mitigate those risks.</a:t>
            </a:r>
          </a:p>
        </p:txBody>
      </p:sp>
      <p:sp>
        <p:nvSpPr>
          <p:cNvPr id="4" name="Slide Number Placeholder 3"/>
          <p:cNvSpPr>
            <a:spLocks noGrp="1"/>
          </p:cNvSpPr>
          <p:nvPr>
            <p:ph type="sldNum" sz="quarter" idx="5"/>
          </p:nvPr>
        </p:nvSpPr>
        <p:spPr/>
        <p:txBody>
          <a:bodyPr/>
          <a:lstStyle/>
          <a:p>
            <a:fld id="{00A4BBF9-12F2-46FE-9070-6AA40F4E529F}" type="slidenum">
              <a:rPr lang="en-US"/>
              <a:t>18</a:t>
            </a:fld>
            <a:endParaRPr lang="en-US"/>
          </a:p>
        </p:txBody>
      </p:sp>
    </p:spTree>
    <p:extLst>
      <p:ext uri="{BB962C8B-B14F-4D97-AF65-F5344CB8AC3E}">
        <p14:creationId xmlns:p14="http://schemas.microsoft.com/office/powerpoint/2010/main" val="282592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will be ambiguity of exactly what the customer wants if the team doesn't communicate with the customer well</a:t>
            </a:r>
          </a:p>
          <a:p>
            <a:r>
              <a:rPr lang="en-US">
                <a:cs typeface="Calibri"/>
              </a:rPr>
              <a:t>Its good to be more proactive in working with the customer</a:t>
            </a:r>
          </a:p>
          <a:p>
            <a:r>
              <a:rPr lang="en-US">
                <a:cs typeface="Calibri"/>
              </a:rPr>
              <a:t>Overall allows for a smoother dev process, not as much going back for changes</a:t>
            </a:r>
          </a:p>
          <a:p>
            <a:endParaRPr lang="en-US">
              <a:cs typeface="Calibri"/>
            </a:endParaRPr>
          </a:p>
          <a:p>
            <a:r>
              <a:rPr lang="en-US">
                <a:cs typeface="Calibri"/>
              </a:rPr>
              <a:t>Can make improvements on selecting deadlines for certain project milestones. Not using a good standard method can be fragile to change and unforeseen circumstances</a:t>
            </a:r>
          </a:p>
          <a:p>
            <a:endParaRPr lang="en-US">
              <a:cs typeface="Calibri"/>
            </a:endParaRPr>
          </a:p>
        </p:txBody>
      </p:sp>
      <p:sp>
        <p:nvSpPr>
          <p:cNvPr id="4" name="Slide Number Placeholder 3"/>
          <p:cNvSpPr>
            <a:spLocks noGrp="1"/>
          </p:cNvSpPr>
          <p:nvPr>
            <p:ph type="sldNum" sz="quarter" idx="5"/>
          </p:nvPr>
        </p:nvSpPr>
        <p:spPr/>
        <p:txBody>
          <a:bodyPr/>
          <a:lstStyle/>
          <a:p>
            <a:fld id="{00A4BBF9-12F2-46FE-9070-6AA40F4E529F}" type="slidenum">
              <a:rPr lang="en-US"/>
              <a:t>19</a:t>
            </a:fld>
            <a:endParaRPr lang="en-US"/>
          </a:p>
        </p:txBody>
      </p:sp>
    </p:spTree>
    <p:extLst>
      <p:ext uri="{BB962C8B-B14F-4D97-AF65-F5344CB8AC3E}">
        <p14:creationId xmlns:p14="http://schemas.microsoft.com/office/powerpoint/2010/main" val="2280740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11/27/2019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94037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1281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dirty="0"/>
              <a:pPr/>
              <a:t>11/27/2019</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03670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496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11/27/2019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14016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7742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985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567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0329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11/27/2019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015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379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11/27/2019</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5415450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Fooder</a:t>
            </a:r>
            <a:endParaRPr lang="en-US"/>
          </a:p>
        </p:txBody>
      </p:sp>
      <p:sp>
        <p:nvSpPr>
          <p:cNvPr id="3" name="Subtitle 2"/>
          <p:cNvSpPr>
            <a:spLocks noGrp="1"/>
          </p:cNvSpPr>
          <p:nvPr>
            <p:ph type="subTitle" idx="1"/>
          </p:nvPr>
        </p:nvSpPr>
        <p:spPr/>
        <p:txBody>
          <a:bodyPr>
            <a:normAutofit/>
          </a:bodyPr>
          <a:lstStyle/>
          <a:p>
            <a:r>
              <a:rPr lang="en-US"/>
              <a:t>Simon Fu, Jack Wu, Wendy chen, Matheus schaly</a:t>
            </a:r>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043-9D9E-4BF5-BD1A-26DA09AFAAFE}"/>
              </a:ext>
            </a:extLst>
          </p:cNvPr>
          <p:cNvSpPr>
            <a:spLocks noGrp="1"/>
          </p:cNvSpPr>
          <p:nvPr>
            <p:ph type="title"/>
          </p:nvPr>
        </p:nvSpPr>
        <p:spPr/>
        <p:txBody>
          <a:bodyPr/>
          <a:lstStyle/>
          <a:p>
            <a:r>
              <a:rPr lang="en-US">
                <a:cs typeface="Calibri Light"/>
              </a:rPr>
              <a:t>Work breakdown structure</a:t>
            </a:r>
            <a:endParaRPr lang="en-US"/>
          </a:p>
        </p:txBody>
      </p:sp>
      <p:sp>
        <p:nvSpPr>
          <p:cNvPr id="8" name="Retângulo 7">
            <a:extLst>
              <a:ext uri="{FF2B5EF4-FFF2-40B4-BE49-F238E27FC236}">
                <a16:creationId xmlns:a16="http://schemas.microsoft.com/office/drawing/2014/main" id="{B30CC758-7FC8-4905-91A2-1A16D6DD3EC2}"/>
              </a:ext>
            </a:extLst>
          </p:cNvPr>
          <p:cNvSpPr/>
          <p:nvPr/>
        </p:nvSpPr>
        <p:spPr>
          <a:xfrm>
            <a:off x="2044461" y="3949460"/>
            <a:ext cx="2070338" cy="1408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6" descr="Uma imagem contendo estacionamento, lado, relógio, coberto&#10;&#10;Descrição gerada com muito alta confiança">
            <a:extLst>
              <a:ext uri="{FF2B5EF4-FFF2-40B4-BE49-F238E27FC236}">
                <a16:creationId xmlns:a16="http://schemas.microsoft.com/office/drawing/2014/main" id="{208CA97C-06CE-42B5-88CF-4EB25E56B0B5}"/>
              </a:ext>
            </a:extLst>
          </p:cNvPr>
          <p:cNvPicPr>
            <a:picLocks noGrp="1" noChangeAspect="1"/>
          </p:cNvPicPr>
          <p:nvPr>
            <p:ph idx="1"/>
          </p:nvPr>
        </p:nvPicPr>
        <p:blipFill>
          <a:blip r:embed="rId2"/>
          <a:stretch>
            <a:fillRect/>
          </a:stretch>
        </p:blipFill>
        <p:spPr>
          <a:xfrm>
            <a:off x="3811156" y="2026719"/>
            <a:ext cx="1544201" cy="4234644"/>
          </a:xfrm>
        </p:spPr>
      </p:pic>
      <p:sp>
        <p:nvSpPr>
          <p:cNvPr id="9" name="Elipse 8">
            <a:extLst>
              <a:ext uri="{FF2B5EF4-FFF2-40B4-BE49-F238E27FC236}">
                <a16:creationId xmlns:a16="http://schemas.microsoft.com/office/drawing/2014/main" id="{194C5015-FB8C-4886-A5A9-C517F08AAD1A}"/>
              </a:ext>
            </a:extLst>
          </p:cNvPr>
          <p:cNvSpPr/>
          <p:nvPr/>
        </p:nvSpPr>
        <p:spPr>
          <a:xfrm>
            <a:off x="3696957" y="2208901"/>
            <a:ext cx="1351471" cy="6038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3739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043-9D9E-4BF5-BD1A-26DA09AFAAFE}"/>
              </a:ext>
            </a:extLst>
          </p:cNvPr>
          <p:cNvSpPr>
            <a:spLocks noGrp="1"/>
          </p:cNvSpPr>
          <p:nvPr>
            <p:ph type="title"/>
          </p:nvPr>
        </p:nvSpPr>
        <p:spPr/>
        <p:txBody>
          <a:bodyPr/>
          <a:lstStyle/>
          <a:p>
            <a:r>
              <a:rPr lang="en-US">
                <a:cs typeface="Calibri Light"/>
              </a:rPr>
              <a:t>Work breakdown structure</a:t>
            </a:r>
            <a:endParaRPr lang="en-US"/>
          </a:p>
        </p:txBody>
      </p:sp>
      <p:sp>
        <p:nvSpPr>
          <p:cNvPr id="8" name="Retângulo 7">
            <a:extLst>
              <a:ext uri="{FF2B5EF4-FFF2-40B4-BE49-F238E27FC236}">
                <a16:creationId xmlns:a16="http://schemas.microsoft.com/office/drawing/2014/main" id="{B30CC758-7FC8-4905-91A2-1A16D6DD3EC2}"/>
              </a:ext>
            </a:extLst>
          </p:cNvPr>
          <p:cNvSpPr/>
          <p:nvPr/>
        </p:nvSpPr>
        <p:spPr>
          <a:xfrm>
            <a:off x="2044461" y="3949460"/>
            <a:ext cx="2070338" cy="1408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6" descr="Tela de computador com texto preto sobre fundo branco&#10;&#10;Descrição gerada com alta confiança">
            <a:extLst>
              <a:ext uri="{FF2B5EF4-FFF2-40B4-BE49-F238E27FC236}">
                <a16:creationId xmlns:a16="http://schemas.microsoft.com/office/drawing/2014/main" id="{111BB28F-19A6-464D-8478-FCF9EF5B96AB}"/>
              </a:ext>
            </a:extLst>
          </p:cNvPr>
          <p:cNvPicPr>
            <a:picLocks noGrp="1" noChangeAspect="1"/>
          </p:cNvPicPr>
          <p:nvPr>
            <p:ph idx="1"/>
          </p:nvPr>
        </p:nvPicPr>
        <p:blipFill>
          <a:blip r:embed="rId2"/>
          <a:stretch>
            <a:fillRect/>
          </a:stretch>
        </p:blipFill>
        <p:spPr>
          <a:xfrm>
            <a:off x="3588613" y="2016463"/>
            <a:ext cx="1974909" cy="4255158"/>
          </a:xfrm>
        </p:spPr>
      </p:pic>
      <p:sp>
        <p:nvSpPr>
          <p:cNvPr id="9" name="Elipse 8">
            <a:extLst>
              <a:ext uri="{FF2B5EF4-FFF2-40B4-BE49-F238E27FC236}">
                <a16:creationId xmlns:a16="http://schemas.microsoft.com/office/drawing/2014/main" id="{194C5015-FB8C-4886-A5A9-C517F08AAD1A}"/>
              </a:ext>
            </a:extLst>
          </p:cNvPr>
          <p:cNvSpPr/>
          <p:nvPr/>
        </p:nvSpPr>
        <p:spPr>
          <a:xfrm>
            <a:off x="3538806" y="2309543"/>
            <a:ext cx="1567131" cy="70449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9668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043-9D9E-4BF5-BD1A-26DA09AFAAFE}"/>
              </a:ext>
            </a:extLst>
          </p:cNvPr>
          <p:cNvSpPr>
            <a:spLocks noGrp="1"/>
          </p:cNvSpPr>
          <p:nvPr>
            <p:ph type="title"/>
          </p:nvPr>
        </p:nvSpPr>
        <p:spPr/>
        <p:txBody>
          <a:bodyPr/>
          <a:lstStyle/>
          <a:p>
            <a:r>
              <a:rPr lang="en-US">
                <a:cs typeface="Calibri Light"/>
              </a:rPr>
              <a:t>Schedule</a:t>
            </a:r>
            <a:endParaRPr lang="en-US"/>
          </a:p>
        </p:txBody>
      </p:sp>
      <p:sp>
        <p:nvSpPr>
          <p:cNvPr id="3" name="Content Placeholder 2">
            <a:extLst>
              <a:ext uri="{FF2B5EF4-FFF2-40B4-BE49-F238E27FC236}">
                <a16:creationId xmlns:a16="http://schemas.microsoft.com/office/drawing/2014/main" id="{F3DE1E70-AF7B-4015-9908-6A1811731443}"/>
              </a:ext>
            </a:extLst>
          </p:cNvPr>
          <p:cNvSpPr>
            <a:spLocks noGrp="1"/>
          </p:cNvSpPr>
          <p:nvPr>
            <p:ph idx="1"/>
          </p:nvPr>
        </p:nvSpPr>
        <p:spPr/>
        <p:txBody>
          <a:bodyPr/>
          <a:lstStyle/>
          <a:p>
            <a:pPr marL="305435" indent="-305435"/>
            <a:r>
              <a:rPr lang="en-US"/>
              <a:t>Size: functions points method</a:t>
            </a:r>
          </a:p>
          <a:p>
            <a:pPr marL="629920" lvl="1" indent="-305435"/>
            <a:r>
              <a:rPr lang="en-US"/>
              <a:t>Adjusted functions points: 187.58.</a:t>
            </a:r>
          </a:p>
          <a:p>
            <a:pPr marL="629920" lvl="1" indent="-305435"/>
            <a:r>
              <a:rPr lang="en-US"/>
              <a:t>KLOC: 9.941 (Java).</a:t>
            </a:r>
          </a:p>
          <a:p>
            <a:pPr marL="305435" indent="-305435"/>
            <a:r>
              <a:rPr lang="en-US"/>
              <a:t>Staff-months and months: COCOMO intermediate embedded method</a:t>
            </a:r>
          </a:p>
          <a:p>
            <a:pPr marL="629920" lvl="1" indent="-305435"/>
            <a:r>
              <a:rPr lang="en-US"/>
              <a:t>Employees: 23.</a:t>
            </a:r>
          </a:p>
          <a:p>
            <a:pPr marL="629920" lvl="1" indent="-305435"/>
            <a:r>
              <a:rPr lang="en-US"/>
              <a:t>Duration: 24 months.</a:t>
            </a:r>
          </a:p>
          <a:p>
            <a:pPr marL="629920" lvl="1" indent="-305435"/>
            <a:r>
              <a:rPr lang="en-US"/>
              <a:t>01-dec-2019 to 01-dec-2021.</a:t>
            </a:r>
          </a:p>
          <a:p>
            <a:pPr marL="629920" lvl="1" indent="-305435"/>
            <a:endParaRPr lang="en-US"/>
          </a:p>
        </p:txBody>
      </p:sp>
    </p:spTree>
    <p:extLst>
      <p:ext uri="{BB962C8B-B14F-4D97-AF65-F5344CB8AC3E}">
        <p14:creationId xmlns:p14="http://schemas.microsoft.com/office/powerpoint/2010/main" val="78573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043-9D9E-4BF5-BD1A-26DA09AFAAFE}"/>
              </a:ext>
            </a:extLst>
          </p:cNvPr>
          <p:cNvSpPr>
            <a:spLocks noGrp="1"/>
          </p:cNvSpPr>
          <p:nvPr>
            <p:ph type="title"/>
          </p:nvPr>
        </p:nvSpPr>
        <p:spPr/>
        <p:txBody>
          <a:bodyPr/>
          <a:lstStyle/>
          <a:p>
            <a:r>
              <a:rPr lang="en-US">
                <a:cs typeface="Calibri Light"/>
              </a:rPr>
              <a:t>Budget</a:t>
            </a:r>
          </a:p>
        </p:txBody>
      </p:sp>
      <p:sp>
        <p:nvSpPr>
          <p:cNvPr id="3" name="Content Placeholder 2">
            <a:extLst>
              <a:ext uri="{FF2B5EF4-FFF2-40B4-BE49-F238E27FC236}">
                <a16:creationId xmlns:a16="http://schemas.microsoft.com/office/drawing/2014/main" id="{F3DE1E70-AF7B-4015-9908-6A1811731443}"/>
              </a:ext>
            </a:extLst>
          </p:cNvPr>
          <p:cNvSpPr>
            <a:spLocks noGrp="1"/>
          </p:cNvSpPr>
          <p:nvPr>
            <p:ph idx="1"/>
          </p:nvPr>
        </p:nvSpPr>
        <p:spPr>
          <a:xfrm>
            <a:off x="581192" y="1851156"/>
            <a:ext cx="3360243" cy="3630795"/>
          </a:xfrm>
        </p:spPr>
        <p:txBody>
          <a:bodyPr/>
          <a:lstStyle/>
          <a:p>
            <a:pPr marL="305435" indent="-305435"/>
            <a:endParaRPr lang="en-US"/>
          </a:p>
          <a:p>
            <a:pPr marL="305435" indent="-305435"/>
            <a:endParaRPr lang="en-US"/>
          </a:p>
          <a:p>
            <a:pPr marL="629920" lvl="1" indent="-305435"/>
            <a:endParaRPr lang="en-US"/>
          </a:p>
          <a:p>
            <a:pPr marL="629920" lvl="1" indent="-305435"/>
            <a:r>
              <a:rPr lang="en-US"/>
              <a:t>Software Developers:</a:t>
            </a:r>
          </a:p>
          <a:p>
            <a:pPr marL="899795" lvl="2" indent="-269875"/>
            <a:r>
              <a:rPr lang="en-US"/>
              <a:t>2 Entry-level: C$ 22,00/hour</a:t>
            </a:r>
          </a:p>
          <a:p>
            <a:pPr marL="899795" lvl="2" indent="-269875"/>
            <a:r>
              <a:rPr lang="en-US"/>
              <a:t>5 Early-career: C$ 22,49/hour</a:t>
            </a:r>
          </a:p>
          <a:p>
            <a:pPr marL="899795" lvl="2" indent="-269875"/>
            <a:r>
              <a:rPr lang="en-US"/>
              <a:t>5 Mid-career: C$ 35,57/hour</a:t>
            </a:r>
          </a:p>
          <a:p>
            <a:pPr marL="899795" lvl="2" indent="-269875"/>
            <a:r>
              <a:rPr lang="en-US"/>
              <a:t>1 Experienced: C$ 65,00/hour</a:t>
            </a:r>
          </a:p>
          <a:p>
            <a:pPr marL="899795" lvl="2" indent="-269875"/>
            <a:r>
              <a:rPr lang="en-US"/>
              <a:t>2 Late-career: C$ 59,00/hour</a:t>
            </a:r>
          </a:p>
        </p:txBody>
      </p:sp>
      <p:graphicFrame>
        <p:nvGraphicFramePr>
          <p:cNvPr id="5" name="Espaço Reservado para Conteúdo 4">
            <a:extLst>
              <a:ext uri="{FF2B5EF4-FFF2-40B4-BE49-F238E27FC236}">
                <a16:creationId xmlns:a16="http://schemas.microsoft.com/office/drawing/2014/main" id="{351F11D1-AEED-47EB-AAD8-9F6429F53051}"/>
              </a:ext>
            </a:extLst>
          </p:cNvPr>
          <p:cNvGraphicFramePr>
            <a:graphicFrameLocks/>
          </p:cNvGraphicFramePr>
          <p:nvPr/>
        </p:nvGraphicFramePr>
        <p:xfrm>
          <a:off x="546339" y="2156603"/>
          <a:ext cx="8084628" cy="740978"/>
        </p:xfrm>
        <a:graphic>
          <a:graphicData uri="http://schemas.openxmlformats.org/drawingml/2006/table">
            <a:tbl>
              <a:tblPr firstRow="1" bandRow="1">
                <a:tableStyleId>{5C22544A-7EE6-4342-B048-85BDC9FD1C3A}</a:tableStyleId>
              </a:tblPr>
              <a:tblGrid>
                <a:gridCol w="5731541">
                  <a:extLst>
                    <a:ext uri="{9D8B030D-6E8A-4147-A177-3AD203B41FA5}">
                      <a16:colId xmlns:a16="http://schemas.microsoft.com/office/drawing/2014/main" val="3554342216"/>
                    </a:ext>
                  </a:extLst>
                </a:gridCol>
                <a:gridCol w="2353087">
                  <a:extLst>
                    <a:ext uri="{9D8B030D-6E8A-4147-A177-3AD203B41FA5}">
                      <a16:colId xmlns:a16="http://schemas.microsoft.com/office/drawing/2014/main" val="2505408637"/>
                    </a:ext>
                  </a:extLst>
                </a:gridCol>
              </a:tblGrid>
              <a:tr h="370489">
                <a:tc>
                  <a:txBody>
                    <a:bodyPr/>
                    <a:lstStyle/>
                    <a:p>
                      <a:pPr fontAlgn="base"/>
                      <a:r>
                        <a:rPr lang="en-US" sz="1000">
                          <a:effectLst/>
                        </a:rPr>
                        <a:t>Resource Type Expenditure </a:t>
                      </a:r>
                      <a:endParaRPr lang="en-US">
                        <a:effectLst/>
                      </a:endParaRPr>
                    </a:p>
                  </a:txBody>
                  <a:tcPr anchor="ctr"/>
                </a:tc>
                <a:tc>
                  <a:txBody>
                    <a:bodyPr/>
                    <a:lstStyle/>
                    <a:p>
                      <a:pPr fontAlgn="base"/>
                      <a:r>
                        <a:rPr lang="en-US" sz="1000">
                          <a:effectLst/>
                        </a:rPr>
                        <a:t>Total Project Costs </a:t>
                      </a:r>
                      <a:endParaRPr lang="en-US">
                        <a:effectLst/>
                      </a:endParaRPr>
                    </a:p>
                  </a:txBody>
                  <a:tcPr anchor="ctr"/>
                </a:tc>
                <a:extLst>
                  <a:ext uri="{0D108BD9-81ED-4DB2-BD59-A6C34878D82A}">
                    <a16:rowId xmlns:a16="http://schemas.microsoft.com/office/drawing/2014/main" val="3405205763"/>
                  </a:ext>
                </a:extLst>
              </a:tr>
              <a:tr h="370489">
                <a:tc>
                  <a:txBody>
                    <a:bodyPr/>
                    <a:lstStyle/>
                    <a:p>
                      <a:pPr fontAlgn="base"/>
                      <a:r>
                        <a:rPr lang="en-US" sz="1000" err="1">
                          <a:effectLst/>
                        </a:rPr>
                        <a:t>Labour</a:t>
                      </a:r>
                      <a:r>
                        <a:rPr lang="en-US" sz="1000">
                          <a:effectLst/>
                        </a:rPr>
                        <a:t> </a:t>
                      </a:r>
                      <a:endParaRPr lang="en-US">
                        <a:effectLst/>
                      </a:endParaRPr>
                    </a:p>
                  </a:txBody>
                  <a:tcPr anchor="ctr"/>
                </a:tc>
                <a:tc>
                  <a:txBody>
                    <a:bodyPr/>
                    <a:lstStyle/>
                    <a:p>
                      <a:pPr fontAlgn="base"/>
                      <a:r>
                        <a:rPr lang="en-US" sz="1000">
                          <a:effectLst/>
                        </a:rPr>
                        <a:t>C$ 3,139,552.36 </a:t>
                      </a:r>
                      <a:endParaRPr lang="en-US">
                        <a:effectLst/>
                      </a:endParaRPr>
                    </a:p>
                  </a:txBody>
                  <a:tcPr anchor="ctr"/>
                </a:tc>
                <a:extLst>
                  <a:ext uri="{0D108BD9-81ED-4DB2-BD59-A6C34878D82A}">
                    <a16:rowId xmlns:a16="http://schemas.microsoft.com/office/drawing/2014/main" val="1069586248"/>
                  </a:ext>
                </a:extLst>
              </a:tr>
            </a:tbl>
          </a:graphicData>
        </a:graphic>
      </p:graphicFrame>
      <p:sp>
        <p:nvSpPr>
          <p:cNvPr id="7" name="Content Placeholder 2">
            <a:extLst>
              <a:ext uri="{FF2B5EF4-FFF2-40B4-BE49-F238E27FC236}">
                <a16:creationId xmlns:a16="http://schemas.microsoft.com/office/drawing/2014/main" id="{C7D172F4-4588-4CDD-A4B5-DF293371403D}"/>
              </a:ext>
            </a:extLst>
          </p:cNvPr>
          <p:cNvSpPr txBox="1">
            <a:spLocks/>
          </p:cNvSpPr>
          <p:nvPr/>
        </p:nvSpPr>
        <p:spPr>
          <a:xfrm>
            <a:off x="4572347" y="2176262"/>
            <a:ext cx="3360243" cy="3630795"/>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US"/>
          </a:p>
          <a:p>
            <a:pPr marL="305435" indent="-305435"/>
            <a:endParaRPr lang="en-US"/>
          </a:p>
          <a:p>
            <a:pPr marL="629920" lvl="1" indent="-305435"/>
            <a:endParaRPr lang="en-US"/>
          </a:p>
          <a:p>
            <a:pPr marL="629920" lvl="1" indent="-305435"/>
            <a:r>
              <a:rPr lang="en-US"/>
              <a:t>Programmer Analyst:</a:t>
            </a:r>
          </a:p>
          <a:p>
            <a:pPr marL="899795" lvl="2" indent="-269875"/>
            <a:r>
              <a:rPr lang="en-US"/>
              <a:t>2 Late-career: C$ 50.05/hour</a:t>
            </a:r>
          </a:p>
          <a:p>
            <a:pPr marL="629920" lvl="1" indent="-305435"/>
            <a:r>
              <a:rPr lang="en-US"/>
              <a:t>Software Engineers:</a:t>
            </a:r>
          </a:p>
          <a:p>
            <a:pPr marL="899795" lvl="2" indent="-269875"/>
            <a:r>
              <a:rPr lang="en-US"/>
              <a:t>1 Mid-career: 29.53/hour</a:t>
            </a:r>
          </a:p>
          <a:p>
            <a:pPr marL="899795" lvl="2" indent="-269875"/>
            <a:r>
              <a:rPr lang="en-US"/>
              <a:t>1 Late-career: 61.92/hour</a:t>
            </a:r>
          </a:p>
          <a:p>
            <a:pPr marL="629920" lvl="1" indent="-305435"/>
            <a:r>
              <a:rPr lang="en-US"/>
              <a:t>Project Managers:</a:t>
            </a:r>
          </a:p>
          <a:p>
            <a:pPr marL="899795" lvl="2" indent="-269875"/>
            <a:r>
              <a:rPr lang="en-US"/>
              <a:t>4 Entry-level: 20.59/hour</a:t>
            </a:r>
          </a:p>
          <a:p>
            <a:pPr marL="629920" lvl="1" indent="-305435"/>
            <a:endParaRPr lang="en-US"/>
          </a:p>
        </p:txBody>
      </p:sp>
      <p:sp>
        <p:nvSpPr>
          <p:cNvPr id="10" name="CaixaDeTexto 9">
            <a:extLst>
              <a:ext uri="{FF2B5EF4-FFF2-40B4-BE49-F238E27FC236}">
                <a16:creationId xmlns:a16="http://schemas.microsoft.com/office/drawing/2014/main" id="{0B5779B8-641A-4EAE-AB73-CCF1FBCC2190}"/>
              </a:ext>
            </a:extLst>
          </p:cNvPr>
          <p:cNvSpPr txBox="1"/>
          <p:nvPr/>
        </p:nvSpPr>
        <p:spPr>
          <a:xfrm>
            <a:off x="1820174" y="5817079"/>
            <a:ext cx="55755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err="1">
                <a:solidFill>
                  <a:schemeClr val="tx2">
                    <a:lumMod val="75000"/>
                  </a:schemeClr>
                </a:solidFill>
              </a:rPr>
              <a:t>Antecipated</a:t>
            </a:r>
            <a:r>
              <a:rPr lang="pt-BR">
                <a:solidFill>
                  <a:schemeClr val="tx2">
                    <a:lumMod val="75000"/>
                  </a:schemeClr>
                </a:solidFill>
              </a:rPr>
              <a:t> hours </a:t>
            </a:r>
            <a:r>
              <a:rPr lang="pt-BR" err="1">
                <a:solidFill>
                  <a:schemeClr val="tx2">
                    <a:lumMod val="75000"/>
                  </a:schemeClr>
                </a:solidFill>
              </a:rPr>
              <a:t>of</a:t>
            </a:r>
            <a:r>
              <a:rPr lang="pt-BR">
                <a:solidFill>
                  <a:schemeClr val="tx2">
                    <a:lumMod val="75000"/>
                  </a:schemeClr>
                </a:solidFill>
              </a:rPr>
              <a:t> </a:t>
            </a:r>
            <a:r>
              <a:rPr lang="pt-BR" err="1">
                <a:solidFill>
                  <a:schemeClr val="tx2">
                    <a:lumMod val="75000"/>
                  </a:schemeClr>
                </a:solidFill>
              </a:rPr>
              <a:t>work</a:t>
            </a:r>
            <a:r>
              <a:rPr lang="pt-BR">
                <a:solidFill>
                  <a:schemeClr val="tx2">
                    <a:lumMod val="75000"/>
                  </a:schemeClr>
                </a:solidFill>
              </a:rPr>
              <a:t>: </a:t>
            </a:r>
            <a:r>
              <a:rPr lang="pt-BR" err="1">
                <a:solidFill>
                  <a:schemeClr val="tx2">
                    <a:lumMod val="75000"/>
                  </a:schemeClr>
                </a:solidFill>
              </a:rPr>
              <a:t>mostly</a:t>
            </a:r>
            <a:r>
              <a:rPr lang="pt-BR">
                <a:solidFill>
                  <a:schemeClr val="tx2">
                    <a:lumMod val="75000"/>
                  </a:schemeClr>
                </a:solidFill>
              </a:rPr>
              <a:t> 3,992 </a:t>
            </a:r>
            <a:r>
              <a:rPr lang="pt-BR" err="1">
                <a:solidFill>
                  <a:schemeClr val="tx2">
                    <a:lumMod val="75000"/>
                  </a:schemeClr>
                </a:solidFill>
              </a:rPr>
              <a:t>and</a:t>
            </a:r>
            <a:r>
              <a:rPr lang="pt-BR">
                <a:solidFill>
                  <a:schemeClr val="tx2">
                    <a:lumMod val="75000"/>
                  </a:schemeClr>
                </a:solidFill>
              </a:rPr>
              <a:t> some 3,832.</a:t>
            </a:r>
          </a:p>
        </p:txBody>
      </p:sp>
    </p:spTree>
    <p:extLst>
      <p:ext uri="{BB962C8B-B14F-4D97-AF65-F5344CB8AC3E}">
        <p14:creationId xmlns:p14="http://schemas.microsoft.com/office/powerpoint/2010/main" val="95676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043-9D9E-4BF5-BD1A-26DA09AFAAFE}"/>
              </a:ext>
            </a:extLst>
          </p:cNvPr>
          <p:cNvSpPr>
            <a:spLocks noGrp="1"/>
          </p:cNvSpPr>
          <p:nvPr>
            <p:ph type="title"/>
          </p:nvPr>
        </p:nvSpPr>
        <p:spPr/>
        <p:txBody>
          <a:bodyPr/>
          <a:lstStyle/>
          <a:p>
            <a:r>
              <a:rPr lang="en-US">
                <a:cs typeface="Calibri Light"/>
              </a:rPr>
              <a:t>Budget</a:t>
            </a:r>
          </a:p>
        </p:txBody>
      </p:sp>
      <p:graphicFrame>
        <p:nvGraphicFramePr>
          <p:cNvPr id="18" name="Tabela 17">
            <a:extLst>
              <a:ext uri="{FF2B5EF4-FFF2-40B4-BE49-F238E27FC236}">
                <a16:creationId xmlns:a16="http://schemas.microsoft.com/office/drawing/2014/main" id="{97C25002-340A-4769-B0E2-5E0397FB444E}"/>
              </a:ext>
            </a:extLst>
          </p:cNvPr>
          <p:cNvGraphicFramePr>
            <a:graphicFrameLocks noGrp="1"/>
          </p:cNvGraphicFramePr>
          <p:nvPr>
            <p:extLst>
              <p:ext uri="{D42A27DB-BD31-4B8C-83A1-F6EECF244321}">
                <p14:modId xmlns:p14="http://schemas.microsoft.com/office/powerpoint/2010/main" val="1883374399"/>
              </p:ext>
            </p:extLst>
          </p:nvPr>
        </p:nvGraphicFramePr>
        <p:xfrm>
          <a:off x="823527" y="2498981"/>
          <a:ext cx="7536869" cy="3152121"/>
        </p:xfrm>
        <a:graphic>
          <a:graphicData uri="http://schemas.openxmlformats.org/drawingml/2006/table">
            <a:tbl>
              <a:tblPr firstRow="1" bandRow="1">
                <a:tableStyleId>{5C22544A-7EE6-4342-B048-85BDC9FD1C3A}</a:tableStyleId>
              </a:tblPr>
              <a:tblGrid>
                <a:gridCol w="5343212">
                  <a:extLst>
                    <a:ext uri="{9D8B030D-6E8A-4147-A177-3AD203B41FA5}">
                      <a16:colId xmlns:a16="http://schemas.microsoft.com/office/drawing/2014/main" val="3731675718"/>
                    </a:ext>
                  </a:extLst>
                </a:gridCol>
                <a:gridCol w="2193657">
                  <a:extLst>
                    <a:ext uri="{9D8B030D-6E8A-4147-A177-3AD203B41FA5}">
                      <a16:colId xmlns:a16="http://schemas.microsoft.com/office/drawing/2014/main" val="1587180556"/>
                    </a:ext>
                  </a:extLst>
                </a:gridCol>
              </a:tblGrid>
              <a:tr h="450303">
                <a:tc>
                  <a:txBody>
                    <a:bodyPr/>
                    <a:lstStyle/>
                    <a:p>
                      <a:pPr rtl="0" fontAlgn="base"/>
                      <a:r>
                        <a:rPr lang="en-US" sz="1000">
                          <a:effectLst/>
                        </a:rPr>
                        <a:t>Resource Type Expenditure </a:t>
                      </a:r>
                      <a:endParaRPr lang="en-US">
                        <a:effectLst/>
                      </a:endParaRPr>
                    </a:p>
                  </a:txBody>
                  <a:tcPr/>
                </a:tc>
                <a:tc>
                  <a:txBody>
                    <a:bodyPr/>
                    <a:lstStyle/>
                    <a:p>
                      <a:pPr rtl="0" fontAlgn="base"/>
                      <a:r>
                        <a:rPr lang="en-US" sz="1000">
                          <a:effectLst/>
                        </a:rPr>
                        <a:t>Total Project Costs </a:t>
                      </a:r>
                      <a:endParaRPr lang="en-US">
                        <a:effectLst/>
                      </a:endParaRPr>
                    </a:p>
                  </a:txBody>
                  <a:tcPr/>
                </a:tc>
                <a:extLst>
                  <a:ext uri="{0D108BD9-81ED-4DB2-BD59-A6C34878D82A}">
                    <a16:rowId xmlns:a16="http://schemas.microsoft.com/office/drawing/2014/main" val="3711950323"/>
                  </a:ext>
                </a:extLst>
              </a:tr>
              <a:tr h="450303">
                <a:tc>
                  <a:txBody>
                    <a:bodyPr/>
                    <a:lstStyle/>
                    <a:p>
                      <a:pPr rtl="0" fontAlgn="base"/>
                      <a:r>
                        <a:rPr lang="en-US" sz="1000" err="1">
                          <a:effectLst/>
                        </a:rPr>
                        <a:t>Labour</a:t>
                      </a:r>
                      <a:r>
                        <a:rPr lang="en-US" sz="1000">
                          <a:effectLst/>
                        </a:rPr>
                        <a:t> </a:t>
                      </a:r>
                      <a:endParaRPr lang="en-US">
                        <a:effectLst/>
                      </a:endParaRPr>
                    </a:p>
                  </a:txBody>
                  <a:tcPr/>
                </a:tc>
                <a:tc>
                  <a:txBody>
                    <a:bodyPr/>
                    <a:lstStyle/>
                    <a:p>
                      <a:pPr rtl="0" fontAlgn="base"/>
                      <a:r>
                        <a:rPr lang="en-US" sz="1000">
                          <a:effectLst/>
                        </a:rPr>
                        <a:t>C$ 3,139,552.36 </a:t>
                      </a:r>
                      <a:endParaRPr lang="en-US">
                        <a:effectLst/>
                      </a:endParaRPr>
                    </a:p>
                  </a:txBody>
                  <a:tcPr/>
                </a:tc>
                <a:extLst>
                  <a:ext uri="{0D108BD9-81ED-4DB2-BD59-A6C34878D82A}">
                    <a16:rowId xmlns:a16="http://schemas.microsoft.com/office/drawing/2014/main" val="766830940"/>
                  </a:ext>
                </a:extLst>
              </a:tr>
              <a:tr h="450303">
                <a:tc>
                  <a:txBody>
                    <a:bodyPr/>
                    <a:lstStyle/>
                    <a:p>
                      <a:pPr rtl="0" fontAlgn="base"/>
                      <a:r>
                        <a:rPr lang="en-US" sz="1000">
                          <a:effectLst/>
                        </a:rPr>
                        <a:t>Hardware </a:t>
                      </a:r>
                      <a:endParaRPr lang="en-US">
                        <a:effectLst/>
                      </a:endParaRPr>
                    </a:p>
                  </a:txBody>
                  <a:tcPr/>
                </a:tc>
                <a:tc>
                  <a:txBody>
                    <a:bodyPr/>
                    <a:lstStyle/>
                    <a:p>
                      <a:pPr rtl="0" fontAlgn="base"/>
                      <a:r>
                        <a:rPr lang="en-US" sz="1000">
                          <a:effectLst/>
                        </a:rPr>
                        <a:t>C$ 14,250.00 </a:t>
                      </a:r>
                      <a:endParaRPr lang="en-US">
                        <a:effectLst/>
                      </a:endParaRPr>
                    </a:p>
                  </a:txBody>
                  <a:tcPr/>
                </a:tc>
                <a:extLst>
                  <a:ext uri="{0D108BD9-81ED-4DB2-BD59-A6C34878D82A}">
                    <a16:rowId xmlns:a16="http://schemas.microsoft.com/office/drawing/2014/main" val="2196643082"/>
                  </a:ext>
                </a:extLst>
              </a:tr>
              <a:tr h="450303">
                <a:tc>
                  <a:txBody>
                    <a:bodyPr/>
                    <a:lstStyle/>
                    <a:p>
                      <a:pPr rtl="0" fontAlgn="base"/>
                      <a:r>
                        <a:rPr lang="en-US" sz="1000">
                          <a:effectLst/>
                        </a:rPr>
                        <a:t>Software </a:t>
                      </a:r>
                      <a:endParaRPr lang="en-US">
                        <a:effectLst/>
                      </a:endParaRPr>
                    </a:p>
                  </a:txBody>
                  <a:tcPr/>
                </a:tc>
                <a:tc>
                  <a:txBody>
                    <a:bodyPr/>
                    <a:lstStyle/>
                    <a:p>
                      <a:pPr rtl="0" fontAlgn="base"/>
                      <a:r>
                        <a:rPr lang="en-US" sz="1000">
                          <a:effectLst/>
                        </a:rPr>
                        <a:t>C$ 2,548.85 </a:t>
                      </a:r>
                      <a:endParaRPr lang="en-US">
                        <a:effectLst/>
                      </a:endParaRPr>
                    </a:p>
                  </a:txBody>
                  <a:tcPr/>
                </a:tc>
                <a:extLst>
                  <a:ext uri="{0D108BD9-81ED-4DB2-BD59-A6C34878D82A}">
                    <a16:rowId xmlns:a16="http://schemas.microsoft.com/office/drawing/2014/main" val="2920423085"/>
                  </a:ext>
                </a:extLst>
              </a:tr>
              <a:tr h="450303">
                <a:tc>
                  <a:txBody>
                    <a:bodyPr/>
                    <a:lstStyle/>
                    <a:p>
                      <a:pPr rtl="0" fontAlgn="base"/>
                      <a:r>
                        <a:rPr lang="en-US" sz="1000">
                          <a:effectLst/>
                        </a:rPr>
                        <a:t>Contracted Services </a:t>
                      </a:r>
                      <a:endParaRPr lang="en-US">
                        <a:effectLst/>
                      </a:endParaRPr>
                    </a:p>
                  </a:txBody>
                  <a:tcPr/>
                </a:tc>
                <a:tc>
                  <a:txBody>
                    <a:bodyPr/>
                    <a:lstStyle/>
                    <a:p>
                      <a:pPr rtl="0" fontAlgn="base"/>
                      <a:r>
                        <a:rPr lang="en-US" sz="1000">
                          <a:effectLst/>
                        </a:rPr>
                        <a:t>C$ 2,824.60 </a:t>
                      </a:r>
                      <a:endParaRPr lang="en-US">
                        <a:effectLst/>
                      </a:endParaRPr>
                    </a:p>
                  </a:txBody>
                  <a:tcPr/>
                </a:tc>
                <a:extLst>
                  <a:ext uri="{0D108BD9-81ED-4DB2-BD59-A6C34878D82A}">
                    <a16:rowId xmlns:a16="http://schemas.microsoft.com/office/drawing/2014/main" val="3309192255"/>
                  </a:ext>
                </a:extLst>
              </a:tr>
              <a:tr h="450303">
                <a:tc>
                  <a:txBody>
                    <a:bodyPr/>
                    <a:lstStyle/>
                    <a:p>
                      <a:pPr rtl="0" fontAlgn="base"/>
                      <a:r>
                        <a:rPr lang="en-US" sz="1000">
                          <a:effectLst/>
                        </a:rPr>
                        <a:t>Contingency </a:t>
                      </a:r>
                      <a:endParaRPr lang="en-US">
                        <a:effectLst/>
                      </a:endParaRPr>
                    </a:p>
                  </a:txBody>
                  <a:tcPr/>
                </a:tc>
                <a:tc>
                  <a:txBody>
                    <a:bodyPr/>
                    <a:lstStyle/>
                    <a:p>
                      <a:pPr rtl="0" fontAlgn="base"/>
                      <a:r>
                        <a:rPr lang="en-US" sz="1000">
                          <a:effectLst/>
                        </a:rPr>
                        <a:t>C$ 399,787.25 </a:t>
                      </a:r>
                      <a:endParaRPr lang="en-US">
                        <a:effectLst/>
                      </a:endParaRPr>
                    </a:p>
                  </a:txBody>
                  <a:tcPr/>
                </a:tc>
                <a:extLst>
                  <a:ext uri="{0D108BD9-81ED-4DB2-BD59-A6C34878D82A}">
                    <a16:rowId xmlns:a16="http://schemas.microsoft.com/office/drawing/2014/main" val="961980333"/>
                  </a:ext>
                </a:extLst>
              </a:tr>
              <a:tr h="450303">
                <a:tc>
                  <a:txBody>
                    <a:bodyPr/>
                    <a:lstStyle/>
                    <a:p>
                      <a:pPr rtl="0" fontAlgn="base"/>
                      <a:r>
                        <a:rPr lang="en-US" sz="1000">
                          <a:effectLst/>
                        </a:rPr>
                        <a:t>Cost to Complete </a:t>
                      </a:r>
                      <a:endParaRPr lang="en-US">
                        <a:effectLst/>
                      </a:endParaRPr>
                    </a:p>
                  </a:txBody>
                  <a:tcPr/>
                </a:tc>
                <a:tc>
                  <a:txBody>
                    <a:bodyPr/>
                    <a:lstStyle/>
                    <a:p>
                      <a:pPr rtl="0" fontAlgn="base"/>
                      <a:r>
                        <a:rPr lang="en-US" sz="1000">
                          <a:effectLst/>
                        </a:rPr>
                        <a:t>C$ 3,498,963.06 </a:t>
                      </a:r>
                      <a:endParaRPr lang="en-US">
                        <a:effectLst/>
                      </a:endParaRPr>
                    </a:p>
                  </a:txBody>
                  <a:tcPr/>
                </a:tc>
                <a:extLst>
                  <a:ext uri="{0D108BD9-81ED-4DB2-BD59-A6C34878D82A}">
                    <a16:rowId xmlns:a16="http://schemas.microsoft.com/office/drawing/2014/main" val="2918938990"/>
                  </a:ext>
                </a:extLst>
              </a:tr>
            </a:tbl>
          </a:graphicData>
        </a:graphic>
      </p:graphicFrame>
    </p:spTree>
    <p:extLst>
      <p:ext uri="{BB962C8B-B14F-4D97-AF65-F5344CB8AC3E}">
        <p14:creationId xmlns:p14="http://schemas.microsoft.com/office/powerpoint/2010/main" val="1625469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05BD-F615-4891-9364-93AF0465AE17}"/>
              </a:ext>
            </a:extLst>
          </p:cNvPr>
          <p:cNvSpPr>
            <a:spLocks noGrp="1"/>
          </p:cNvSpPr>
          <p:nvPr>
            <p:ph type="title"/>
          </p:nvPr>
        </p:nvSpPr>
        <p:spPr/>
        <p:txBody>
          <a:bodyPr/>
          <a:lstStyle/>
          <a:p>
            <a:r>
              <a:rPr lang="en-US">
                <a:cs typeface="Calibri Light"/>
              </a:rPr>
              <a:t>Configuration Plan</a:t>
            </a:r>
            <a:endParaRPr lang="en-US"/>
          </a:p>
        </p:txBody>
      </p:sp>
      <p:sp>
        <p:nvSpPr>
          <p:cNvPr id="3" name="Content Placeholder 2">
            <a:extLst>
              <a:ext uri="{FF2B5EF4-FFF2-40B4-BE49-F238E27FC236}">
                <a16:creationId xmlns:a16="http://schemas.microsoft.com/office/drawing/2014/main" id="{FCEBA4E1-1204-48AB-99CD-0BE7376F0370}"/>
              </a:ext>
            </a:extLst>
          </p:cNvPr>
          <p:cNvSpPr>
            <a:spLocks noGrp="1"/>
          </p:cNvSpPr>
          <p:nvPr>
            <p:ph idx="1"/>
          </p:nvPr>
        </p:nvSpPr>
        <p:spPr/>
        <p:txBody>
          <a:bodyPr/>
          <a:lstStyle/>
          <a:p>
            <a:pPr marL="305435" indent="-305435"/>
            <a:r>
              <a:rPr lang="en-US"/>
              <a:t>Versioning </a:t>
            </a:r>
          </a:p>
          <a:p>
            <a:pPr marL="305435" indent="-305435"/>
            <a:r>
              <a:rPr lang="en-US"/>
              <a:t>Backtracking</a:t>
            </a:r>
            <a:endParaRPr lang="en-US">
              <a:ea typeface="+mn-lt"/>
              <a:cs typeface="+mn-lt"/>
            </a:endParaRPr>
          </a:p>
        </p:txBody>
      </p:sp>
    </p:spTree>
    <p:extLst>
      <p:ext uri="{BB962C8B-B14F-4D97-AF65-F5344CB8AC3E}">
        <p14:creationId xmlns:p14="http://schemas.microsoft.com/office/powerpoint/2010/main" val="368025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67FC-6049-4FA1-A367-5B0E49709ED9}"/>
              </a:ext>
            </a:extLst>
          </p:cNvPr>
          <p:cNvSpPr>
            <a:spLocks noGrp="1"/>
          </p:cNvSpPr>
          <p:nvPr>
            <p:ph type="title"/>
          </p:nvPr>
        </p:nvSpPr>
        <p:spPr/>
        <p:txBody>
          <a:bodyPr/>
          <a:lstStyle/>
          <a:p>
            <a:r>
              <a:rPr lang="en-US">
                <a:cs typeface="Calibri Light"/>
              </a:rPr>
              <a:t>Change control Plan</a:t>
            </a:r>
            <a:endParaRPr lang="en-US"/>
          </a:p>
        </p:txBody>
      </p:sp>
      <p:sp>
        <p:nvSpPr>
          <p:cNvPr id="3" name="Content Placeholder 2">
            <a:extLst>
              <a:ext uri="{FF2B5EF4-FFF2-40B4-BE49-F238E27FC236}">
                <a16:creationId xmlns:a16="http://schemas.microsoft.com/office/drawing/2014/main" id="{78F2199C-8AA7-4406-9339-E05A4F8F6E9D}"/>
              </a:ext>
            </a:extLst>
          </p:cNvPr>
          <p:cNvSpPr>
            <a:spLocks noGrp="1"/>
          </p:cNvSpPr>
          <p:nvPr>
            <p:ph idx="1"/>
          </p:nvPr>
        </p:nvSpPr>
        <p:spPr/>
        <p:txBody>
          <a:bodyPr/>
          <a:lstStyle/>
          <a:p>
            <a:pPr marL="342900" indent="-342900">
              <a:buAutoNum type="arabicPeriod"/>
            </a:pPr>
            <a:r>
              <a:rPr lang="en-US" dirty="0"/>
              <a:t>Generate change request (CR)</a:t>
            </a:r>
          </a:p>
          <a:p>
            <a:pPr marL="342900" indent="-342900">
              <a:buAutoNum type="arabicPeriod"/>
            </a:pPr>
            <a:r>
              <a:rPr lang="en-US" dirty="0"/>
              <a:t>Log CR status</a:t>
            </a:r>
          </a:p>
          <a:p>
            <a:pPr marL="342900" indent="-342900">
              <a:buAutoNum type="arabicPeriod"/>
            </a:pPr>
            <a:r>
              <a:rPr lang="en-US" dirty="0"/>
              <a:t>Evaluate CR</a:t>
            </a:r>
          </a:p>
          <a:p>
            <a:pPr marL="342900" indent="-342900">
              <a:buAutoNum type="arabicPeriod"/>
            </a:pPr>
            <a:r>
              <a:rPr lang="en-US" dirty="0"/>
              <a:t>Authorize</a:t>
            </a:r>
          </a:p>
          <a:p>
            <a:pPr marL="342900" indent="-342900">
              <a:buAutoNum type="arabicPeriod"/>
            </a:pPr>
            <a:r>
              <a:rPr lang="en-US" dirty="0"/>
              <a:t>Implement</a:t>
            </a:r>
          </a:p>
          <a:p>
            <a:pPr marL="305435" indent="-305435"/>
            <a:endParaRPr lang="en-US"/>
          </a:p>
        </p:txBody>
      </p:sp>
    </p:spTree>
    <p:extLst>
      <p:ext uri="{BB962C8B-B14F-4D97-AF65-F5344CB8AC3E}">
        <p14:creationId xmlns:p14="http://schemas.microsoft.com/office/powerpoint/2010/main" val="382474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FAE0-21A5-4B04-985F-0B2C117D7038}"/>
              </a:ext>
            </a:extLst>
          </p:cNvPr>
          <p:cNvSpPr>
            <a:spLocks noGrp="1"/>
          </p:cNvSpPr>
          <p:nvPr>
            <p:ph type="title"/>
          </p:nvPr>
        </p:nvSpPr>
        <p:spPr/>
        <p:txBody>
          <a:bodyPr/>
          <a:lstStyle/>
          <a:p>
            <a:r>
              <a:rPr lang="en-US">
                <a:cs typeface="Calibri Light"/>
              </a:rPr>
              <a:t>Test Plan</a:t>
            </a:r>
            <a:endParaRPr lang="en-US"/>
          </a:p>
        </p:txBody>
      </p:sp>
      <p:graphicFrame>
        <p:nvGraphicFramePr>
          <p:cNvPr id="6" name="Table 6">
            <a:extLst>
              <a:ext uri="{FF2B5EF4-FFF2-40B4-BE49-F238E27FC236}">
                <a16:creationId xmlns:a16="http://schemas.microsoft.com/office/drawing/2014/main" id="{9CD91439-F6AB-4EB7-93CA-3DF53C5DCAB9}"/>
              </a:ext>
            </a:extLst>
          </p:cNvPr>
          <p:cNvGraphicFramePr>
            <a:graphicFrameLocks noGrp="1"/>
          </p:cNvGraphicFramePr>
          <p:nvPr>
            <p:extLst>
              <p:ext uri="{D42A27DB-BD31-4B8C-83A1-F6EECF244321}">
                <p14:modId xmlns:p14="http://schemas.microsoft.com/office/powerpoint/2010/main" val="2794475339"/>
              </p:ext>
            </p:extLst>
          </p:nvPr>
        </p:nvGraphicFramePr>
        <p:xfrm>
          <a:off x="560717" y="1897811"/>
          <a:ext cx="8050120" cy="4664328"/>
        </p:xfrm>
        <a:graphic>
          <a:graphicData uri="http://schemas.openxmlformats.org/drawingml/2006/table">
            <a:tbl>
              <a:tblPr firstRow="1" bandRow="1">
                <a:tableStyleId>{5C22544A-7EE6-4342-B048-85BDC9FD1C3A}</a:tableStyleId>
              </a:tblPr>
              <a:tblGrid>
                <a:gridCol w="1610024">
                  <a:extLst>
                    <a:ext uri="{9D8B030D-6E8A-4147-A177-3AD203B41FA5}">
                      <a16:colId xmlns:a16="http://schemas.microsoft.com/office/drawing/2014/main" val="2644358816"/>
                    </a:ext>
                  </a:extLst>
                </a:gridCol>
                <a:gridCol w="1610024">
                  <a:extLst>
                    <a:ext uri="{9D8B030D-6E8A-4147-A177-3AD203B41FA5}">
                      <a16:colId xmlns:a16="http://schemas.microsoft.com/office/drawing/2014/main" val="142073501"/>
                    </a:ext>
                  </a:extLst>
                </a:gridCol>
                <a:gridCol w="1610024">
                  <a:extLst>
                    <a:ext uri="{9D8B030D-6E8A-4147-A177-3AD203B41FA5}">
                      <a16:colId xmlns:a16="http://schemas.microsoft.com/office/drawing/2014/main" val="3394041665"/>
                    </a:ext>
                  </a:extLst>
                </a:gridCol>
                <a:gridCol w="1610024">
                  <a:extLst>
                    <a:ext uri="{9D8B030D-6E8A-4147-A177-3AD203B41FA5}">
                      <a16:colId xmlns:a16="http://schemas.microsoft.com/office/drawing/2014/main" val="2165707828"/>
                    </a:ext>
                  </a:extLst>
                </a:gridCol>
                <a:gridCol w="1610024">
                  <a:extLst>
                    <a:ext uri="{9D8B030D-6E8A-4147-A177-3AD203B41FA5}">
                      <a16:colId xmlns:a16="http://schemas.microsoft.com/office/drawing/2014/main" val="436637992"/>
                    </a:ext>
                  </a:extLst>
                </a:gridCol>
              </a:tblGrid>
              <a:tr h="382207">
                <a:tc>
                  <a:txBody>
                    <a:bodyPr/>
                    <a:lstStyle/>
                    <a:p>
                      <a:r>
                        <a:rPr lang="en-US" sz="1400"/>
                        <a:t>Test Case ID</a:t>
                      </a:r>
                    </a:p>
                  </a:txBody>
                  <a:tcPr/>
                </a:tc>
                <a:tc>
                  <a:txBody>
                    <a:bodyPr/>
                    <a:lstStyle/>
                    <a:p>
                      <a:r>
                        <a:rPr lang="en-US" sz="1400"/>
                        <a:t>Scenario</a:t>
                      </a:r>
                    </a:p>
                  </a:txBody>
                  <a:tcPr/>
                </a:tc>
                <a:tc>
                  <a:txBody>
                    <a:bodyPr/>
                    <a:lstStyle/>
                    <a:p>
                      <a:r>
                        <a:rPr lang="en-US" sz="1400"/>
                        <a:t>Steps</a:t>
                      </a:r>
                    </a:p>
                  </a:txBody>
                  <a:tcPr/>
                </a:tc>
                <a:tc>
                  <a:txBody>
                    <a:bodyPr/>
                    <a:lstStyle/>
                    <a:p>
                      <a:r>
                        <a:rPr lang="en-US" sz="1400"/>
                        <a:t>Data</a:t>
                      </a:r>
                    </a:p>
                  </a:txBody>
                  <a:tcPr/>
                </a:tc>
                <a:tc>
                  <a:txBody>
                    <a:bodyPr/>
                    <a:lstStyle/>
                    <a:p>
                      <a:r>
                        <a:rPr lang="en-US" sz="1400"/>
                        <a:t>Expected Results</a:t>
                      </a:r>
                    </a:p>
                  </a:txBody>
                  <a:tcPr/>
                </a:tc>
                <a:extLst>
                  <a:ext uri="{0D108BD9-81ED-4DB2-BD59-A6C34878D82A}">
                    <a16:rowId xmlns:a16="http://schemas.microsoft.com/office/drawing/2014/main" val="3056402461"/>
                  </a:ext>
                </a:extLst>
              </a:tr>
              <a:tr h="1092022">
                <a:tc>
                  <a:txBody>
                    <a:bodyPr/>
                    <a:lstStyle/>
                    <a:p>
                      <a:r>
                        <a:rPr lang="en-US" sz="1400"/>
                        <a:t>FT-001</a:t>
                      </a:r>
                    </a:p>
                  </a:txBody>
                  <a:tcPr/>
                </a:tc>
                <a:tc>
                  <a:txBody>
                    <a:bodyPr/>
                    <a:lstStyle/>
                    <a:p>
                      <a:r>
                        <a:rPr lang="en-US" sz="1400"/>
                        <a:t>Check Customer Login with Valid Data</a:t>
                      </a:r>
                    </a:p>
                  </a:txBody>
                  <a:tcPr/>
                </a:tc>
                <a:tc>
                  <a:txBody>
                    <a:bodyPr/>
                    <a:lstStyle/>
                    <a:p>
                      <a:r>
                        <a:rPr lang="en-US" sz="1400"/>
                        <a:t>1. Open </a:t>
                      </a:r>
                      <a:r>
                        <a:rPr lang="en-US" sz="1400" err="1"/>
                        <a:t>Fooder</a:t>
                      </a:r>
                    </a:p>
                    <a:p>
                      <a:pPr lvl="0">
                        <a:buNone/>
                      </a:pPr>
                      <a:r>
                        <a:rPr lang="en-US" sz="1400"/>
                        <a:t>2. Enter ID</a:t>
                      </a:r>
                    </a:p>
                    <a:p>
                      <a:pPr lvl="0">
                        <a:buNone/>
                      </a:pPr>
                      <a:r>
                        <a:rPr lang="en-US" sz="1400"/>
                        <a:t>3. Enter Password</a:t>
                      </a:r>
                    </a:p>
                    <a:p>
                      <a:pPr lvl="0">
                        <a:buNone/>
                      </a:pPr>
                      <a:r>
                        <a:rPr lang="en-US" sz="1400"/>
                        <a:t>4. Click Submit</a:t>
                      </a:r>
                    </a:p>
                  </a:txBody>
                  <a:tcPr/>
                </a:tc>
                <a:tc>
                  <a:txBody>
                    <a:bodyPr/>
                    <a:lstStyle/>
                    <a:p>
                      <a:pPr lvl="0">
                        <a:buNone/>
                      </a:pPr>
                      <a:r>
                        <a:rPr lang="en-US" sz="1400" b="0" i="0" u="none" strike="noStrike" noProof="0" err="1">
                          <a:latin typeface="Gill Sans MT"/>
                        </a:rPr>
                        <a:t>Userid</a:t>
                      </a:r>
                      <a:r>
                        <a:rPr lang="en-US" sz="1400" b="0" i="0" u="none" strike="noStrike" noProof="0">
                          <a:latin typeface="Gill Sans MT"/>
                        </a:rPr>
                        <a:t> = fooder100</a:t>
                      </a:r>
                    </a:p>
                    <a:p>
                      <a:pPr lvl="0">
                        <a:buNone/>
                      </a:pPr>
                      <a:endParaRPr lang="en-US" sz="1400" b="0" i="0" u="none" strike="noStrike" noProof="0">
                        <a:latin typeface="Gill Sans MT"/>
                      </a:endParaRPr>
                    </a:p>
                    <a:p>
                      <a:pPr lvl="0">
                        <a:buNone/>
                      </a:pPr>
                      <a:r>
                        <a:rPr lang="en-US" sz="1400" b="0" i="0" u="none" strike="noStrike" noProof="0">
                          <a:latin typeface="Gill Sans MT"/>
                        </a:rPr>
                        <a:t>Password = pass100</a:t>
                      </a:r>
                      <a:endParaRPr lang="en-US" sz="1400"/>
                    </a:p>
                  </a:txBody>
                  <a:tcPr/>
                </a:tc>
                <a:tc>
                  <a:txBody>
                    <a:bodyPr/>
                    <a:lstStyle/>
                    <a:p>
                      <a:r>
                        <a:rPr lang="en-US" sz="1400"/>
                        <a:t>User is logged in to the application</a:t>
                      </a:r>
                    </a:p>
                  </a:txBody>
                  <a:tcPr/>
                </a:tc>
                <a:extLst>
                  <a:ext uri="{0D108BD9-81ED-4DB2-BD59-A6C34878D82A}">
                    <a16:rowId xmlns:a16="http://schemas.microsoft.com/office/drawing/2014/main" val="1947028015"/>
                  </a:ext>
                </a:extLst>
              </a:tr>
              <a:tr h="1965641">
                <a:tc>
                  <a:txBody>
                    <a:bodyPr/>
                    <a:lstStyle/>
                    <a:p>
                      <a:r>
                        <a:rPr lang="en-US" sz="1400"/>
                        <a:t>IT-008</a:t>
                      </a:r>
                    </a:p>
                  </a:txBody>
                  <a:tcPr/>
                </a:tc>
                <a:tc>
                  <a:txBody>
                    <a:bodyPr/>
                    <a:lstStyle/>
                    <a:p>
                      <a:r>
                        <a:rPr lang="en-US" sz="1400"/>
                        <a:t>Image Processing</a:t>
                      </a:r>
                    </a:p>
                  </a:txBody>
                  <a:tcPr/>
                </a:tc>
                <a:tc>
                  <a:txBody>
                    <a:bodyPr/>
                    <a:lstStyle/>
                    <a:p>
                      <a:pPr lvl="0" algn="l">
                        <a:lnSpc>
                          <a:spcPct val="100000"/>
                        </a:lnSpc>
                        <a:spcBef>
                          <a:spcPts val="0"/>
                        </a:spcBef>
                        <a:spcAft>
                          <a:spcPts val="0"/>
                        </a:spcAft>
                        <a:buNone/>
                      </a:pPr>
                      <a:r>
                        <a:rPr lang="en-US" sz="1400" b="0" i="0" u="none" strike="noStrike" noProof="0">
                          <a:latin typeface="Gill Sans MT"/>
                        </a:rPr>
                        <a:t>Open </a:t>
                      </a:r>
                      <a:r>
                        <a:rPr lang="en-US" sz="1400" b="0" i="0" u="none" strike="noStrike" noProof="0" err="1">
                          <a:latin typeface="Gill Sans MT"/>
                        </a:rPr>
                        <a:t>Fooder</a:t>
                      </a:r>
                      <a:r>
                        <a:rPr lang="en-US" sz="1400" b="0" i="0" u="none" strike="noStrike" noProof="0">
                          <a:latin typeface="Gill Sans MT"/>
                        </a:rPr>
                        <a:t>, Swipe to Camera tab, Click bottom center, Image is processed, return values</a:t>
                      </a:r>
                      <a:endParaRPr lang="en-US" sz="1400"/>
                    </a:p>
                    <a:p>
                      <a:pPr lvl="0">
                        <a:buNone/>
                      </a:pPr>
                      <a:endParaRPr lang="en-US" sz="1400"/>
                    </a:p>
                  </a:txBody>
                  <a:tcPr/>
                </a:tc>
                <a:tc>
                  <a:txBody>
                    <a:bodyPr/>
                    <a:lstStyle/>
                    <a:p>
                      <a:r>
                        <a:rPr lang="en-US" sz="1400"/>
                        <a:t>N/A</a:t>
                      </a:r>
                    </a:p>
                  </a:txBody>
                  <a:tcPr/>
                </a:tc>
                <a:tc>
                  <a:txBody>
                    <a:bodyPr/>
                    <a:lstStyle/>
                    <a:p>
                      <a:r>
                        <a:rPr lang="en-US" sz="1400"/>
                        <a:t>Front end receive calculated data using our image processor, calculation algorithm and is presented to the user</a:t>
                      </a:r>
                    </a:p>
                  </a:txBody>
                  <a:tcPr/>
                </a:tc>
                <a:extLst>
                  <a:ext uri="{0D108BD9-81ED-4DB2-BD59-A6C34878D82A}">
                    <a16:rowId xmlns:a16="http://schemas.microsoft.com/office/drawing/2014/main" val="4006546314"/>
                  </a:ext>
                </a:extLst>
              </a:tr>
              <a:tr h="1092022">
                <a:tc>
                  <a:txBody>
                    <a:bodyPr/>
                    <a:lstStyle/>
                    <a:p>
                      <a:r>
                        <a:rPr lang="en-US" sz="1400"/>
                        <a:t>AT-010</a:t>
                      </a:r>
                    </a:p>
                  </a:txBody>
                  <a:tcPr/>
                </a:tc>
                <a:tc>
                  <a:txBody>
                    <a:bodyPr/>
                    <a:lstStyle/>
                    <a:p>
                      <a:r>
                        <a:rPr lang="en-US" sz="1400"/>
                        <a:t>G: Past Photos</a:t>
                      </a:r>
                    </a:p>
                    <a:p>
                      <a:pPr lvl="0">
                        <a:buNone/>
                      </a:pPr>
                      <a:r>
                        <a:rPr lang="en-US" sz="1400"/>
                        <a:t>W: Select History</a:t>
                      </a:r>
                    </a:p>
                    <a:p>
                      <a:pPr lvl="0">
                        <a:buNone/>
                      </a:pPr>
                      <a:r>
                        <a:rPr lang="en-US" sz="1400"/>
                        <a:t>T: Interact with Calendar to view history</a:t>
                      </a:r>
                    </a:p>
                  </a:txBody>
                  <a:tcPr/>
                </a:tc>
                <a:tc>
                  <a:txBody>
                    <a:bodyPr/>
                    <a:lstStyle/>
                    <a:p>
                      <a:r>
                        <a:rPr lang="en-US" sz="1400"/>
                        <a:t>Open </a:t>
                      </a:r>
                      <a:r>
                        <a:rPr lang="en-US" sz="1400" err="1"/>
                        <a:t>Fooder</a:t>
                      </a:r>
                      <a:r>
                        <a:rPr lang="en-US" sz="1400"/>
                        <a:t>, History Tab, Select Date, View photos on selected date</a:t>
                      </a:r>
                    </a:p>
                  </a:txBody>
                  <a:tcPr/>
                </a:tc>
                <a:tc>
                  <a:txBody>
                    <a:bodyPr/>
                    <a:lstStyle/>
                    <a:p>
                      <a:pPr lvl="0">
                        <a:buNone/>
                      </a:pPr>
                      <a:r>
                        <a:rPr lang="en-US" sz="1400" b="0" i="0" u="none" strike="noStrike" noProof="0">
                          <a:latin typeface="Gill Sans MT"/>
                        </a:rPr>
                        <a:t>Some demo history on the device</a:t>
                      </a:r>
                      <a:endParaRPr lang="en-US" sz="1400"/>
                    </a:p>
                  </a:txBody>
                  <a:tcPr/>
                </a:tc>
                <a:tc>
                  <a:txBody>
                    <a:bodyPr/>
                    <a:lstStyle/>
                    <a:p>
                      <a:pPr lvl="0">
                        <a:buNone/>
                      </a:pPr>
                      <a:r>
                        <a:rPr lang="en-US" sz="1400" b="0" i="0" u="none" strike="noStrike" noProof="0">
                          <a:latin typeface="Gill Sans MT"/>
                        </a:rPr>
                        <a:t>User should be able to interact with a calendar to view their photo history</a:t>
                      </a:r>
                      <a:endParaRPr lang="en-US"/>
                    </a:p>
                  </a:txBody>
                  <a:tcPr/>
                </a:tc>
                <a:extLst>
                  <a:ext uri="{0D108BD9-81ED-4DB2-BD59-A6C34878D82A}">
                    <a16:rowId xmlns:a16="http://schemas.microsoft.com/office/drawing/2014/main" val="3848592351"/>
                  </a:ext>
                </a:extLst>
              </a:tr>
            </a:tbl>
          </a:graphicData>
        </a:graphic>
      </p:graphicFrame>
    </p:spTree>
    <p:extLst>
      <p:ext uri="{BB962C8B-B14F-4D97-AF65-F5344CB8AC3E}">
        <p14:creationId xmlns:p14="http://schemas.microsoft.com/office/powerpoint/2010/main" val="371901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6991-3DF4-4590-B170-900BD09A1847}"/>
              </a:ext>
            </a:extLst>
          </p:cNvPr>
          <p:cNvSpPr>
            <a:spLocks noGrp="1"/>
          </p:cNvSpPr>
          <p:nvPr>
            <p:ph type="title"/>
          </p:nvPr>
        </p:nvSpPr>
        <p:spPr/>
        <p:txBody>
          <a:bodyPr/>
          <a:lstStyle/>
          <a:p>
            <a:r>
              <a:rPr lang="en-US">
                <a:cs typeface="Calibri Light"/>
              </a:rPr>
              <a:t>Top 5 Risks</a:t>
            </a:r>
          </a:p>
        </p:txBody>
      </p:sp>
      <p:sp>
        <p:nvSpPr>
          <p:cNvPr id="3" name="Content Placeholder 2">
            <a:extLst>
              <a:ext uri="{FF2B5EF4-FFF2-40B4-BE49-F238E27FC236}">
                <a16:creationId xmlns:a16="http://schemas.microsoft.com/office/drawing/2014/main" id="{A727EED1-501B-4B03-A056-60C9129239A2}"/>
              </a:ext>
            </a:extLst>
          </p:cNvPr>
          <p:cNvSpPr>
            <a:spLocks noGrp="1"/>
          </p:cNvSpPr>
          <p:nvPr>
            <p:ph idx="1"/>
          </p:nvPr>
        </p:nvSpPr>
        <p:spPr/>
        <p:txBody>
          <a:bodyPr vert="horz" lIns="91440" tIns="45720" rIns="91440" bIns="45720" rtlCol="0" anchor="ctr">
            <a:normAutofit/>
          </a:bodyPr>
          <a:lstStyle/>
          <a:p>
            <a:pPr marL="342900" indent="-342900">
              <a:buAutoNum type="arabicPeriod"/>
            </a:pPr>
            <a:r>
              <a:rPr lang="en-US" dirty="0"/>
              <a:t>Unexpected </a:t>
            </a:r>
            <a:r>
              <a:rPr lang="en-US" dirty="0">
                <a:ea typeface="+mn-lt"/>
                <a:cs typeface="+mn-lt"/>
              </a:rPr>
              <a:t>downtime </a:t>
            </a:r>
            <a:r>
              <a:rPr lang="en-US" dirty="0"/>
              <a:t>from service providers</a:t>
            </a:r>
          </a:p>
          <a:p>
            <a:pPr marL="342900" indent="-342900">
              <a:buAutoNum type="arabicPeriod"/>
            </a:pPr>
            <a:r>
              <a:rPr lang="en-US" dirty="0"/>
              <a:t>Unforeseen complexity of our backend system</a:t>
            </a:r>
          </a:p>
          <a:p>
            <a:pPr marL="342900" indent="-342900">
              <a:buAutoNum type="arabicPeriod"/>
            </a:pPr>
            <a:r>
              <a:rPr lang="en-US" dirty="0"/>
              <a:t>Unforeseen changes</a:t>
            </a:r>
          </a:p>
          <a:p>
            <a:pPr marL="342900" indent="-342900">
              <a:buAutoNum type="arabicPeriod"/>
            </a:pPr>
            <a:r>
              <a:rPr lang="en-US" dirty="0"/>
              <a:t>Turnover</a:t>
            </a:r>
            <a:r>
              <a:rPr lang="en-US" dirty="0">
                <a:ea typeface="+mn-lt"/>
                <a:cs typeface="+mn-lt"/>
              </a:rPr>
              <a:t> of employees</a:t>
            </a:r>
            <a:endParaRPr lang="en-US" dirty="0"/>
          </a:p>
          <a:p>
            <a:pPr marL="342900" indent="-342900">
              <a:buAutoNum type="arabicPeriod"/>
            </a:pPr>
            <a:r>
              <a:rPr lang="en-US" dirty="0"/>
              <a:t>Overbudget &amp; overtime</a:t>
            </a:r>
          </a:p>
          <a:p>
            <a:pPr marL="342900" indent="-342900">
              <a:buAutoNum type="arabicPeriod"/>
            </a:pPr>
            <a:endParaRPr lang="en-US"/>
          </a:p>
          <a:p>
            <a:pPr marL="342900" indent="-342900">
              <a:buAutoNum type="arabicPeriod"/>
            </a:pPr>
            <a:endParaRPr lang="en-US"/>
          </a:p>
        </p:txBody>
      </p:sp>
    </p:spTree>
    <p:extLst>
      <p:ext uri="{BB962C8B-B14F-4D97-AF65-F5344CB8AC3E}">
        <p14:creationId xmlns:p14="http://schemas.microsoft.com/office/powerpoint/2010/main" val="304662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A2ED-57AD-4F18-9B08-A03736ABDF1D}"/>
              </a:ext>
            </a:extLst>
          </p:cNvPr>
          <p:cNvSpPr>
            <a:spLocks noGrp="1"/>
          </p:cNvSpPr>
          <p:nvPr>
            <p:ph type="title"/>
          </p:nvPr>
        </p:nvSpPr>
        <p:spPr/>
        <p:txBody>
          <a:bodyPr/>
          <a:lstStyle/>
          <a:p>
            <a:r>
              <a:rPr lang="en-US">
                <a:cs typeface="Calibri Light"/>
              </a:rPr>
              <a:t>Lessons Learned - </a:t>
            </a:r>
            <a:r>
              <a:rPr lang="en-US">
                <a:ea typeface="+mj-lt"/>
                <a:cs typeface="+mj-lt"/>
              </a:rPr>
              <a:t>What can be used for future projects?</a:t>
            </a:r>
          </a:p>
        </p:txBody>
      </p:sp>
      <p:sp>
        <p:nvSpPr>
          <p:cNvPr id="3" name="Content Placeholder 2">
            <a:extLst>
              <a:ext uri="{FF2B5EF4-FFF2-40B4-BE49-F238E27FC236}">
                <a16:creationId xmlns:a16="http://schemas.microsoft.com/office/drawing/2014/main" id="{0733E77B-7A2A-4D58-B179-6035FE0C47EE}"/>
              </a:ext>
            </a:extLst>
          </p:cNvPr>
          <p:cNvSpPr>
            <a:spLocks noGrp="1"/>
          </p:cNvSpPr>
          <p:nvPr>
            <p:ph idx="1"/>
          </p:nvPr>
        </p:nvSpPr>
        <p:spPr/>
        <p:txBody>
          <a:bodyPr vert="horz" lIns="91440" tIns="45720" rIns="91440" bIns="45720" rtlCol="0" anchor="t">
            <a:normAutofit/>
          </a:bodyPr>
          <a:lstStyle/>
          <a:p>
            <a:pPr marL="305435" indent="-305435"/>
            <a:r>
              <a:rPr lang="en-US">
                <a:cs typeface="Calibri"/>
              </a:rPr>
              <a:t>Understanding the Requirements</a:t>
            </a:r>
          </a:p>
          <a:p>
            <a:pPr marL="629920" lvl="1" indent="-305435"/>
            <a:r>
              <a:rPr lang="en-US">
                <a:cs typeface="Calibri"/>
              </a:rPr>
              <a:t>With the lack of communication and stakeholder involvement, are all needs captured?</a:t>
            </a:r>
          </a:p>
          <a:p>
            <a:pPr marL="629920" lvl="1" indent="-305435"/>
            <a:r>
              <a:rPr lang="en-US">
                <a:cs typeface="Calibri"/>
              </a:rPr>
              <a:t>Asking the right questions to make sure requirements are correct</a:t>
            </a:r>
          </a:p>
          <a:p>
            <a:pPr marL="629920" lvl="1" indent="-305435"/>
            <a:r>
              <a:rPr lang="en-US">
                <a:cs typeface="Calibri"/>
              </a:rPr>
              <a:t>Be proactive in communicating with the customer on this topic</a:t>
            </a:r>
          </a:p>
          <a:p>
            <a:pPr marL="629920" lvl="1" indent="-305435"/>
            <a:r>
              <a:rPr lang="en-US">
                <a:cs typeface="Calibri"/>
              </a:rPr>
              <a:t>Avoids bad acceptance tests</a:t>
            </a:r>
          </a:p>
          <a:p>
            <a:pPr marL="305435" indent="-305435"/>
            <a:r>
              <a:rPr lang="en-US">
                <a:cs typeface="Calibri"/>
              </a:rPr>
              <a:t>Scheduling</a:t>
            </a:r>
          </a:p>
          <a:p>
            <a:pPr marL="629920" lvl="1" indent="-305435"/>
            <a:r>
              <a:rPr lang="en-US">
                <a:cs typeface="Calibri"/>
              </a:rPr>
              <a:t>We should follow some standard method for scheduling deadlines for better accuracy</a:t>
            </a:r>
          </a:p>
          <a:p>
            <a:pPr marL="629920" lvl="1" indent="-305435"/>
            <a:r>
              <a:rPr lang="en-US">
                <a:cs typeface="Calibri"/>
              </a:rPr>
              <a:t>Current predictions may be more fragile to change, unforeseen circumstances, etc.</a:t>
            </a:r>
          </a:p>
          <a:p>
            <a:pPr marL="629920" lvl="1" indent="-305435"/>
            <a:endParaRPr lang="en-US">
              <a:cs typeface="Calibri"/>
            </a:endParaRPr>
          </a:p>
        </p:txBody>
      </p:sp>
    </p:spTree>
    <p:extLst>
      <p:ext uri="{BB962C8B-B14F-4D97-AF65-F5344CB8AC3E}">
        <p14:creationId xmlns:p14="http://schemas.microsoft.com/office/powerpoint/2010/main" val="239220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B128-B9B5-4E3C-AB77-9C6B6589777B}"/>
              </a:ext>
            </a:extLst>
          </p:cNvPr>
          <p:cNvSpPr>
            <a:spLocks noGrp="1"/>
          </p:cNvSpPr>
          <p:nvPr>
            <p:ph type="title"/>
          </p:nvPr>
        </p:nvSpPr>
        <p:spPr/>
        <p:txBody>
          <a:bodyPr/>
          <a:lstStyle/>
          <a:p>
            <a:r>
              <a:rPr lang="en-US">
                <a:cs typeface="Calibri Light"/>
              </a:rPr>
              <a:t>Requirements</a:t>
            </a:r>
            <a:endParaRPr lang="en-US"/>
          </a:p>
        </p:txBody>
      </p:sp>
      <p:sp>
        <p:nvSpPr>
          <p:cNvPr id="4" name="TextBox 3">
            <a:extLst>
              <a:ext uri="{FF2B5EF4-FFF2-40B4-BE49-F238E27FC236}">
                <a16:creationId xmlns:a16="http://schemas.microsoft.com/office/drawing/2014/main" id="{B424039C-027C-4CC7-BFBF-790C568CDC36}"/>
              </a:ext>
            </a:extLst>
          </p:cNvPr>
          <p:cNvSpPr txBox="1"/>
          <p:nvPr/>
        </p:nvSpPr>
        <p:spPr>
          <a:xfrm>
            <a:off x="583721" y="2107721"/>
            <a:ext cx="800531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Functional Requirements (defines what the system should do)</a:t>
            </a:r>
          </a:p>
          <a:p>
            <a:pPr marL="1200150" lvl="2" indent="-285750">
              <a:buFont typeface="Arial"/>
              <a:buChar char="•"/>
            </a:pPr>
            <a:r>
              <a:rPr lang="en-US"/>
              <a:t>The system shall allow the user to upload images stored in their mobile device</a:t>
            </a:r>
          </a:p>
          <a:p>
            <a:pPr marL="285750" indent="-285750">
              <a:buFont typeface="Arial"/>
              <a:buChar char="•"/>
            </a:pPr>
            <a:r>
              <a:rPr lang="en-US"/>
              <a:t>Non-functional Requirements (defines how the system will do it)</a:t>
            </a:r>
          </a:p>
          <a:p>
            <a:pPr marL="1200150" lvl="2" indent="-285750">
              <a:buFont typeface="Arial"/>
              <a:buChar char="•"/>
            </a:pPr>
            <a:r>
              <a:rPr lang="en-US"/>
              <a:t>The system shall have a maximum file upload size of 100MB</a:t>
            </a:r>
          </a:p>
          <a:p>
            <a:pPr marL="1200150" lvl="2" indent="-285750">
              <a:buFont typeface="Arial"/>
              <a:buChar char="•"/>
            </a:pPr>
            <a:endParaRPr lang="en-US"/>
          </a:p>
          <a:p>
            <a:pPr marL="285750" indent="-285750">
              <a:buFont typeface="Arial"/>
              <a:buChar char="•"/>
            </a:pPr>
            <a:r>
              <a:rPr lang="en-US"/>
              <a:t>Assumptions made examples</a:t>
            </a:r>
          </a:p>
          <a:p>
            <a:pPr marL="742950" lvl="1" indent="-285750">
              <a:buFont typeface="Arial"/>
              <a:buChar char="•"/>
            </a:pPr>
            <a:r>
              <a:rPr lang="en-US"/>
              <a:t>All</a:t>
            </a:r>
            <a:r>
              <a:rPr lang="en-US">
                <a:ea typeface="+mn-lt"/>
                <a:cs typeface="+mn-lt"/>
              </a:rPr>
              <a:t> project team members are available during the project time frame</a:t>
            </a:r>
          </a:p>
          <a:p>
            <a:pPr marL="742950" lvl="1" indent="-285750">
              <a:buFont typeface="Arial"/>
              <a:buChar char="•"/>
            </a:pPr>
            <a:r>
              <a:rPr lang="en-US">
                <a:ea typeface="+mn-lt"/>
                <a:cs typeface="+mn-lt"/>
              </a:rPr>
              <a:t>Funding is available when the project starts</a:t>
            </a:r>
            <a:endParaRPr lang="en-US"/>
          </a:p>
          <a:p>
            <a:pPr lvl="1"/>
            <a:endParaRPr lang="en-US">
              <a:ea typeface="+mn-lt"/>
              <a:cs typeface="+mn-lt"/>
            </a:endParaRPr>
          </a:p>
          <a:p>
            <a:pPr marL="1200150" lvl="2" indent="-285750">
              <a:buFont typeface="Arial"/>
              <a:buChar char="•"/>
            </a:pPr>
            <a:endParaRPr lang="en-US">
              <a:ea typeface="+mn-lt"/>
              <a:cs typeface="+mn-lt"/>
            </a:endParaRPr>
          </a:p>
        </p:txBody>
      </p:sp>
    </p:spTree>
    <p:extLst>
      <p:ext uri="{BB962C8B-B14F-4D97-AF65-F5344CB8AC3E}">
        <p14:creationId xmlns:p14="http://schemas.microsoft.com/office/powerpoint/2010/main" val="42543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0D9C-799A-4643-9B30-F8BE3593BCE8}"/>
              </a:ext>
            </a:extLst>
          </p:cNvPr>
          <p:cNvSpPr>
            <a:spLocks noGrp="1"/>
          </p:cNvSpPr>
          <p:nvPr>
            <p:ph type="title"/>
          </p:nvPr>
        </p:nvSpPr>
        <p:spPr/>
        <p:txBody>
          <a:bodyPr/>
          <a:lstStyle/>
          <a:p>
            <a:r>
              <a:rPr lang="en-US">
                <a:cs typeface="Calibri Light"/>
              </a:rPr>
              <a:t>Backend Design</a:t>
            </a:r>
            <a:endParaRPr lang="en-US"/>
          </a:p>
        </p:txBody>
      </p:sp>
      <p:pic>
        <p:nvPicPr>
          <p:cNvPr id="4" name="Picture 4" descr="A picture containing food&#10;&#10;Description generated with very high confidence">
            <a:extLst>
              <a:ext uri="{FF2B5EF4-FFF2-40B4-BE49-F238E27FC236}">
                <a16:creationId xmlns:a16="http://schemas.microsoft.com/office/drawing/2014/main" id="{6CE42E9E-B1DC-4945-85A2-165078B46F3F}"/>
              </a:ext>
            </a:extLst>
          </p:cNvPr>
          <p:cNvPicPr>
            <a:picLocks noGrp="1" noChangeAspect="1"/>
          </p:cNvPicPr>
          <p:nvPr>
            <p:ph idx="1"/>
          </p:nvPr>
        </p:nvPicPr>
        <p:blipFill>
          <a:blip r:embed="rId2"/>
          <a:stretch>
            <a:fillRect/>
          </a:stretch>
        </p:blipFill>
        <p:spPr>
          <a:xfrm>
            <a:off x="523546" y="2219954"/>
            <a:ext cx="7872359" cy="3694295"/>
          </a:xfrm>
        </p:spPr>
      </p:pic>
    </p:spTree>
    <p:extLst>
      <p:ext uri="{BB962C8B-B14F-4D97-AF65-F5344CB8AC3E}">
        <p14:creationId xmlns:p14="http://schemas.microsoft.com/office/powerpoint/2010/main" val="40734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B128-B9B5-4E3C-AB77-9C6B6589777B}"/>
              </a:ext>
            </a:extLst>
          </p:cNvPr>
          <p:cNvSpPr>
            <a:spLocks noGrp="1"/>
          </p:cNvSpPr>
          <p:nvPr>
            <p:ph type="title"/>
          </p:nvPr>
        </p:nvSpPr>
        <p:spPr/>
        <p:txBody>
          <a:bodyPr/>
          <a:lstStyle/>
          <a:p>
            <a:r>
              <a:rPr lang="en-US">
                <a:cs typeface="Calibri Light"/>
              </a:rPr>
              <a:t>Frontend UI Design</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A9714023-5968-4438-BE5B-AA659B1F0A90}"/>
              </a:ext>
            </a:extLst>
          </p:cNvPr>
          <p:cNvPicPr>
            <a:picLocks noChangeAspect="1"/>
          </p:cNvPicPr>
          <p:nvPr/>
        </p:nvPicPr>
        <p:blipFill>
          <a:blip r:embed="rId3"/>
          <a:stretch>
            <a:fillRect/>
          </a:stretch>
        </p:blipFill>
        <p:spPr>
          <a:xfrm>
            <a:off x="724289" y="2292099"/>
            <a:ext cx="7697631" cy="3912041"/>
          </a:xfrm>
          <a:prstGeom prst="rect">
            <a:avLst/>
          </a:prstGeom>
        </p:spPr>
      </p:pic>
    </p:spTree>
    <p:extLst>
      <p:ext uri="{BB962C8B-B14F-4D97-AF65-F5344CB8AC3E}">
        <p14:creationId xmlns:p14="http://schemas.microsoft.com/office/powerpoint/2010/main" val="313737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7008-EAB2-4C36-8E50-AFEF13909879}"/>
              </a:ext>
            </a:extLst>
          </p:cNvPr>
          <p:cNvSpPr>
            <a:spLocks noGrp="1"/>
          </p:cNvSpPr>
          <p:nvPr>
            <p:ph type="title"/>
          </p:nvPr>
        </p:nvSpPr>
        <p:spPr/>
        <p:txBody>
          <a:bodyPr/>
          <a:lstStyle/>
          <a:p>
            <a:r>
              <a:rPr lang="en-US">
                <a:cs typeface="Calibri Light"/>
              </a:rPr>
              <a:t>Development Methodology</a:t>
            </a:r>
            <a:endParaRPr lang="en-US"/>
          </a:p>
        </p:txBody>
      </p:sp>
      <p:sp>
        <p:nvSpPr>
          <p:cNvPr id="3" name="Content Placeholder 2">
            <a:extLst>
              <a:ext uri="{FF2B5EF4-FFF2-40B4-BE49-F238E27FC236}">
                <a16:creationId xmlns:a16="http://schemas.microsoft.com/office/drawing/2014/main" id="{446D934E-1C5D-43D9-B6E8-F6DCA9E514DA}"/>
              </a:ext>
            </a:extLst>
          </p:cNvPr>
          <p:cNvSpPr>
            <a:spLocks noGrp="1"/>
          </p:cNvSpPr>
          <p:nvPr>
            <p:ph idx="1"/>
          </p:nvPr>
        </p:nvSpPr>
        <p:spPr/>
        <p:txBody>
          <a:bodyPr/>
          <a:lstStyle/>
          <a:p>
            <a:pPr marL="305435" indent="-305435"/>
            <a:r>
              <a:rPr lang="en-US" sz="2000" b="1"/>
              <a:t>Iterative and Incremental (I&amp;I):</a:t>
            </a:r>
          </a:p>
          <a:p>
            <a:pPr marL="629920" lvl="1" indent="-305435"/>
            <a:r>
              <a:rPr lang="en-US" sz="1800" b="1"/>
              <a:t>Advantages over Waterfall:</a:t>
            </a:r>
          </a:p>
          <a:p>
            <a:pPr marL="899795" lvl="2" indent="-269875"/>
            <a:r>
              <a:rPr lang="en-US" sz="1600" b="1"/>
              <a:t>Continuous customer feedback.</a:t>
            </a:r>
          </a:p>
          <a:p>
            <a:pPr marL="899795" lvl="2" indent="-269875"/>
            <a:r>
              <a:rPr lang="en-US" sz="1600" b="1"/>
              <a:t>Iterative development cycles.</a:t>
            </a:r>
            <a:endParaRPr lang="en-US" sz="1600"/>
          </a:p>
          <a:p>
            <a:pPr marL="899795" lvl="2" indent="-269875"/>
            <a:r>
              <a:rPr lang="en-US" sz="1600" b="1"/>
              <a:t>Works better for innovative work.</a:t>
            </a:r>
            <a:endParaRPr lang="en-US" sz="1600"/>
          </a:p>
          <a:p>
            <a:pPr marL="629920" lvl="1" indent="-305435"/>
            <a:r>
              <a:rPr lang="en-US" sz="1800" b="1"/>
              <a:t>Advantage over Agile:</a:t>
            </a:r>
          </a:p>
          <a:p>
            <a:pPr marL="899795" lvl="2" indent="-269875"/>
            <a:r>
              <a:rPr lang="en-US" sz="1600" b="1"/>
              <a:t>Initial commitment.</a:t>
            </a:r>
          </a:p>
          <a:p>
            <a:pPr marL="899795" lvl="2" indent="-269875"/>
            <a:endParaRPr lang="en-US" b="1"/>
          </a:p>
          <a:p>
            <a:pPr marL="899795" lvl="2" indent="-269875"/>
            <a:endParaRPr lang="en-US" b="1"/>
          </a:p>
          <a:p>
            <a:pPr marL="899795" lvl="2" indent="-269875"/>
            <a:endParaRPr lang="en-US" b="1"/>
          </a:p>
        </p:txBody>
      </p:sp>
    </p:spTree>
    <p:extLst>
      <p:ext uri="{BB962C8B-B14F-4D97-AF65-F5344CB8AC3E}">
        <p14:creationId xmlns:p14="http://schemas.microsoft.com/office/powerpoint/2010/main" val="353030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34DB-F602-4D62-8685-F6131016FB51}"/>
              </a:ext>
            </a:extLst>
          </p:cNvPr>
          <p:cNvSpPr>
            <a:spLocks noGrp="1"/>
          </p:cNvSpPr>
          <p:nvPr>
            <p:ph type="title"/>
          </p:nvPr>
        </p:nvSpPr>
        <p:spPr/>
        <p:txBody>
          <a:bodyPr/>
          <a:lstStyle/>
          <a:p>
            <a:r>
              <a:rPr lang="en-US">
                <a:cs typeface="Calibri Light"/>
              </a:rPr>
              <a:t>Organization</a:t>
            </a:r>
            <a:endParaRPr lang="en-US"/>
          </a:p>
        </p:txBody>
      </p:sp>
      <p:pic>
        <p:nvPicPr>
          <p:cNvPr id="4" name="Picture 4" descr="A screenshot of a cell phone&#10;&#10;Description generated with high confidence">
            <a:extLst>
              <a:ext uri="{FF2B5EF4-FFF2-40B4-BE49-F238E27FC236}">
                <a16:creationId xmlns:a16="http://schemas.microsoft.com/office/drawing/2014/main" id="{0F305D0B-AE8F-4AAF-92F3-7C6FD0F7E032}"/>
              </a:ext>
            </a:extLst>
          </p:cNvPr>
          <p:cNvPicPr>
            <a:picLocks noGrp="1" noChangeAspect="1"/>
          </p:cNvPicPr>
          <p:nvPr>
            <p:ph idx="1"/>
          </p:nvPr>
        </p:nvPicPr>
        <p:blipFill>
          <a:blip r:embed="rId2"/>
          <a:stretch>
            <a:fillRect/>
          </a:stretch>
        </p:blipFill>
        <p:spPr>
          <a:xfrm>
            <a:off x="1358188" y="2087159"/>
            <a:ext cx="5861549" cy="4432520"/>
          </a:xfrm>
        </p:spPr>
      </p:pic>
    </p:spTree>
    <p:extLst>
      <p:ext uri="{BB962C8B-B14F-4D97-AF65-F5344CB8AC3E}">
        <p14:creationId xmlns:p14="http://schemas.microsoft.com/office/powerpoint/2010/main" val="3071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043-9D9E-4BF5-BD1A-26DA09AFAAFE}"/>
              </a:ext>
            </a:extLst>
          </p:cNvPr>
          <p:cNvSpPr>
            <a:spLocks noGrp="1"/>
          </p:cNvSpPr>
          <p:nvPr>
            <p:ph type="title"/>
          </p:nvPr>
        </p:nvSpPr>
        <p:spPr/>
        <p:txBody>
          <a:bodyPr/>
          <a:lstStyle/>
          <a:p>
            <a:r>
              <a:rPr lang="en-US">
                <a:cs typeface="Calibri Light"/>
              </a:rPr>
              <a:t>Work breakdown structure</a:t>
            </a:r>
            <a:endParaRPr lang="en-US"/>
          </a:p>
        </p:txBody>
      </p:sp>
      <p:pic>
        <p:nvPicPr>
          <p:cNvPr id="4" name="Imagem 4" descr="Uma imagem contendo screenshot, texto&#10;&#10;Descrição gerada com muito alta confiança">
            <a:extLst>
              <a:ext uri="{FF2B5EF4-FFF2-40B4-BE49-F238E27FC236}">
                <a16:creationId xmlns:a16="http://schemas.microsoft.com/office/drawing/2014/main" id="{B2976D85-F1CC-48A4-9869-C8E602D0F915}"/>
              </a:ext>
            </a:extLst>
          </p:cNvPr>
          <p:cNvPicPr>
            <a:picLocks noGrp="1" noChangeAspect="1"/>
          </p:cNvPicPr>
          <p:nvPr>
            <p:ph idx="1"/>
          </p:nvPr>
        </p:nvPicPr>
        <p:blipFill>
          <a:blip r:embed="rId2"/>
          <a:stretch>
            <a:fillRect/>
          </a:stretch>
        </p:blipFill>
        <p:spPr>
          <a:xfrm>
            <a:off x="581192" y="2505761"/>
            <a:ext cx="7989752" cy="2715845"/>
          </a:xfrm>
        </p:spPr>
      </p:pic>
    </p:spTree>
    <p:extLst>
      <p:ext uri="{BB962C8B-B14F-4D97-AF65-F5344CB8AC3E}">
        <p14:creationId xmlns:p14="http://schemas.microsoft.com/office/powerpoint/2010/main" val="3690242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043-9D9E-4BF5-BD1A-26DA09AFAAFE}"/>
              </a:ext>
            </a:extLst>
          </p:cNvPr>
          <p:cNvSpPr>
            <a:spLocks noGrp="1"/>
          </p:cNvSpPr>
          <p:nvPr>
            <p:ph type="title"/>
          </p:nvPr>
        </p:nvSpPr>
        <p:spPr/>
        <p:txBody>
          <a:bodyPr/>
          <a:lstStyle/>
          <a:p>
            <a:r>
              <a:rPr lang="en-US">
                <a:cs typeface="Calibri Light"/>
              </a:rPr>
              <a:t>Work breakdown structure</a:t>
            </a:r>
            <a:endParaRPr lang="en-US"/>
          </a:p>
        </p:txBody>
      </p:sp>
      <p:pic>
        <p:nvPicPr>
          <p:cNvPr id="6" name="Imagem 6" descr="Uma imagem contendo screenshot, texto&#10;&#10;Descrição gerada com muito alta confiança">
            <a:extLst>
              <a:ext uri="{FF2B5EF4-FFF2-40B4-BE49-F238E27FC236}">
                <a16:creationId xmlns:a16="http://schemas.microsoft.com/office/drawing/2014/main" id="{F0100D09-BF96-4149-8008-3554326DC9B9}"/>
              </a:ext>
            </a:extLst>
          </p:cNvPr>
          <p:cNvPicPr>
            <a:picLocks noGrp="1" noChangeAspect="1"/>
          </p:cNvPicPr>
          <p:nvPr>
            <p:ph idx="1"/>
          </p:nvPr>
        </p:nvPicPr>
        <p:blipFill>
          <a:blip r:embed="rId2"/>
          <a:stretch>
            <a:fillRect/>
          </a:stretch>
        </p:blipFill>
        <p:spPr>
          <a:xfrm>
            <a:off x="2510856" y="2084230"/>
            <a:ext cx="4130425" cy="4320908"/>
          </a:xfrm>
        </p:spPr>
      </p:pic>
      <p:sp>
        <p:nvSpPr>
          <p:cNvPr id="8" name="Retângulo 7">
            <a:extLst>
              <a:ext uri="{FF2B5EF4-FFF2-40B4-BE49-F238E27FC236}">
                <a16:creationId xmlns:a16="http://schemas.microsoft.com/office/drawing/2014/main" id="{B30CC758-7FC8-4905-91A2-1A16D6DD3EC2}"/>
              </a:ext>
            </a:extLst>
          </p:cNvPr>
          <p:cNvSpPr/>
          <p:nvPr/>
        </p:nvSpPr>
        <p:spPr>
          <a:xfrm>
            <a:off x="2044461" y="3949460"/>
            <a:ext cx="2070338" cy="1408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194C5015-FB8C-4886-A5A9-C517F08AAD1A}"/>
              </a:ext>
            </a:extLst>
          </p:cNvPr>
          <p:cNvSpPr/>
          <p:nvPr/>
        </p:nvSpPr>
        <p:spPr>
          <a:xfrm>
            <a:off x="3912618" y="2223279"/>
            <a:ext cx="1423357" cy="6326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16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043-9D9E-4BF5-BD1A-26DA09AFAAFE}"/>
              </a:ext>
            </a:extLst>
          </p:cNvPr>
          <p:cNvSpPr>
            <a:spLocks noGrp="1"/>
          </p:cNvSpPr>
          <p:nvPr>
            <p:ph type="title"/>
          </p:nvPr>
        </p:nvSpPr>
        <p:spPr/>
        <p:txBody>
          <a:bodyPr/>
          <a:lstStyle/>
          <a:p>
            <a:r>
              <a:rPr lang="en-US">
                <a:cs typeface="Calibri Light"/>
              </a:rPr>
              <a:t>Work breakdown structure</a:t>
            </a:r>
            <a:endParaRPr lang="en-US"/>
          </a:p>
        </p:txBody>
      </p:sp>
      <p:sp>
        <p:nvSpPr>
          <p:cNvPr id="8" name="Retângulo 7">
            <a:extLst>
              <a:ext uri="{FF2B5EF4-FFF2-40B4-BE49-F238E27FC236}">
                <a16:creationId xmlns:a16="http://schemas.microsoft.com/office/drawing/2014/main" id="{B30CC758-7FC8-4905-91A2-1A16D6DD3EC2}"/>
              </a:ext>
            </a:extLst>
          </p:cNvPr>
          <p:cNvSpPr/>
          <p:nvPr/>
        </p:nvSpPr>
        <p:spPr>
          <a:xfrm>
            <a:off x="2044461" y="3949460"/>
            <a:ext cx="2070338" cy="1408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6" descr="Uma imagem contendo estacionamento&#10;&#10;Descrição gerada com muito alta confiança">
            <a:extLst>
              <a:ext uri="{FF2B5EF4-FFF2-40B4-BE49-F238E27FC236}">
                <a16:creationId xmlns:a16="http://schemas.microsoft.com/office/drawing/2014/main" id="{1A66BA2F-433F-4EAF-B7D5-2A6297907912}"/>
              </a:ext>
            </a:extLst>
          </p:cNvPr>
          <p:cNvPicPr>
            <a:picLocks noGrp="1" noChangeAspect="1"/>
          </p:cNvPicPr>
          <p:nvPr>
            <p:ph idx="1"/>
          </p:nvPr>
        </p:nvPicPr>
        <p:blipFill>
          <a:blip r:embed="rId2"/>
          <a:stretch>
            <a:fillRect/>
          </a:stretch>
        </p:blipFill>
        <p:spPr>
          <a:xfrm>
            <a:off x="3354171" y="2072984"/>
            <a:ext cx="2458168" cy="4415285"/>
          </a:xfrm>
        </p:spPr>
      </p:pic>
      <p:sp>
        <p:nvSpPr>
          <p:cNvPr id="9" name="Elipse 8">
            <a:extLst>
              <a:ext uri="{FF2B5EF4-FFF2-40B4-BE49-F238E27FC236}">
                <a16:creationId xmlns:a16="http://schemas.microsoft.com/office/drawing/2014/main" id="{194C5015-FB8C-4886-A5A9-C517F08AAD1A}"/>
              </a:ext>
            </a:extLst>
          </p:cNvPr>
          <p:cNvSpPr/>
          <p:nvPr/>
        </p:nvSpPr>
        <p:spPr>
          <a:xfrm>
            <a:off x="3351901" y="2424562"/>
            <a:ext cx="1710904" cy="76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6491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19</Slides>
  <Notes>6</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lpstr>
      <vt:lpstr>Fooder</vt:lpstr>
      <vt:lpstr>Requirements</vt:lpstr>
      <vt:lpstr>Backend Design</vt:lpstr>
      <vt:lpstr>Frontend UI Design</vt:lpstr>
      <vt:lpstr>Development Methodology</vt:lpstr>
      <vt:lpstr>Organization</vt:lpstr>
      <vt:lpstr>Work breakdown structure</vt:lpstr>
      <vt:lpstr>Work breakdown structure</vt:lpstr>
      <vt:lpstr>Work breakdown structure</vt:lpstr>
      <vt:lpstr>Work breakdown structure</vt:lpstr>
      <vt:lpstr>Work breakdown structure</vt:lpstr>
      <vt:lpstr>Schedule</vt:lpstr>
      <vt:lpstr>Budget</vt:lpstr>
      <vt:lpstr>Budget</vt:lpstr>
      <vt:lpstr>Configuration Plan</vt:lpstr>
      <vt:lpstr>Change control Plan</vt:lpstr>
      <vt:lpstr>Test Plan</vt:lpstr>
      <vt:lpstr>Top 5 Risks</vt:lpstr>
      <vt:lpstr>Lessons Learned - What can be used for future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2019-11-26T18:44:51Z</dcterms:created>
  <dcterms:modified xsi:type="dcterms:W3CDTF">2019-11-27T14:22:56Z</dcterms:modified>
</cp:coreProperties>
</file>