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Open Sans Bold" panose="020B0604020202020204" charset="0"/>
      <p:regular r:id="rId15"/>
    </p:embeddedFont>
    <p:embeddedFont>
      <p:font typeface="Times New Roman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82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ia e Dat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961754" y="7957048"/>
            <a:ext cx="12358689" cy="358301"/>
          </a:xfrm>
          <a:prstGeom prst="rect">
            <a:avLst/>
          </a:prstGeom>
        </p:spPr>
        <p:txBody>
          <a:bodyPr lIns="34289" tIns="34289" rIns="34289" bIns="34289"/>
          <a:lstStyle>
            <a:lvl1pPr defTabSz="544830">
              <a:defRPr sz="2112"/>
            </a:lvl1pPr>
          </a:lstStyle>
          <a:p>
            <a:r>
              <a:t>Autoria e Data</a:t>
            </a:r>
          </a:p>
        </p:txBody>
      </p:sp>
      <p:sp>
        <p:nvSpPr>
          <p:cNvPr id="12" name="Título da Apresentação"/>
          <p:cNvSpPr txBox="1">
            <a:spLocks noGrp="1"/>
          </p:cNvSpPr>
          <p:nvPr>
            <p:ph type="title" hasCustomPrompt="1"/>
          </p:nvPr>
        </p:nvSpPr>
        <p:spPr>
          <a:xfrm>
            <a:off x="2964654" y="2734307"/>
            <a:ext cx="12358691" cy="2614613"/>
          </a:xfrm>
          <a:prstGeom prst="rect">
            <a:avLst/>
          </a:prstGeom>
        </p:spPr>
        <p:txBody>
          <a:bodyPr/>
          <a:lstStyle/>
          <a:p>
            <a:r>
              <a:t>Título da Apresentação</a:t>
            </a:r>
          </a:p>
        </p:txBody>
      </p:sp>
      <p:sp>
        <p:nvSpPr>
          <p:cNvPr id="13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961755" y="5348920"/>
            <a:ext cx="12358690" cy="1071563"/>
          </a:xfrm>
          <a:prstGeom prst="rect">
            <a:avLst/>
          </a:prstGeom>
        </p:spPr>
        <p:txBody>
          <a:bodyPr/>
          <a:lstStyle/>
          <a:p>
            <a:r>
              <a:t>Subtítulo da Apresentação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9022414" y="8630317"/>
            <a:ext cx="236144" cy="22433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115695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FAI_Faitec_2024_Imagem_PowerPoint-Capa.jpg" descr="A person pointing at someth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ln w="3175">
            <a:miter lim="400000"/>
          </a:ln>
        </p:spPr>
      </p:pic>
      <p:sp>
        <p:nvSpPr>
          <p:cNvPr id="172" name="Autoria e Data"/>
          <p:cNvSpPr txBox="1">
            <a:spLocks noGrp="1"/>
          </p:cNvSpPr>
          <p:nvPr>
            <p:ph type="body" idx="21"/>
          </p:nvPr>
        </p:nvSpPr>
        <p:spPr>
          <a:xfrm>
            <a:off x="1371600" y="7734300"/>
            <a:ext cx="6314682" cy="14174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619125">
              <a:buNone/>
              <a:defRPr sz="3200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Bruno Gabriel Malaquias</a:t>
            </a:r>
          </a:p>
          <a:p>
            <a:pPr marL="0" indent="0" defTabSz="619125">
              <a:buNone/>
              <a:defRPr sz="3200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Karen Pereira de Oliveira</a:t>
            </a:r>
          </a:p>
          <a:p>
            <a:pPr marL="0" indent="0" defTabSz="619125">
              <a:buNone/>
              <a:defRPr sz="3200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Matheus Sousa Fonseca Faria</a:t>
            </a:r>
          </a:p>
          <a:p>
            <a:pPr marL="0" indent="0" defTabSz="619125">
              <a:buNone/>
              <a:defRPr sz="3200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12/09/2024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367761"/>
          </a:xfrm>
          <a:custGeom>
            <a:avLst/>
            <a:gdLst/>
            <a:ahLst/>
            <a:cxnLst/>
            <a:rect l="l" t="t" r="r" b="b"/>
            <a:pathLst>
              <a:path w="18288000" h="10367761">
                <a:moveTo>
                  <a:pt x="0" y="0"/>
                </a:moveTo>
                <a:lnTo>
                  <a:pt x="18288000" y="0"/>
                </a:lnTo>
                <a:lnTo>
                  <a:pt x="18288000" y="10367761"/>
                </a:lnTo>
                <a:lnTo>
                  <a:pt x="0" y="103677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225309" y="2925868"/>
            <a:ext cx="9837382" cy="6835643"/>
          </a:xfrm>
          <a:custGeom>
            <a:avLst/>
            <a:gdLst/>
            <a:ahLst/>
            <a:cxnLst/>
            <a:rect l="l" t="t" r="r" b="b"/>
            <a:pathLst>
              <a:path w="9837382" h="6835643">
                <a:moveTo>
                  <a:pt x="0" y="0"/>
                </a:moveTo>
                <a:lnTo>
                  <a:pt x="9837382" y="0"/>
                </a:lnTo>
                <a:lnTo>
                  <a:pt x="9837382" y="6835643"/>
                </a:lnTo>
                <a:lnTo>
                  <a:pt x="0" y="68356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431259" y="1741805"/>
            <a:ext cx="7425482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Diagrama</a:t>
            </a:r>
            <a:r>
              <a:rPr lang="en-US" sz="51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</a:t>
            </a: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Pacotes</a:t>
            </a:r>
            <a:endParaRPr lang="en-US" sz="51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367761"/>
          </a:xfrm>
          <a:custGeom>
            <a:avLst/>
            <a:gdLst/>
            <a:ahLst/>
            <a:cxnLst/>
            <a:rect l="l" t="t" r="r" b="b"/>
            <a:pathLst>
              <a:path w="18288000" h="10367761">
                <a:moveTo>
                  <a:pt x="0" y="0"/>
                </a:moveTo>
                <a:lnTo>
                  <a:pt x="18288000" y="0"/>
                </a:lnTo>
                <a:lnTo>
                  <a:pt x="18288000" y="10367761"/>
                </a:lnTo>
                <a:lnTo>
                  <a:pt x="0" y="103677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066553" y="2745423"/>
            <a:ext cx="7851147" cy="7155344"/>
          </a:xfrm>
          <a:custGeom>
            <a:avLst/>
            <a:gdLst/>
            <a:ahLst/>
            <a:cxnLst/>
            <a:rect l="l" t="t" r="r" b="b"/>
            <a:pathLst>
              <a:path w="7851147" h="7155344">
                <a:moveTo>
                  <a:pt x="0" y="0"/>
                </a:moveTo>
                <a:lnTo>
                  <a:pt x="7851147" y="0"/>
                </a:lnTo>
                <a:lnTo>
                  <a:pt x="7851147" y="7155344"/>
                </a:lnTo>
                <a:lnTo>
                  <a:pt x="0" y="71553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632077" y="1638300"/>
            <a:ext cx="9023846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Diagrama</a:t>
            </a:r>
            <a:r>
              <a:rPr lang="en-US" sz="51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</a:t>
            </a: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Componentes</a:t>
            </a:r>
            <a:endParaRPr lang="en-US" sz="51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367761"/>
          </a:xfrm>
          <a:custGeom>
            <a:avLst/>
            <a:gdLst/>
            <a:ahLst/>
            <a:cxnLst/>
            <a:rect l="l" t="t" r="r" b="b"/>
            <a:pathLst>
              <a:path w="18288000" h="10367761">
                <a:moveTo>
                  <a:pt x="0" y="0"/>
                </a:moveTo>
                <a:lnTo>
                  <a:pt x="18288000" y="0"/>
                </a:lnTo>
                <a:lnTo>
                  <a:pt x="18288000" y="10367761"/>
                </a:lnTo>
                <a:lnTo>
                  <a:pt x="0" y="103677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143583" y="5143500"/>
            <a:ext cx="4000834" cy="3331604"/>
          </a:xfrm>
          <a:custGeom>
            <a:avLst/>
            <a:gdLst/>
            <a:ahLst/>
            <a:cxnLst/>
            <a:rect l="l" t="t" r="r" b="b"/>
            <a:pathLst>
              <a:path w="4000834" h="3331604">
                <a:moveTo>
                  <a:pt x="0" y="0"/>
                </a:moveTo>
                <a:lnTo>
                  <a:pt x="4000834" y="0"/>
                </a:lnTo>
                <a:lnTo>
                  <a:pt x="4000834" y="3331604"/>
                </a:lnTo>
                <a:lnTo>
                  <a:pt x="0" y="33316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602735" y="2807295"/>
            <a:ext cx="5082530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Demonstração</a:t>
            </a:r>
            <a:endParaRPr lang="en-US" sz="51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367761"/>
          </a:xfrm>
          <a:custGeom>
            <a:avLst/>
            <a:gdLst/>
            <a:ahLst/>
            <a:cxnLst/>
            <a:rect l="l" t="t" r="r" b="b"/>
            <a:pathLst>
              <a:path w="18288000" h="10367761">
                <a:moveTo>
                  <a:pt x="0" y="0"/>
                </a:moveTo>
                <a:lnTo>
                  <a:pt x="18288000" y="0"/>
                </a:lnTo>
                <a:lnTo>
                  <a:pt x="18288000" y="10367761"/>
                </a:lnTo>
                <a:lnTo>
                  <a:pt x="0" y="103677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131116" y="2763025"/>
            <a:ext cx="802576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Obrigado pela atenção!!!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D943C27-8B2C-DE62-5B22-91C036DE1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498" y="4229100"/>
            <a:ext cx="11109004" cy="50434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367761"/>
          </a:xfrm>
          <a:custGeom>
            <a:avLst/>
            <a:gdLst/>
            <a:ahLst/>
            <a:cxnLst/>
            <a:rect l="l" t="t" r="r" b="b"/>
            <a:pathLst>
              <a:path w="18288000" h="10367761">
                <a:moveTo>
                  <a:pt x="0" y="0"/>
                </a:moveTo>
                <a:lnTo>
                  <a:pt x="18288000" y="0"/>
                </a:lnTo>
                <a:lnTo>
                  <a:pt x="18288000" y="10367761"/>
                </a:lnTo>
                <a:lnTo>
                  <a:pt x="0" y="103677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495716" y="4378443"/>
            <a:ext cx="7296567" cy="5097320"/>
          </a:xfrm>
          <a:custGeom>
            <a:avLst/>
            <a:gdLst/>
            <a:ahLst/>
            <a:cxnLst/>
            <a:rect l="l" t="t" r="r" b="b"/>
            <a:pathLst>
              <a:path w="7296567" h="5097320">
                <a:moveTo>
                  <a:pt x="0" y="0"/>
                </a:moveTo>
                <a:lnTo>
                  <a:pt x="7296568" y="0"/>
                </a:lnTo>
                <a:lnTo>
                  <a:pt x="7296568" y="5097321"/>
                </a:lnTo>
                <a:lnTo>
                  <a:pt x="0" y="50973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112569" y="2109182"/>
            <a:ext cx="6062861" cy="1747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880"/>
              </a:lnSpc>
              <a:spcBef>
                <a:spcPct val="0"/>
              </a:spcBef>
            </a:pPr>
            <a:r>
              <a:rPr lang="en-US" sz="92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PsychoMeet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367761"/>
          </a:xfrm>
          <a:custGeom>
            <a:avLst/>
            <a:gdLst/>
            <a:ahLst/>
            <a:cxnLst/>
            <a:rect l="l" t="t" r="r" b="b"/>
            <a:pathLst>
              <a:path w="18288000" h="10367761">
                <a:moveTo>
                  <a:pt x="0" y="0"/>
                </a:moveTo>
                <a:lnTo>
                  <a:pt x="18288000" y="0"/>
                </a:lnTo>
                <a:lnTo>
                  <a:pt x="18288000" y="10367761"/>
                </a:lnTo>
                <a:lnTo>
                  <a:pt x="0" y="103677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626051" y="7391702"/>
            <a:ext cx="2214782" cy="2226929"/>
          </a:xfrm>
          <a:custGeom>
            <a:avLst/>
            <a:gdLst/>
            <a:ahLst/>
            <a:cxnLst/>
            <a:rect l="l" t="t" r="r" b="b"/>
            <a:pathLst>
              <a:path w="2214782" h="2226929">
                <a:moveTo>
                  <a:pt x="0" y="0"/>
                </a:moveTo>
                <a:lnTo>
                  <a:pt x="2214782" y="0"/>
                </a:lnTo>
                <a:lnTo>
                  <a:pt x="2214782" y="2226929"/>
                </a:lnTo>
                <a:lnTo>
                  <a:pt x="0" y="22269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375982" y="3989158"/>
            <a:ext cx="15536033" cy="37414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conscientização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sobre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saúde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mental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está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crescendo, mas o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acesso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serviços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ainda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enfrenta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desafios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como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altos custos e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dificuldade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encontrar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profissional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certo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Nosso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visa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superar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essas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barreiras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conectando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pacientes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psicólogos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forma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direta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eficiente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Reduzimos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custos e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simplificamos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busca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ajuda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promovendo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bem-estar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emocional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contribuindo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para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uma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sociedade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mais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saudável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resiliente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endParaRPr lang="en-US" sz="3499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986062" y="2440813"/>
            <a:ext cx="12315875" cy="1811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Contextualização</a:t>
            </a:r>
            <a:r>
              <a:rPr lang="en-US" sz="51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e </a:t>
            </a: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Problematização</a:t>
            </a:r>
            <a:endParaRPr lang="en-US" sz="51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endParaRPr lang="en-US" sz="51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367761"/>
          </a:xfrm>
          <a:custGeom>
            <a:avLst/>
            <a:gdLst/>
            <a:ahLst/>
            <a:cxnLst/>
            <a:rect l="l" t="t" r="r" b="b"/>
            <a:pathLst>
              <a:path w="18288000" h="10367761">
                <a:moveTo>
                  <a:pt x="0" y="0"/>
                </a:moveTo>
                <a:lnTo>
                  <a:pt x="18288000" y="0"/>
                </a:lnTo>
                <a:lnTo>
                  <a:pt x="18288000" y="10367761"/>
                </a:lnTo>
                <a:lnTo>
                  <a:pt x="0" y="103677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039489" y="7689818"/>
            <a:ext cx="2265553" cy="1874230"/>
          </a:xfrm>
          <a:custGeom>
            <a:avLst/>
            <a:gdLst/>
            <a:ahLst/>
            <a:cxnLst/>
            <a:rect l="l" t="t" r="r" b="b"/>
            <a:pathLst>
              <a:path w="2265553" h="1874230">
                <a:moveTo>
                  <a:pt x="0" y="0"/>
                </a:moveTo>
                <a:lnTo>
                  <a:pt x="2265553" y="0"/>
                </a:lnTo>
                <a:lnTo>
                  <a:pt x="2265553" y="1874231"/>
                </a:lnTo>
                <a:lnTo>
                  <a:pt x="0" y="18742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154613" y="2933700"/>
            <a:ext cx="5978773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Objetivos</a:t>
            </a:r>
            <a:r>
              <a:rPr lang="en-US" sz="51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Gerais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924052" y="5109547"/>
            <a:ext cx="10439896" cy="375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Democratização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acesso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tratamentos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psicológicos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</a:p>
          <a:p>
            <a:pPr algn="l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Oferecimento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equitativo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inclusivo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serviços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</a:p>
          <a:p>
            <a:pPr algn="l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Promoção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bem-estar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emocional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psicológico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</a:p>
          <a:p>
            <a:pPr algn="l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Redução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custos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elevados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das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consultas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</a:p>
          <a:p>
            <a:pPr algn="l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Transformação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serviço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privilégio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prioridade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0" lvl="0" indent="0" algn="l">
              <a:lnSpc>
                <a:spcPts val="4899"/>
              </a:lnSpc>
              <a:spcBef>
                <a:spcPct val="0"/>
              </a:spcBef>
            </a:pPr>
            <a:endParaRPr lang="en-US" sz="3499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367761"/>
          </a:xfrm>
          <a:custGeom>
            <a:avLst/>
            <a:gdLst/>
            <a:ahLst/>
            <a:cxnLst/>
            <a:rect l="l" t="t" r="r" b="b"/>
            <a:pathLst>
              <a:path w="18288000" h="10367761">
                <a:moveTo>
                  <a:pt x="0" y="0"/>
                </a:moveTo>
                <a:lnTo>
                  <a:pt x="18288000" y="0"/>
                </a:lnTo>
                <a:lnTo>
                  <a:pt x="18288000" y="10367761"/>
                </a:lnTo>
                <a:lnTo>
                  <a:pt x="0" y="103677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926781" y="5723791"/>
            <a:ext cx="2349177" cy="4114800"/>
          </a:xfrm>
          <a:custGeom>
            <a:avLst/>
            <a:gdLst/>
            <a:ahLst/>
            <a:cxnLst/>
            <a:rect l="l" t="t" r="r" b="b"/>
            <a:pathLst>
              <a:path w="2349177" h="4114800">
                <a:moveTo>
                  <a:pt x="0" y="0"/>
                </a:moveTo>
                <a:lnTo>
                  <a:pt x="2349176" y="0"/>
                </a:lnTo>
                <a:lnTo>
                  <a:pt x="23491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402585" y="3009900"/>
            <a:ext cx="7482830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Objetivos</a:t>
            </a:r>
            <a:r>
              <a:rPr lang="en-US" sz="51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Específicos</a:t>
            </a:r>
            <a:endParaRPr lang="en-US" sz="51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924052" y="4585857"/>
            <a:ext cx="9634538" cy="2520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•Promover a conscientização sobre a saúde mental;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•Fornecer suporte emocional imediato; 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•Encaminhamento para serviços adicionais. </a:t>
            </a:r>
          </a:p>
          <a:p>
            <a:pPr marL="0" lvl="0" indent="0" algn="l">
              <a:lnSpc>
                <a:spcPts val="4899"/>
              </a:lnSpc>
              <a:spcBef>
                <a:spcPct val="0"/>
              </a:spcBef>
            </a:pPr>
            <a:endParaRPr lang="en-US" sz="34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367761"/>
          </a:xfrm>
          <a:custGeom>
            <a:avLst/>
            <a:gdLst/>
            <a:ahLst/>
            <a:cxnLst/>
            <a:rect l="l" t="t" r="r" b="b"/>
            <a:pathLst>
              <a:path w="18288000" h="10367761">
                <a:moveTo>
                  <a:pt x="0" y="0"/>
                </a:moveTo>
                <a:lnTo>
                  <a:pt x="18288000" y="0"/>
                </a:lnTo>
                <a:lnTo>
                  <a:pt x="18288000" y="10367761"/>
                </a:lnTo>
                <a:lnTo>
                  <a:pt x="0" y="103677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97772" y="4066319"/>
            <a:ext cx="16092455" cy="4960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projeto oferece uma solução abrangente para os desafios no acesso a serviços psicológicos, facilitando a busca por profissionais qualificados, permitindo agendamentos acessíveis e conectando pacientes e psicólogos em todo o Brasil. Com isso, reduzimos barreiras financeiras e geográficas, promovendo uma significativa melhoria na qualidade de vida dos pacientes e facilitando o trabalho dos psicólogos.</a:t>
            </a:r>
          </a:p>
          <a:p>
            <a:pPr algn="just">
              <a:lnSpc>
                <a:spcPts val="4899"/>
              </a:lnSpc>
            </a:pPr>
            <a:endParaRPr lang="en-US" sz="34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ts val="4759"/>
              </a:lnSpc>
            </a:pPr>
            <a:endParaRPr lang="en-US" sz="34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endParaRPr lang="en-US" sz="34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3163933" y="7366923"/>
            <a:ext cx="2798719" cy="1891377"/>
          </a:xfrm>
          <a:custGeom>
            <a:avLst/>
            <a:gdLst/>
            <a:ahLst/>
            <a:cxnLst/>
            <a:rect l="l" t="t" r="r" b="b"/>
            <a:pathLst>
              <a:path w="2798719" h="1891377">
                <a:moveTo>
                  <a:pt x="0" y="0"/>
                </a:moveTo>
                <a:lnTo>
                  <a:pt x="2798720" y="0"/>
                </a:lnTo>
                <a:lnTo>
                  <a:pt x="2798720" y="1891377"/>
                </a:lnTo>
                <a:lnTo>
                  <a:pt x="0" y="18913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9838" b="-25429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133480" y="2400300"/>
            <a:ext cx="4021038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Justificativa</a:t>
            </a:r>
            <a:endParaRPr lang="en-US" sz="51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367761"/>
          </a:xfrm>
          <a:custGeom>
            <a:avLst/>
            <a:gdLst/>
            <a:ahLst/>
            <a:cxnLst/>
            <a:rect l="l" t="t" r="r" b="b"/>
            <a:pathLst>
              <a:path w="18288000" h="10367761">
                <a:moveTo>
                  <a:pt x="0" y="0"/>
                </a:moveTo>
                <a:lnTo>
                  <a:pt x="18288000" y="0"/>
                </a:lnTo>
                <a:lnTo>
                  <a:pt x="18288000" y="10367761"/>
                </a:lnTo>
                <a:lnTo>
                  <a:pt x="0" y="103677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917239" y="3093090"/>
            <a:ext cx="10453522" cy="6657993"/>
          </a:xfrm>
          <a:custGeom>
            <a:avLst/>
            <a:gdLst/>
            <a:ahLst/>
            <a:cxnLst/>
            <a:rect l="l" t="t" r="r" b="b"/>
            <a:pathLst>
              <a:path w="10453522" h="6657993">
                <a:moveTo>
                  <a:pt x="0" y="0"/>
                </a:moveTo>
                <a:lnTo>
                  <a:pt x="10453522" y="0"/>
                </a:lnTo>
                <a:lnTo>
                  <a:pt x="10453522" y="6657993"/>
                </a:lnTo>
                <a:lnTo>
                  <a:pt x="0" y="66579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41253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279479" y="1889482"/>
            <a:ext cx="772904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Diagrama de Sequência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367761"/>
          </a:xfrm>
          <a:custGeom>
            <a:avLst/>
            <a:gdLst/>
            <a:ahLst/>
            <a:cxnLst/>
            <a:rect l="l" t="t" r="r" b="b"/>
            <a:pathLst>
              <a:path w="18288000" h="10367761">
                <a:moveTo>
                  <a:pt x="0" y="0"/>
                </a:moveTo>
                <a:lnTo>
                  <a:pt x="18288000" y="0"/>
                </a:lnTo>
                <a:lnTo>
                  <a:pt x="18288000" y="10367761"/>
                </a:lnTo>
                <a:lnTo>
                  <a:pt x="0" y="103677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065923" y="3312352"/>
            <a:ext cx="10156154" cy="6558357"/>
          </a:xfrm>
          <a:custGeom>
            <a:avLst/>
            <a:gdLst/>
            <a:ahLst/>
            <a:cxnLst/>
            <a:rect l="l" t="t" r="r" b="b"/>
            <a:pathLst>
              <a:path w="10156154" h="6558357">
                <a:moveTo>
                  <a:pt x="0" y="0"/>
                </a:moveTo>
                <a:lnTo>
                  <a:pt x="10156154" y="0"/>
                </a:lnTo>
                <a:lnTo>
                  <a:pt x="10156154" y="6558357"/>
                </a:lnTo>
                <a:lnTo>
                  <a:pt x="0" y="65583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39320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318001" y="1928205"/>
            <a:ext cx="7651998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Cenário</a:t>
            </a:r>
            <a:r>
              <a:rPr lang="en-US" sz="51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Alternativo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367761"/>
          </a:xfrm>
          <a:custGeom>
            <a:avLst/>
            <a:gdLst/>
            <a:ahLst/>
            <a:cxnLst/>
            <a:rect l="l" t="t" r="r" b="b"/>
            <a:pathLst>
              <a:path w="18288000" h="10367761">
                <a:moveTo>
                  <a:pt x="0" y="0"/>
                </a:moveTo>
                <a:lnTo>
                  <a:pt x="18288000" y="0"/>
                </a:lnTo>
                <a:lnTo>
                  <a:pt x="18288000" y="10367761"/>
                </a:lnTo>
                <a:lnTo>
                  <a:pt x="0" y="103677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30030" y="4303851"/>
            <a:ext cx="15627939" cy="4629931"/>
          </a:xfrm>
          <a:custGeom>
            <a:avLst/>
            <a:gdLst/>
            <a:ahLst/>
            <a:cxnLst/>
            <a:rect l="l" t="t" r="r" b="b"/>
            <a:pathLst>
              <a:path w="15627939" h="4629931">
                <a:moveTo>
                  <a:pt x="0" y="0"/>
                </a:moveTo>
                <a:lnTo>
                  <a:pt x="15627940" y="0"/>
                </a:lnTo>
                <a:lnTo>
                  <a:pt x="15627940" y="4629931"/>
                </a:lnTo>
                <a:lnTo>
                  <a:pt x="0" y="46299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888409" y="2388649"/>
            <a:ext cx="851118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Diagrama de Implantação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231</Words>
  <Application>Microsoft Office PowerPoint</Application>
  <PresentationFormat>Personalizar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Open Sans Bold</vt:lpstr>
      <vt:lpstr>Times New Roman Bold</vt:lpstr>
      <vt:lpstr>Times New Roman</vt:lpstr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PsychoMeet</dc:title>
  <cp:lastModifiedBy>Matheus Sousa</cp:lastModifiedBy>
  <cp:revision>4</cp:revision>
  <dcterms:created xsi:type="dcterms:W3CDTF">2006-08-16T00:00:00Z</dcterms:created>
  <dcterms:modified xsi:type="dcterms:W3CDTF">2024-09-12T01:28:41Z</dcterms:modified>
  <dc:identifier>DAGQgPO-VNU</dc:identifier>
</cp:coreProperties>
</file>