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8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1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51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0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72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24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9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3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83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1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82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6639-7B47-4F47-8300-1F80AB809780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48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304800" y="158496"/>
            <a:ext cx="11594592" cy="134484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solidFill>
                  <a:srgbClr val="002060"/>
                </a:solidFill>
              </a:rPr>
              <a:t>		Relatório </a:t>
            </a:r>
            <a:r>
              <a:rPr lang="pt-BR" sz="4000">
                <a:solidFill>
                  <a:srgbClr val="002060"/>
                </a:solidFill>
              </a:rPr>
              <a:t>Final 2025</a:t>
            </a:r>
            <a:endParaRPr lang="pt-BR" sz="4000" dirty="0">
              <a:solidFill>
                <a:srgbClr val="002060"/>
              </a:solidFill>
            </a:endParaRPr>
          </a:p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		Total salarial e faturamento com contratos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04800" y="1704814"/>
            <a:ext cx="5620512" cy="495201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3600" dirty="0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278880" y="1704814"/>
            <a:ext cx="5620512" cy="4952018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3600" dirty="0">
              <a:solidFill>
                <a:srgbClr val="00206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5"/>
          <a:stretch/>
        </p:blipFill>
        <p:spPr>
          <a:xfrm>
            <a:off x="565900" y="459369"/>
            <a:ext cx="1417883" cy="6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1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</dc:creator>
  <cp:lastModifiedBy>Matheus Souza Santos</cp:lastModifiedBy>
  <cp:revision>6</cp:revision>
  <dcterms:created xsi:type="dcterms:W3CDTF">2019-10-17T17:45:02Z</dcterms:created>
  <dcterms:modified xsi:type="dcterms:W3CDTF">2025-03-05T20:07:03Z</dcterms:modified>
</cp:coreProperties>
</file>