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7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5"/>
  </p:notesMasterIdLst>
  <p:sldIdLst>
    <p:sldId id="256" r:id="rId2"/>
    <p:sldId id="257" r:id="rId3"/>
    <p:sldId id="260" r:id="rId4"/>
    <p:sldId id="266" r:id="rId5"/>
    <p:sldId id="265" r:id="rId6"/>
    <p:sldId id="264" r:id="rId7"/>
    <p:sldId id="263" r:id="rId8"/>
    <p:sldId id="262" r:id="rId9"/>
    <p:sldId id="261" r:id="rId10"/>
    <p:sldId id="274" r:id="rId11"/>
    <p:sldId id="273" r:id="rId12"/>
    <p:sldId id="277" r:id="rId13"/>
    <p:sldId id="282" r:id="rId14"/>
    <p:sldId id="281" r:id="rId15"/>
    <p:sldId id="279" r:id="rId16"/>
    <p:sldId id="283" r:id="rId17"/>
    <p:sldId id="284" r:id="rId18"/>
    <p:sldId id="285" r:id="rId19"/>
    <p:sldId id="275" r:id="rId20"/>
    <p:sldId id="272" r:id="rId21"/>
    <p:sldId id="271" r:id="rId22"/>
    <p:sldId id="280" r:id="rId23"/>
    <p:sldId id="27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A8B90-0D5E-4FAD-8C3B-97DE831FC232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B5AB-5312-492C-B886-C36283DB1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01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B5AB-5312-492C-B886-C36283DB133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1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F321-5715-479C-8AED-FBB000F509F4}" type="datetime1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6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3535-2266-4625-8ECE-51274414C03E}" type="datetime1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1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E868-C0A5-462E-BF82-130B507FD32D}" type="datetime1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FCA-9285-4980-931B-789789664747}" type="datetime1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9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6A07-EDC3-4585-B467-CB9A4792C0D3}" type="datetime1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6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A23-1C2E-4638-9B62-702084521B8D}" type="datetime1">
              <a:rPr lang="pt-BR" smtClean="0"/>
              <a:t>19/12/2017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65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8F5-6EE3-4BD8-81DC-E04E39056966}" type="datetime1">
              <a:rPr lang="pt-BR" smtClean="0"/>
              <a:t>19/12/2017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56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D4D-A8C8-4AF7-95C7-9F49D3EA0DD6}" type="datetime1">
              <a:rPr lang="pt-BR" smtClean="0"/>
              <a:t>19/12/2017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FDB-2E5C-486D-B396-AC410F8E4EAC}" type="datetime1">
              <a:rPr lang="pt-BR" smtClean="0"/>
              <a:t>19/12/2017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8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AD9EE3-9852-482A-A2DD-1FBB23372CE1}" type="datetime1">
              <a:rPr lang="pt-BR" smtClean="0"/>
              <a:t>19/12/2017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1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5643-6E52-4F15-9BB5-FEB254C800ED}" type="datetime1">
              <a:rPr lang="pt-BR" smtClean="0"/>
              <a:t>19/12/2017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53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288E17-15A8-4FB0-8020-A6E860EB10E2}" type="datetime1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97280" y="1737359"/>
            <a:ext cx="10058400" cy="241155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DEFESA TRABALHO CONCLUSÃO DE CURSO</a:t>
            </a:r>
            <a:br>
              <a:rPr lang="pt-BR" dirty="0" smtClean="0"/>
            </a:br>
            <a:r>
              <a:rPr lang="pt-BR" sz="4300" dirty="0" smtClean="0"/>
              <a:t/>
            </a:r>
            <a:br>
              <a:rPr lang="pt-BR" sz="4300" dirty="0" smtClean="0"/>
            </a:br>
            <a:r>
              <a:rPr lang="pt-BR" sz="4300" dirty="0" smtClean="0"/>
              <a:t>Matheus Tabares – ADS 2014/1</a:t>
            </a:r>
            <a:br>
              <a:rPr lang="pt-BR" sz="4300" dirty="0" smtClean="0"/>
            </a:br>
            <a:r>
              <a:rPr lang="pt-BR" sz="4300" dirty="0" smtClean="0"/>
              <a:t>Orientador prof. Rafael Esteves</a:t>
            </a:r>
            <a:endParaRPr lang="pt-BR" sz="43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COMPARATIVO ENTRE SISTEMAS</a:t>
            </a:r>
          </a:p>
          <a:p>
            <a:pPr algn="ctr"/>
            <a:endParaRPr lang="pt-BR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5" y="2222374"/>
            <a:ext cx="8058010" cy="31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11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65" y="1752961"/>
            <a:ext cx="10111317" cy="2829504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1" y="2260137"/>
            <a:ext cx="907576" cy="90757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0" y="3178025"/>
            <a:ext cx="627799" cy="61869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6" y="4010962"/>
            <a:ext cx="475265" cy="6670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81" y="4335900"/>
            <a:ext cx="913603" cy="91360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14" y="4300355"/>
            <a:ext cx="740176" cy="74017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24" y="4430628"/>
            <a:ext cx="676426" cy="41536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70" y="4520990"/>
            <a:ext cx="665389" cy="71030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30" y="4396349"/>
            <a:ext cx="548187" cy="54818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10" y="4937436"/>
            <a:ext cx="1027601" cy="102760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98" y="5172593"/>
            <a:ext cx="1214596" cy="55728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2" y="5480066"/>
            <a:ext cx="735546" cy="73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12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FRONT-END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24" y="2253056"/>
            <a:ext cx="2924583" cy="35247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35" y="2762203"/>
            <a:ext cx="1457834" cy="14578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55" y="3090150"/>
            <a:ext cx="2440884" cy="24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FRONT-END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35" y="3309068"/>
            <a:ext cx="1577545" cy="15775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5" y="2057777"/>
            <a:ext cx="5502630" cy="99128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3110820"/>
            <a:ext cx="7303897" cy="316309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42" y="2012085"/>
            <a:ext cx="5687219" cy="74305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382642" y="2740280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  <a:r>
              <a:rPr lang="pt-BR" dirty="0" smtClean="0"/>
              <a:t>pp.config.js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5916" y="3046895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  <a:r>
              <a:rPr lang="pt-BR" dirty="0" smtClean="0"/>
              <a:t>ndex.html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70356" y="5886836"/>
            <a:ext cx="141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Controllers.js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90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FRONT-END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42" y="2594446"/>
            <a:ext cx="2119745" cy="21197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37" y="2731995"/>
            <a:ext cx="1844648" cy="184464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731995"/>
            <a:ext cx="1280679" cy="17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04221" y="1759527"/>
            <a:ext cx="1445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FRONT-END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09" y="2128859"/>
            <a:ext cx="9354588" cy="41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REST API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17" y="2374553"/>
            <a:ext cx="1975700" cy="121320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12" y="2475409"/>
            <a:ext cx="7411716" cy="263291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555720" y="2144349"/>
            <a:ext cx="16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Application.java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57" y="3706463"/>
            <a:ext cx="1112664" cy="11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REST API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84" y="2394267"/>
            <a:ext cx="1825769" cy="18257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1" y="2034627"/>
            <a:ext cx="4559413" cy="254504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11" y="2017670"/>
            <a:ext cx="5203623" cy="363498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558282" y="4540860"/>
            <a:ext cx="120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House.java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93211" y="5641011"/>
            <a:ext cx="16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HouseDAO.java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0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REST API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48" y="4422057"/>
            <a:ext cx="3676650" cy="1905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8" y="2008909"/>
            <a:ext cx="8728364" cy="311727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624946" y="5061650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</a:t>
            </a:r>
            <a:r>
              <a:rPr lang="pt-BR" dirty="0" err="1" smtClean="0"/>
              <a:t>user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5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1"/>
            <a:ext cx="10115203" cy="818865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/MVP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818866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8866"/>
            <a:ext cx="12191999" cy="6039134"/>
          </a:xfrm>
        </p:spPr>
      </p:pic>
    </p:spTree>
    <p:extLst>
      <p:ext uri="{BB962C8B-B14F-4D97-AF65-F5344CB8AC3E}">
        <p14:creationId xmlns:p14="http://schemas.microsoft.com/office/powerpoint/2010/main" val="28065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97280" y="1737359"/>
            <a:ext cx="10058400" cy="241155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300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latin typeface="Berlin Sans FB" panose="020E0602020502020306" pitchFamily="34" charset="0"/>
              </a:rPr>
              <a:t/>
            </a:r>
            <a:br>
              <a:rPr lang="pt-BR" dirty="0" smtClean="0">
                <a:latin typeface="Berlin Sans FB" panose="020E0602020502020306" pitchFamily="34" charset="0"/>
              </a:rPr>
            </a:br>
            <a:r>
              <a:rPr lang="pt-BR" dirty="0">
                <a:latin typeface="Berlin Sans FB" panose="020E0602020502020306" pitchFamily="34" charset="0"/>
              </a:rPr>
              <a:t/>
            </a:r>
            <a:br>
              <a:rPr lang="pt-BR" dirty="0">
                <a:latin typeface="Berlin Sans FB" panose="020E0602020502020306" pitchFamily="34" charset="0"/>
              </a:rPr>
            </a:br>
            <a:r>
              <a:rPr lang="pt-BR" dirty="0" smtClean="0"/>
              <a:t>Sistema de autoatendimento para </a:t>
            </a:r>
            <a:r>
              <a:rPr lang="pt-BR" dirty="0" smtClean="0"/>
              <a:t>clientes </a:t>
            </a:r>
            <a:r>
              <a:rPr lang="pt-BR" dirty="0" smtClean="0"/>
              <a:t>de </a:t>
            </a:r>
            <a:r>
              <a:rPr lang="pt-BR" dirty="0" smtClean="0"/>
              <a:t>restaurantes e similares</a:t>
            </a:r>
            <a:endParaRPr lang="pt-BR" sz="36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0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TRABALHOS FUTUROS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Autenticação para solicitações com </a:t>
            </a:r>
            <a:r>
              <a:rPr lang="pt-BR" dirty="0" err="1" smtClean="0"/>
              <a:t>token</a:t>
            </a:r>
            <a:r>
              <a:rPr lang="pt-BR" dirty="0" smtClean="0"/>
              <a:t> do estabelecimento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Geolocalização de estabelecimentos próximos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 smtClean="0"/>
              <a:t>Login</a:t>
            </a:r>
            <a:r>
              <a:rPr lang="pt-BR" dirty="0" smtClean="0"/>
              <a:t> com </a:t>
            </a:r>
            <a:r>
              <a:rPr lang="pt-BR" dirty="0" err="1" smtClean="0"/>
              <a:t>Facebook</a:t>
            </a:r>
            <a:r>
              <a:rPr lang="pt-BR" dirty="0" smtClean="0"/>
              <a:t> e Google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Acionar </a:t>
            </a:r>
            <a:r>
              <a:rPr lang="pt-BR" dirty="0" smtClean="0"/>
              <a:t>garçom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Avaliar atendimento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Harmonização entre produtos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20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2400" b="1" u="sng" dirty="0" smtClean="0"/>
              <a:t>CONCLUSÃO</a:t>
            </a:r>
          </a:p>
          <a:p>
            <a:pPr algn="just"/>
            <a:r>
              <a:rPr lang="pt-BR" sz="2400" dirty="0"/>
              <a:t>O conhecimento adquirido no decorrer do curso foi posto em prática neste trabalho. </a:t>
            </a:r>
            <a:r>
              <a:rPr lang="pt-BR" sz="2400" dirty="0" smtClean="0"/>
              <a:t>Apesar de encontrar dificuldades ao longo do trabalho, o objetivo de implementar um sistema de autoatendimento para consumidores de bares e restaurante, onde o cliente poderá personalizar, solicitar, acompanhar pedidos e reservar uma mesa, foi atingido.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21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97280" y="1737359"/>
            <a:ext cx="10058400" cy="241155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DEFESA TRABALHO CONCLUSÃO DE CURSO</a:t>
            </a:r>
            <a:br>
              <a:rPr lang="pt-BR" dirty="0" smtClean="0"/>
            </a:br>
            <a:r>
              <a:rPr lang="pt-BR" sz="4300" dirty="0" smtClean="0"/>
              <a:t/>
            </a:r>
            <a:br>
              <a:rPr lang="pt-BR" sz="4300" dirty="0" smtClean="0"/>
            </a:br>
            <a:r>
              <a:rPr lang="pt-BR" sz="4300" dirty="0" smtClean="0"/>
              <a:t>Matheus Tabares – ADS 2014/1</a:t>
            </a:r>
            <a:br>
              <a:rPr lang="pt-BR" sz="4300" dirty="0" smtClean="0"/>
            </a:br>
            <a:r>
              <a:rPr lang="pt-BR" sz="4300" dirty="0" smtClean="0"/>
              <a:t>Orientador prof. Rafael Esteves</a:t>
            </a:r>
            <a:endParaRPr lang="pt-BR" sz="43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sz="2400" b="1" u="sng" dirty="0" smtClean="0"/>
          </a:p>
          <a:p>
            <a:pPr algn="ctr"/>
            <a:r>
              <a:rPr lang="pt-BR" sz="2400" b="1" u="sng" dirty="0" smtClean="0"/>
              <a:t>OBRIGADO</a:t>
            </a:r>
            <a:endParaRPr lang="pt-BR" sz="2400" b="1" u="sng" dirty="0"/>
          </a:p>
          <a:p>
            <a:pPr algn="ctr"/>
            <a:r>
              <a:rPr lang="pt-BR" sz="6000" b="1" dirty="0" smtClean="0"/>
              <a:t>FIM!</a:t>
            </a:r>
            <a:endParaRPr lang="pt-BR" sz="6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23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94830" y="1845734"/>
            <a:ext cx="6460850" cy="4023360"/>
          </a:xfrm>
        </p:spPr>
        <p:txBody>
          <a:bodyPr/>
          <a:lstStyle/>
          <a:p>
            <a:r>
              <a:rPr lang="pt-BR" dirty="0" smtClean="0"/>
              <a:t>TÓPICOS: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Sistema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Mercado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Comparativo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Tecnologias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Minimum Viable Product - MVP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Trabalhos futuros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dirty="0">
                <a:solidFill>
                  <a:schemeClr val="tx2"/>
                </a:solidFill>
              </a:rPr>
              <a:t>Sistema</a:t>
            </a:r>
            <a:endParaRPr lang="pt-BR" u="sng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IDEIA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Sistema gerenciador de pedidos.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Consumidor poderá basicamente </a:t>
            </a:r>
            <a:r>
              <a:rPr lang="pt-BR" b="1" dirty="0" smtClean="0"/>
              <a:t>personalizar, solicitar, acompanhar pedidos </a:t>
            </a:r>
            <a:r>
              <a:rPr lang="pt-BR" dirty="0" smtClean="0"/>
              <a:t>e</a:t>
            </a:r>
            <a:r>
              <a:rPr lang="pt-BR" b="1" dirty="0" smtClean="0"/>
              <a:t> reservar mesa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Independência de funcionário para solicitar pedido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Única plataforma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accent1"/>
                </a:solidFill>
              </a:rPr>
              <a:t>/</a:t>
            </a:r>
            <a:r>
              <a:rPr lang="pt-BR" dirty="0" smtClean="0">
                <a:solidFill>
                  <a:schemeClr val="tx2"/>
                </a:solidFill>
              </a:rPr>
              <a:t>Mercado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DADOS ABRASEL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Associação Brasileira de Bares e Restaurantes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Redução de 30% do movimento em 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Redução do Ticket médio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1/3 dos estabelecimentos afirmam operar no prejuízo</a:t>
            </a:r>
          </a:p>
          <a:p>
            <a:pPr marL="0" indent="0">
              <a:buNone/>
            </a:pPr>
            <a:r>
              <a:rPr lang="pt-BR" dirty="0" smtClean="0"/>
              <a:t>FATORES DETERMINANTES: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Falta de Recursos Humanos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Ausência de tecnologia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5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/Mercado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3200" dirty="0" smtClean="0"/>
          </a:p>
          <a:p>
            <a:pPr algn="ctr"/>
            <a:r>
              <a:rPr lang="pt-BR" sz="3200" dirty="0" smtClean="0"/>
              <a:t>DIRETORA DO SEBRAE DESTACA QUE AINDA É TÍMIDA A PRESENÇA NO COMÉRCIO ELETRÔNICO – </a:t>
            </a:r>
            <a:r>
              <a:rPr lang="pt-BR" sz="3200" b="1" dirty="0" smtClean="0"/>
              <a:t>APENAS 12% TEM LOJA VIRTUAL.</a:t>
            </a:r>
            <a:endParaRPr lang="pt-BR" sz="32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SISTEMAS DISPONÍVEIS</a:t>
            </a:r>
          </a:p>
          <a:p>
            <a:r>
              <a:rPr lang="pt-BR" b="1" dirty="0" smtClean="0"/>
              <a:t>CARDÁPIO DIGITAL CONSUMER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Plataforma única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Acesso QR-</a:t>
            </a:r>
            <a:r>
              <a:rPr lang="pt-BR" dirty="0" err="1" smtClean="0"/>
              <a:t>Code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Consumidor realiza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Acionar garçom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Avaliar atendimento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             Integrado ao sistema de gestão </a:t>
            </a:r>
            <a:r>
              <a:rPr lang="pt-BR" dirty="0" err="1" smtClean="0"/>
              <a:t>Consumer</a:t>
            </a:r>
            <a:r>
              <a:rPr lang="pt-BR" dirty="0" smtClean="0"/>
              <a:t> (3º Plano: 12 x R$68,00)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SISTEMAS DISPONÍVEIS</a:t>
            </a:r>
          </a:p>
          <a:p>
            <a:r>
              <a:rPr lang="pt-BR" b="1" dirty="0" smtClean="0"/>
              <a:t>ECOMANDA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Gestão para restaurantes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Comanda eletrônica para funcionários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Cardápio digital no bolso do cliente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Envio de promoções de aniversário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Convite para dias de baixo movimento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8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SISTEMAS DISPONÍVEIS</a:t>
            </a:r>
          </a:p>
          <a:p>
            <a:r>
              <a:rPr lang="pt-BR" b="1" dirty="0" smtClean="0"/>
              <a:t>MENU DIGITAL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Eleito melhor cardápio digital do Brasil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Sem instalação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Acesso QR-</a:t>
            </a:r>
            <a:r>
              <a:rPr lang="pt-BR" dirty="0" err="1" smtClean="0"/>
              <a:t>Code</a:t>
            </a:r>
            <a:r>
              <a:rPr lang="pt-BR" dirty="0" smtClean="0"/>
              <a:t> e 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Harmonização entre produtos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Tudo online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</TotalTime>
  <Words>337</Words>
  <Application>Microsoft Office PowerPoint</Application>
  <PresentationFormat>Widescreen</PresentationFormat>
  <Paragraphs>118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Berlin Sans FB</vt:lpstr>
      <vt:lpstr>Calibri</vt:lpstr>
      <vt:lpstr>Calibri Light</vt:lpstr>
      <vt:lpstr>Wingdings</vt:lpstr>
      <vt:lpstr>Retrospectiva</vt:lpstr>
      <vt:lpstr>DEFESA TRABALHO CONCLUSÃO DE CURSO  Matheus Tabares – ADS 2014/1 Orientador prof. Rafael Esteves</vt:lpstr>
      <vt:lpstr>MASTERMENU  Sistema de autoatendimento para clientes de restaurantes e similares</vt:lpstr>
      <vt:lpstr>MASTERMENU</vt:lpstr>
      <vt:lpstr>MASTERMENU/Sistema</vt:lpstr>
      <vt:lpstr>MASTERMENU/Mercado</vt:lpstr>
      <vt:lpstr>MASTERMENU/Mercado</vt:lpstr>
      <vt:lpstr>MASTERMENU/Mercado</vt:lpstr>
      <vt:lpstr>MASTERMENU/Mercado</vt:lpstr>
      <vt:lpstr>MASTERMENU/Mercado</vt:lpstr>
      <vt:lpstr>MASTERMENU/Mercado</vt:lpstr>
      <vt:lpstr>MASTERMENU/Tecnologias</vt:lpstr>
      <vt:lpstr>MASTERMENU/Tecnologias</vt:lpstr>
      <vt:lpstr>MASTERMENU/Tecnologias</vt:lpstr>
      <vt:lpstr>MASTERMENU/Tecnologias</vt:lpstr>
      <vt:lpstr>MASTERMENU/Tecnologias</vt:lpstr>
      <vt:lpstr>MASTERMENU/Tecnologias</vt:lpstr>
      <vt:lpstr>MASTERMENU/Tecnologias</vt:lpstr>
      <vt:lpstr>MASTERMENU/Tecnologias</vt:lpstr>
      <vt:lpstr>MASTERMENU/MVP</vt:lpstr>
      <vt:lpstr>MASTERMENU</vt:lpstr>
      <vt:lpstr>MASTERMENU</vt:lpstr>
      <vt:lpstr>DEFESA TRABALHO CONCLUSÃO DE CURSO  Matheus Tabares – ADS 2014/1 Orientador prof. Rafael Esteves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Defesa Trabalho de Conclusão de Curso Matheus Tabares – ADS 1/2014</dc:title>
  <dc:creator>Matheus</dc:creator>
  <cp:lastModifiedBy>Matheus</cp:lastModifiedBy>
  <cp:revision>32</cp:revision>
  <dcterms:created xsi:type="dcterms:W3CDTF">2017-12-16T12:37:24Z</dcterms:created>
  <dcterms:modified xsi:type="dcterms:W3CDTF">2017-12-20T03:53:11Z</dcterms:modified>
</cp:coreProperties>
</file>