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FD9EF-3B13-4056-BF26-190054DFC6D4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9BA7-3F51-42C6-B71B-7CE2F7140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7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3662-4E6A-4E9D-92C4-C8AEAED6D7F9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56B3-D851-4FD7-BE9F-2E52EB88F3A2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5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D817-221F-41A7-9FF3-321F952CEFAA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1ACC-4992-4A59-A5E8-D501CCE53ACF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3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750E-787F-49B7-AA1A-91A4DB330F4C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A7AD-DCC1-469F-A05D-7B1333F7DA1F}" type="datetime1">
              <a:rPr lang="pt-BR" smtClean="0"/>
              <a:t>20/12/2017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0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7BDE-8869-4E42-AE4C-0AB55B06AEFC}" type="datetime1">
              <a:rPr lang="pt-BR" smtClean="0"/>
              <a:t>20/12/2017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2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6D9D-EDE8-4687-8779-B8FE4080DADC}" type="datetime1">
              <a:rPr lang="pt-BR" smtClean="0"/>
              <a:t>20/12/2017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1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05A6-D207-4B96-8BA0-F442E6513A51}" type="datetime1">
              <a:rPr lang="pt-BR" smtClean="0"/>
              <a:t>20/12/2017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C1DB5-620B-46FD-9493-27679EC7E0D7}" type="datetime1">
              <a:rPr lang="pt-BR" smtClean="0"/>
              <a:t>20/12/2017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B27D-B171-44AA-991B-80F650662D4B}" type="datetime1">
              <a:rPr lang="pt-BR" smtClean="0"/>
              <a:t>20/12/2017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17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668FA-DA44-4797-A46D-17B2D70B4A30}" type="datetime1">
              <a:rPr lang="pt-BR" smtClean="0"/>
              <a:t>20/12/2017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F092DB-4A1B-440D-9CC9-8EB48BFD16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5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DEFESA TRABALHO CONCLUSÃO DE CURSO</a:t>
            </a:r>
            <a:br>
              <a:rPr lang="pt-BR" dirty="0" smtClean="0"/>
            </a:br>
            <a:r>
              <a:rPr lang="pt-BR" sz="4300" dirty="0" smtClean="0"/>
              <a:t/>
            </a:r>
            <a:br>
              <a:rPr lang="pt-BR" sz="4300" dirty="0" smtClean="0"/>
            </a:br>
            <a:r>
              <a:rPr lang="pt-BR" sz="4300" dirty="0" smtClean="0"/>
              <a:t>Matheus </a:t>
            </a:r>
            <a:r>
              <a:rPr lang="pt-BR" sz="4300" dirty="0" err="1" smtClean="0"/>
              <a:t>Tabares</a:t>
            </a:r>
            <a:r>
              <a:rPr lang="pt-BR" sz="4300" dirty="0" smtClean="0"/>
              <a:t> – ADS 2014/1</a:t>
            </a:r>
            <a:br>
              <a:rPr lang="pt-BR" sz="4300" dirty="0" smtClean="0"/>
            </a:br>
            <a:r>
              <a:rPr lang="pt-BR" sz="4300" dirty="0" smtClean="0"/>
              <a:t>Orientador prof. Rafael Esteves</a:t>
            </a:r>
          </a:p>
          <a:p>
            <a:pPr algn="ctr"/>
            <a:r>
              <a:rPr lang="pt-BR" sz="4300" b="1" u="sng" dirty="0" smtClean="0">
                <a:solidFill>
                  <a:srgbClr val="FF0000"/>
                </a:solidFill>
              </a:rPr>
              <a:t>SLIDES BACKUP</a:t>
            </a:r>
            <a:endParaRPr lang="pt-BR" sz="4300" b="1" u="sng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1123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00"/>
            <a:ext cx="3790780" cy="1649057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0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714"/>
            <a:ext cx="12192000" cy="50088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048245" y="6002585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6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7" y="1737359"/>
            <a:ext cx="7341326" cy="352474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24252" y="5473337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Funcionamento 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8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4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927"/>
            <a:ext cx="12192000" cy="515764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794068" y="5923801"/>
            <a:ext cx="23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29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5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87828" y="1920240"/>
            <a:ext cx="496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Possíveis Perguntas: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Diferença do sistema de DevII;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Onde será implantado;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que impactará no trabalho do garçom;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Implementação RESTFul;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3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1"/>
          <p:cNvSpPr txBox="1">
            <a:spLocks/>
          </p:cNvSpPr>
          <p:nvPr/>
        </p:nvSpPr>
        <p:spPr>
          <a:xfrm>
            <a:off x="1097280" y="1737359"/>
            <a:ext cx="10058400" cy="24115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7175" cy="9217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68" y="50626"/>
            <a:ext cx="3790780" cy="8710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2DB-4A1B-440D-9CC9-8EB48BFD1683}" type="slidenum">
              <a:rPr lang="pt-BR" smtClean="0"/>
              <a:t>6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87828" y="1920240"/>
            <a:ext cx="10802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FRAMEWORK:</a:t>
            </a:r>
            <a:r>
              <a:rPr lang="pt-BR" dirty="0" smtClean="0"/>
              <a:t> software desenvolvido para auxiliar na construção de novos softwares.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HIBERNATE e JPA: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Hibernate inspirou a implementação JPA;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 isso pode-se utilizar Hibernate através da especificação JPA;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25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75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5</cp:revision>
  <dcterms:created xsi:type="dcterms:W3CDTF">2017-12-18T03:13:30Z</dcterms:created>
  <dcterms:modified xsi:type="dcterms:W3CDTF">2017-12-20T03:50:24Z</dcterms:modified>
</cp:coreProperties>
</file>