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404050" cy="43205400"/>
  <p:notesSz cx="6858000" cy="9144000"/>
  <p:defaultTextStyle>
    <a:defPPr>
      <a:defRPr lang="pt-BR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1374" y="12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831B0-8F77-4EBF-B65D-B4C902F3362D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A6F26-C700-42D5-85BB-12071E3D5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543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A6F26-C700-42D5-85BB-12071E3D557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33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CB0-80C3-4A03-979F-44D6FC4F81F3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019D-1FF5-4DB5-83BC-EC6EF73B6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21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CB0-80C3-4A03-979F-44D6FC4F81F3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019D-1FF5-4DB5-83BC-EC6EF73B6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50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492936" y="1730222"/>
            <a:ext cx="7290911" cy="3686460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20203" y="1730222"/>
            <a:ext cx="21332666" cy="3686460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CB0-80C3-4A03-979F-44D6FC4F81F3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019D-1FF5-4DB5-83BC-EC6EF73B6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39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CB0-80C3-4A03-979F-44D6FC4F81F3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019D-1FF5-4DB5-83BC-EC6EF73B6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41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CB0-80C3-4A03-979F-44D6FC4F81F3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019D-1FF5-4DB5-83BC-EC6EF73B6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7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0202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72059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CB0-80C3-4A03-979F-44D6FC4F81F3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019D-1FF5-4DB5-83BC-EC6EF73B6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51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CB0-80C3-4A03-979F-44D6FC4F81F3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019D-1FF5-4DB5-83BC-EC6EF73B6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00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CB0-80C3-4A03-979F-44D6FC4F81F3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019D-1FF5-4DB5-83BC-EC6EF73B6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1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CB0-80C3-4A03-979F-44D6FC4F81F3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019D-1FF5-4DB5-83BC-EC6EF73B6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50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CB0-80C3-4A03-979F-44D6FC4F81F3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019D-1FF5-4DB5-83BC-EC6EF73B6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35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CB0-80C3-4A03-979F-44D6FC4F81F3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019D-1FF5-4DB5-83BC-EC6EF73B6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59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8CB0-80C3-4A03-979F-44D6FC4F81F3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019D-1FF5-4DB5-83BC-EC6EF73B6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8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087846" y="504356"/>
            <a:ext cx="6004534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400" dirty="0" smtClean="0"/>
              <a:t>Inserir símbolo da sua instituição</a:t>
            </a:r>
          </a:p>
          <a:p>
            <a:pPr algn="ctr"/>
            <a:r>
              <a:rPr lang="pt-BR" sz="3400" dirty="0" smtClean="0"/>
              <a:t>Ex. UFLA </a:t>
            </a:r>
            <a:endParaRPr lang="pt-BR" sz="3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2233" y="4248772"/>
            <a:ext cx="32365950" cy="10926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390842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Normas para elaboração do </a:t>
            </a:r>
            <a:r>
              <a:rPr lang="pt-BR" sz="6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banner </a:t>
            </a:r>
            <a:r>
              <a:rPr lang="pt-BR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o segundo simpósio de ciência do solo</a:t>
            </a:r>
          </a:p>
        </p:txBody>
      </p:sp>
      <p:sp>
        <p:nvSpPr>
          <p:cNvPr id="14" name="CaixaDeTexto 36"/>
          <p:cNvSpPr txBox="1">
            <a:spLocks noChangeArrowheads="1"/>
          </p:cNvSpPr>
          <p:nvPr/>
        </p:nvSpPr>
        <p:spPr bwMode="auto">
          <a:xfrm>
            <a:off x="72233" y="5616924"/>
            <a:ext cx="322962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7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7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7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7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77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3908425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3908425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3908425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3908425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Jefferson S. da S. Carneiro</a:t>
            </a:r>
            <a:r>
              <a:rPr lang="pt-BR" sz="3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Rayner</a:t>
            </a:r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H. C. L. dos Reis</a:t>
            </a:r>
            <a:r>
              <a:rPr lang="pt-BR" sz="3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Tainara L. Rodrigues</a:t>
            </a:r>
            <a:r>
              <a:rPr lang="pt-BR" sz="3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Mateus B. de Assis</a:t>
            </a:r>
            <a:r>
              <a:rPr lang="pt-BR" sz="3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Paula G. Ribeiro</a:t>
            </a:r>
            <a:r>
              <a:rPr lang="pt-BR" sz="3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Evaldo T. de Melo</a:t>
            </a:r>
            <a:r>
              <a:rPr lang="pt-BR" sz="36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Imagem 4" descr="necs-uf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463" y="41563681"/>
            <a:ext cx="197934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m 5" descr="191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56" y="41548916"/>
            <a:ext cx="1430361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m 6" descr="ufla_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872" y="41644073"/>
            <a:ext cx="177247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41848110"/>
            <a:ext cx="3240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88257" y="40756828"/>
            <a:ext cx="3331509" cy="108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000" b="1" dirty="0" smtClean="0">
                <a:latin typeface="Century Gothic" panose="020B0502020202020204" pitchFamily="34" charset="0"/>
              </a:rPr>
              <a:t>Organização:</a:t>
            </a:r>
            <a:endParaRPr lang="pt-BR" sz="3000" b="1" dirty="0">
              <a:latin typeface="Century Gothic" panose="020B0502020202020204" pitchFamily="34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7417049" y="40828836"/>
            <a:ext cx="2784385" cy="108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000" b="1" dirty="0" smtClean="0">
                <a:latin typeface="Century Gothic" panose="020B0502020202020204" pitchFamily="34" charset="0"/>
              </a:rPr>
              <a:t>Apoio:</a:t>
            </a:r>
            <a:endParaRPr lang="pt-BR" sz="3000" b="1" dirty="0">
              <a:latin typeface="Century Gothic" panose="020B0502020202020204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1777" y="360340"/>
            <a:ext cx="31864016" cy="42484720"/>
          </a:xfrm>
          <a:prstGeom prst="roundRect">
            <a:avLst>
              <a:gd name="adj" fmla="val 1924"/>
            </a:avLst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4312187" y="1332154"/>
            <a:ext cx="8177668" cy="17173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3600" b="1" dirty="0" smtClean="0">
                <a:solidFill>
                  <a:srgbClr val="501D1C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Salão </a:t>
            </a:r>
            <a:r>
              <a:rPr lang="pt-BR" sz="3600" b="1" dirty="0">
                <a:solidFill>
                  <a:srgbClr val="501D1C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Convenções da UFLA</a:t>
            </a:r>
            <a:endParaRPr lang="pt-B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3600" b="1" dirty="0">
                <a:solidFill>
                  <a:srgbClr val="501D1C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09 </a:t>
            </a:r>
            <a:r>
              <a:rPr lang="pt-BR" sz="3600" b="1" dirty="0" smtClean="0">
                <a:solidFill>
                  <a:srgbClr val="501D1C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t-BR" sz="3600" b="1" dirty="0">
                <a:solidFill>
                  <a:srgbClr val="501D1C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 de maio de </a:t>
            </a:r>
            <a:r>
              <a:rPr lang="pt-BR" sz="3600" b="1" dirty="0" smtClean="0">
                <a:solidFill>
                  <a:srgbClr val="501D1C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2017</a:t>
            </a:r>
            <a:endParaRPr lang="pt-B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6" name="Imagem 6" descr="ufla_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7378" y="1480579"/>
            <a:ext cx="3705002" cy="150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Imagem 46" descr="C:\Users\Jefferson Santana\Downloads\LogoEvento_vX8 (1).png"/>
          <p:cNvPicPr/>
          <p:nvPr/>
        </p:nvPicPr>
        <p:blipFill rotWithShape="1"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762" r="19171" b="37720"/>
          <a:stretch/>
        </p:blipFill>
        <p:spPr bwMode="auto">
          <a:xfrm>
            <a:off x="4718409" y="13405820"/>
            <a:ext cx="23436944" cy="193581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32" name="Grupo 31"/>
          <p:cNvGrpSpPr/>
          <p:nvPr/>
        </p:nvGrpSpPr>
        <p:grpSpPr>
          <a:xfrm>
            <a:off x="1065556" y="668896"/>
            <a:ext cx="9789269" cy="3124654"/>
            <a:chOff x="1065556" y="668896"/>
            <a:chExt cx="9789269" cy="3124654"/>
          </a:xfrm>
        </p:grpSpPr>
        <p:pic>
          <p:nvPicPr>
            <p:cNvPr id="45" name="Imagem 44" descr="C:\Users\Jefferson Santana\Downloads\LogoEvento_vX8 (1).png"/>
            <p:cNvPicPr/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62" r="19171" b="37720"/>
            <a:stretch/>
          </p:blipFill>
          <p:spPr bwMode="auto">
            <a:xfrm>
              <a:off x="1065556" y="668896"/>
              <a:ext cx="3639043" cy="288653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30" name="Grupo 29"/>
            <p:cNvGrpSpPr/>
            <p:nvPr/>
          </p:nvGrpSpPr>
          <p:grpSpPr>
            <a:xfrm>
              <a:off x="3888657" y="785902"/>
              <a:ext cx="6966168" cy="3007648"/>
              <a:chOff x="234857" y="809076"/>
              <a:chExt cx="6966168" cy="3007648"/>
            </a:xfrm>
          </p:grpSpPr>
          <p:pic>
            <p:nvPicPr>
              <p:cNvPr id="38" name="Imagem 37" descr="C:\Users\Jefferson Santana\Downloads\LogoEvento_vX8 (1).png"/>
              <p:cNvPicPr/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4700"/>
                        </a14:imgEffect>
                        <a14:imgEffect>
                          <a14:saturation sat="400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280"/>
              <a:stretch/>
            </p:blipFill>
            <p:spPr bwMode="auto">
              <a:xfrm>
                <a:off x="1648669" y="809076"/>
                <a:ext cx="4112196" cy="219969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24" name="Retângulo 23"/>
              <p:cNvSpPr/>
              <p:nvPr/>
            </p:nvSpPr>
            <p:spPr>
              <a:xfrm>
                <a:off x="234857" y="3193476"/>
                <a:ext cx="6966168" cy="623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pt-BR" sz="3000" b="1" dirty="0">
                    <a:solidFill>
                      <a:srgbClr val="501D1C"/>
                    </a:solidFill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“Interfaces, desafios e inovações”</a:t>
                </a:r>
                <a:endParaRPr lang="pt-BR" sz="3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Retângulo 26"/>
          <p:cNvSpPr/>
          <p:nvPr/>
        </p:nvSpPr>
        <p:spPr>
          <a:xfrm>
            <a:off x="251777" y="6337004"/>
            <a:ext cx="31686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Federal de Lavras, Lavras - MG, Brasil, </a:t>
            </a:r>
            <a:r>
              <a:rPr lang="pt-B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carneirojss@yahoo.com.br</a:t>
            </a:r>
            <a:endParaRPr lang="pt-BR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3309740" y="41070438"/>
            <a:ext cx="84446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Century Gothic" panose="020B0502020202020204" pitchFamily="34" charset="0"/>
              </a:rPr>
              <a:t>Agradecimentos</a:t>
            </a:r>
            <a:r>
              <a:rPr lang="pt-BR" sz="3000" b="1" dirty="0" smtClean="0">
                <a:latin typeface="Century Gothic" panose="020B0502020202020204" pitchFamily="34" charset="0"/>
              </a:rPr>
              <a:t>:</a:t>
            </a:r>
            <a:endParaRPr lang="pt-BR" sz="3000" dirty="0">
              <a:latin typeface="Century Gothic" panose="020B0502020202020204" pitchFamily="34" charset="0"/>
            </a:endParaRPr>
          </a:p>
        </p:txBody>
      </p:sp>
      <p:pic>
        <p:nvPicPr>
          <p:cNvPr id="23" name="Imagem 6" descr="ufla_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820" y="41716710"/>
            <a:ext cx="177247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4" descr="necs-uf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554" y="41692352"/>
            <a:ext cx="197934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m 5" descr="191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507" y="41602352"/>
            <a:ext cx="1430361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/>
          <p:cNvSpPr txBox="1"/>
          <p:nvPr/>
        </p:nvSpPr>
        <p:spPr>
          <a:xfrm>
            <a:off x="18300897" y="40612812"/>
            <a:ext cx="12086704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400" dirty="0" smtClean="0"/>
              <a:t>Inserir símbolo ou nome da(s) instituição(es) a qual agradecem</a:t>
            </a:r>
          </a:p>
          <a:p>
            <a:pPr algn="ctr"/>
            <a:r>
              <a:rPr lang="pt-BR" sz="3400" dirty="0" smtClean="0"/>
              <a:t>Ex. abaixo: NECS, DCS e UFLA </a:t>
            </a:r>
            <a:endParaRPr lang="pt-BR" sz="3400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404177" y="512740"/>
            <a:ext cx="31572000" cy="42192000"/>
          </a:xfrm>
          <a:prstGeom prst="roundRect">
            <a:avLst>
              <a:gd name="adj" fmla="val 1924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6624128" y="22547318"/>
            <a:ext cx="19389190" cy="57606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E DISCUSSÃO</a:t>
            </a:r>
            <a:endParaRPr lang="pt-BR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6624128" y="7981498"/>
            <a:ext cx="19389190" cy="57606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6624128" y="29872873"/>
            <a:ext cx="19389190" cy="57606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CONCLUSÕES</a:t>
            </a:r>
            <a:endParaRPr lang="pt-BR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624128" y="15322763"/>
            <a:ext cx="19389190" cy="57606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  <a:endParaRPr lang="pt-BR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6624128" y="34784829"/>
            <a:ext cx="19389190" cy="57606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  <a:endParaRPr lang="pt-BR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9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125</Words>
  <Application>Microsoft Office PowerPoint</Application>
  <PresentationFormat>Personalizar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Neia</dc:creator>
  <cp:lastModifiedBy>Jefferson Santana da Silva Carneiro</cp:lastModifiedBy>
  <cp:revision>98</cp:revision>
  <dcterms:created xsi:type="dcterms:W3CDTF">2014-03-28T14:43:32Z</dcterms:created>
  <dcterms:modified xsi:type="dcterms:W3CDTF">2016-12-09T14:29:03Z</dcterms:modified>
</cp:coreProperties>
</file>