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0" r:id="rId5"/>
    <p:sldId id="262" r:id="rId6"/>
    <p:sldId id="263" r:id="rId7"/>
    <p:sldId id="257" r:id="rId8"/>
    <p:sldId id="258" r:id="rId9"/>
    <p:sldId id="25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6A8-DBA4-40CE-99D5-BE7897AC0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6A4FC-86C5-45A4-90DC-8EF5AB9E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FDAA-E74E-48C4-A0B6-CB0A6EEA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76A58-6EFF-418D-A1D5-EC096C0A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0F2A2-FE56-4D71-BA52-FAE2B13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10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27C7-4F33-4CFF-AA36-04505FD4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683440-802D-4BED-8B45-2980C1411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BE4F4-4DAF-4D2A-934F-5035D6B9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22798-8C12-4918-872B-70965111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2185F-7D1C-423B-BE22-3B49685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3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D64892-5D8E-4AFE-990A-F7A46F472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D74245-1C30-4149-BA36-6144E1E8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FA4D5-8E21-4812-8E8D-D6F48BE0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8F9ED-FC76-4131-A1C6-871BA3C3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8CEB9-76A0-4FB8-9ACD-6D6AEA5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B60AD-7207-4C2A-AD5C-87BF7395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429D8-3F3C-41FB-8E37-4A875A1C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16BC1-2C63-446B-9354-A5086F0A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A9B48-0C2E-4CB6-B1B3-22DB75DE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71103-85F1-4CD2-839F-A65F22EB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0A128-F19C-4469-8241-B70357F3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BD31D-4CB5-43BD-AA95-71DED2C5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B9C48-C619-4549-A07A-DF83E7D9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4E710-CCCB-4D63-9021-D1A6DA0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FBE69F-73EA-4990-99A1-16B0A6F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9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5C44C-4EBA-4AA7-BB39-81315B7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712ED-06ED-4F09-9713-90A713036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919A54-43F0-4F3B-AEB9-83BE5B80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490FD-DDF3-4BB7-B8C8-C1993196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581AC-F76B-41DC-99D2-4FF2BCA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35C31C-D48F-4E19-88FF-83B11F9B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B20B-ADA2-40FF-9F7D-54AE72C6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377DE-E5B1-4A31-81DC-3BD336E9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748C7-6C5D-4026-9EF3-9EA05629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B5A0C7-7F8D-4C0B-B121-59C15F165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22EA40-FD14-472A-BF64-F4AAE62B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46F877-C366-4226-ACAD-89620957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B39225-0CCB-4F9C-B07B-C0651C37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537A8B-1F31-4671-AD1F-F36A680C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4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262E-6B4F-4D47-B19D-C89859A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61A18D-86D8-488D-ACCE-DFA2F81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D43634-73D6-47DF-B679-B6F11346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E5A5DC-7183-4D3D-9BD6-324AD92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6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B48E9-4821-4FBA-B6E5-7BD2B2C0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DC2459-B73A-48C3-973F-E6DC1C5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963F5D-F8A6-41B9-BB9E-E02E337E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7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C85A-9902-45B1-8E07-BAD3BB9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36730-8085-4C78-AB2D-4C00F24B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8C501D-AD94-4E37-9392-E92F8165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9F01BC-2E76-4027-B8FC-B623DD3D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37ECC4-069A-4FA0-A0A6-35DFE18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22972-6B55-4988-8CCF-C04A1A80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34B8-11AA-4E77-AC52-71A7526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A5707D-9738-4C28-982B-C03ED1F1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EA99-A35D-4FEB-9F84-C83993A2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0987A0-3753-4B81-9708-60D23A88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602CF-D4EC-4A0A-B574-CF354B0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C05327-F6AB-4FD3-8974-96120F5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D1408A-3940-412D-912A-9A3F7F1C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2D12C2-A150-4F47-8907-A76C4ABC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F65EB-423B-4E32-B98D-8696287F8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5EDB-2592-4B78-8B57-BF94FF5924E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744D3-C5FF-4363-80C2-FF3E98F8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F8751-F438-45F9-A8CB-9272D15B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ACA6-D0BC-45B2-B8A9-121771802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ssaging.covisint.com/invoke/HTTPConnector.Mailbox/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ssaging.covisint.com/invoke/HTTPConnector.Mailbox/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1DC5D-F812-5F50-FC2B-F3E998D2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Leitura dos pedidos via </a:t>
            </a:r>
            <a:r>
              <a:rPr lang="pt-BR" dirty="0" err="1"/>
              <a:t>Covisint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9FC83-8AC7-D818-B9A0-F2C7534A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789"/>
            <a:ext cx="10515600" cy="4351338"/>
          </a:xfrm>
        </p:spPr>
        <p:txBody>
          <a:bodyPr/>
          <a:lstStyle/>
          <a:p>
            <a:r>
              <a:rPr lang="pt-BR" dirty="0"/>
              <a:t>Acessar o link </a:t>
            </a:r>
            <a:r>
              <a:rPr lang="pt-BR" dirty="0">
                <a:hlinkClick r:id="rId2"/>
              </a:rPr>
              <a:t>https://messaging.covisint.com/invoke/HTTPConnector.Mailbox/get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Visualizar os arquivos em “</a:t>
            </a:r>
            <a:r>
              <a:rPr lang="pt-BR" dirty="0" err="1"/>
              <a:t>View</a:t>
            </a:r>
            <a:r>
              <a:rPr lang="pt-BR" dirty="0"/>
              <a:t>” ou baixar no “</a:t>
            </a:r>
            <a:r>
              <a:rPr lang="pt-BR" dirty="0" err="1"/>
              <a:t>Get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Colar o código na planilha “Análise Arquivos </a:t>
            </a:r>
            <a:r>
              <a:rPr lang="pt-BR" dirty="0" err="1"/>
              <a:t>Covisint</a:t>
            </a:r>
            <a:r>
              <a:rPr lang="pt-BR" dirty="0"/>
              <a:t>” para decompor as informações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55AE4C-751D-7968-7F39-6A3FAFBF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9694"/>
            <a:ext cx="4220058" cy="23427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57226F-4DA9-4366-0EBB-BE428C06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958" y="4433757"/>
            <a:ext cx="6234581" cy="23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73E8A-FCCF-4BA7-9F11-34BECD2C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pt-BR" dirty="0"/>
              <a:t>Montando os arquivos de estoque e faturamento para postar no </a:t>
            </a:r>
            <a:r>
              <a:rPr lang="pt-BR" dirty="0" err="1"/>
              <a:t>Covisint</a:t>
            </a:r>
            <a:br>
              <a:rPr lang="pt-BR" dirty="0"/>
            </a:b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https://messaging.covisint.com/invoke/HTTPConnector.Mailbox/post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E7DB4-AC3D-4BCC-A3BC-0C0728F5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Preencher a prévia com o número da nota fiscal e data de faturamento</a:t>
            </a:r>
          </a:p>
          <a:p>
            <a:r>
              <a:rPr lang="pt-BR" dirty="0"/>
              <a:t>Copiar as informações da prévia na planilha New Master (colunas A até K, e depois as colunas NF Fornecedor e Data faturamento)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637F2F-8FB2-7F28-6F32-EB57F16D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9274"/>
            <a:ext cx="12192000" cy="638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06C010-BDDF-048E-6CC2-DC0BFB97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5456"/>
            <a:ext cx="12192000" cy="7693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BECB2B-A0C4-EFC2-B36C-9EBD38725644}"/>
              </a:ext>
            </a:extLst>
          </p:cNvPr>
          <p:cNvSpPr txBox="1"/>
          <p:nvPr/>
        </p:nvSpPr>
        <p:spPr>
          <a:xfrm>
            <a:off x="0" y="3649942"/>
            <a:ext cx="19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Prévia preenchida: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B1EE59-F4F6-D7C1-55F7-41FD20FEE345}"/>
              </a:ext>
            </a:extLst>
          </p:cNvPr>
          <p:cNvSpPr txBox="1"/>
          <p:nvPr/>
        </p:nvSpPr>
        <p:spPr>
          <a:xfrm>
            <a:off x="0" y="4966124"/>
            <a:ext cx="502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Planilha New Master com as informações da prévia:</a:t>
            </a:r>
          </a:p>
        </p:txBody>
      </p:sp>
    </p:spTree>
    <p:extLst>
      <p:ext uri="{BB962C8B-B14F-4D97-AF65-F5344CB8AC3E}">
        <p14:creationId xmlns:p14="http://schemas.microsoft.com/office/powerpoint/2010/main" val="22558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D9DF-FFAE-40A0-9640-A58B7A61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Confirmando o Estoque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2F7C43E-4C4D-487A-A17B-3057DC84D6FE}"/>
              </a:ext>
            </a:extLst>
          </p:cNvPr>
          <p:cNvSpPr txBox="1">
            <a:spLocks/>
          </p:cNvSpPr>
          <p:nvPr/>
        </p:nvSpPr>
        <p:spPr>
          <a:xfrm>
            <a:off x="404656" y="1017142"/>
            <a:ext cx="10515600" cy="479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aba 190 – arq. </a:t>
            </a:r>
            <a:r>
              <a:rPr lang="pt-BR" dirty="0" err="1"/>
              <a:t>esto</a:t>
            </a:r>
            <a:r>
              <a:rPr lang="pt-BR" dirty="0"/>
              <a:t> teremos a informação para o arquivo .DAT, conferir na coluna “O” se todas linhas com pedidos estão verdes (caso contrário, verificar se há caracteres faltando em alguma coluna e sinalizar para time GM)</a:t>
            </a:r>
          </a:p>
          <a:p>
            <a:r>
              <a:rPr lang="pt-BR" dirty="0"/>
              <a:t>Copiar e colar na aba “Final”, tomando cuidado para não remover as fórmulas já existentes e/ou deixar alguma linha em branco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EE616B-ED09-4270-872C-A1FA0F1F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00" y="4706528"/>
            <a:ext cx="173531" cy="2045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A456D76-41C3-4C74-9FE2-975E3A8C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00" y="4865278"/>
            <a:ext cx="173531" cy="2045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DBD237-F0D2-4E85-968F-A552BCCA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00" y="5044397"/>
            <a:ext cx="173531" cy="2045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3F0636-0996-21EB-84C4-C59B0A2E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9" y="4182710"/>
            <a:ext cx="5746479" cy="17233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CDA336-E137-0F40-FD7A-FBFBC91A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71" y="4102519"/>
            <a:ext cx="5875319" cy="18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9542-A56B-47E2-9608-E45FACD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Cancelando um pedido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9139E-C25E-4407-848C-4B6FFF3A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299" cy="4351338"/>
          </a:xfrm>
        </p:spPr>
        <p:txBody>
          <a:bodyPr/>
          <a:lstStyle/>
          <a:p>
            <a:r>
              <a:rPr lang="pt-BR" dirty="0"/>
              <a:t>Para cancelar o pedido, precisamos somente confirmar o estoque alterando a quantidade solicitada para zero, e montar um arquivo ESTQFO para somente essas linhas.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5D1212-61CE-E2E6-15B1-2845A224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99" y="2595562"/>
            <a:ext cx="7058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0BE3-1646-4BB0-AA35-9B304636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Confirmando o faturamento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A39A4-99FC-4EE0-BD7D-FC15A49C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pt-BR" dirty="0"/>
              <a:t>Mesmo passo a passo do estoque, mas utilizando a aba 220 – arq. </a:t>
            </a:r>
            <a:r>
              <a:rPr lang="pt-BR" dirty="0" err="1"/>
              <a:t>nf</a:t>
            </a:r>
            <a:r>
              <a:rPr lang="pt-BR" dirty="0"/>
              <a:t> e colando no campo de “Arquivo de </a:t>
            </a:r>
            <a:r>
              <a:rPr lang="pt-BR" dirty="0" err="1"/>
              <a:t>NF’s</a:t>
            </a:r>
            <a:r>
              <a:rPr lang="pt-BR" dirty="0"/>
              <a:t>” da aba final.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97CC8A-C34D-225E-2456-0195C25D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1196"/>
            <a:ext cx="12192000" cy="11356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C9BD0F-27E3-401F-B14A-9B98592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5688"/>
            <a:ext cx="10467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B450C-6767-4D06-9809-305EC48A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Montando o arquivo .DAT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18E0F-3211-4C5A-91E3-D1F62BDF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625"/>
            <a:ext cx="10515600" cy="4954338"/>
          </a:xfrm>
        </p:spPr>
        <p:txBody>
          <a:bodyPr/>
          <a:lstStyle/>
          <a:p>
            <a:r>
              <a:rPr lang="pt-BR" dirty="0"/>
              <a:t>Copiar as informações da aba “Final” em um arquivo do bloco de notas para montar os arquivos ESTQFO e NFFORN, salvando o arquivo de acordo com a primeira linha (removendo HEADER)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8D782C-333D-8750-35C9-DD2116C9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483975"/>
            <a:ext cx="8391525" cy="1714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4C014A-E666-6489-E616-D50B21D6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75" y="4872467"/>
            <a:ext cx="10397447" cy="16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0B04B5C-E5D8-4B11-A6E3-1B98FD2C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7" y="349322"/>
            <a:ext cx="10515600" cy="4954338"/>
          </a:xfrm>
        </p:spPr>
        <p:txBody>
          <a:bodyPr/>
          <a:lstStyle/>
          <a:p>
            <a:r>
              <a:rPr lang="pt-BR" dirty="0"/>
              <a:t>Postar primeiro o arquivo ESTQFO, considerando horários entre “XX:30” e “XX:59””, com as informações abaixo: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69A10D-C0FA-202D-F570-8EF161DA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475518"/>
            <a:ext cx="8134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2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2ED6F04-4552-4A12-B3AE-2B207FCF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7" y="349322"/>
            <a:ext cx="10515600" cy="4954338"/>
          </a:xfrm>
        </p:spPr>
        <p:txBody>
          <a:bodyPr/>
          <a:lstStyle/>
          <a:p>
            <a:r>
              <a:rPr lang="pt-BR" dirty="0"/>
              <a:t>Postar arquivos NFFORN após a confirmação de estoque, aguardando pelo menos 5~10 minutos, alterando o “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” para NFFORN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348B9E-4565-38AE-F791-896AAB60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460428"/>
            <a:ext cx="81819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D3D36C4-5604-458C-9898-BB94BE22712E}"/>
              </a:ext>
            </a:extLst>
          </p:cNvPr>
          <p:cNvSpPr txBox="1">
            <a:spLocks/>
          </p:cNvSpPr>
          <p:nvPr/>
        </p:nvSpPr>
        <p:spPr>
          <a:xfrm>
            <a:off x="402265" y="554804"/>
            <a:ext cx="11387470" cy="525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Usuário: </a:t>
            </a:r>
            <a:r>
              <a:rPr lang="pt-BR" dirty="0" err="1"/>
              <a:t>CampFacil</a:t>
            </a:r>
            <a:r>
              <a:rPr lang="pt-BR" dirty="0"/>
              <a:t> Senha: dsffjyxtf4x</a:t>
            </a:r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id: 903506671GDB</a:t>
            </a:r>
          </a:p>
          <a:p>
            <a:r>
              <a:rPr lang="pt-BR" dirty="0" err="1"/>
              <a:t>To</a:t>
            </a:r>
            <a:r>
              <a:rPr lang="pt-BR" dirty="0"/>
              <a:t> id: DSCDSO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: ESTQFO (confirmação de estoque) ou NFFORN (arquivo de faturamento)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: GMBFLATFILE</a:t>
            </a:r>
          </a:p>
          <a:p>
            <a:r>
              <a:rPr lang="pt-BR" dirty="0"/>
              <a:t>Standard </a:t>
            </a:r>
            <a:r>
              <a:rPr lang="pt-BR" dirty="0" err="1"/>
              <a:t>version</a:t>
            </a:r>
            <a:r>
              <a:rPr lang="pt-BR" dirty="0"/>
              <a:t>: 1.0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112AC4-ED0F-47B6-3E4A-7D21DFA0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084780"/>
            <a:ext cx="8572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Leitura dos pedidos via Covisint</vt:lpstr>
      <vt:lpstr>Montando os arquivos de estoque e faturamento para postar no Covisint https://messaging.covisint.com/invoke/HTTPConnector.Mailbox/post </vt:lpstr>
      <vt:lpstr>Confirmando o Estoque</vt:lpstr>
      <vt:lpstr>Cancelando um pedido</vt:lpstr>
      <vt:lpstr>Confirmando o faturamento</vt:lpstr>
      <vt:lpstr>Montando o arquivo .DAT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Czyzkowski</dc:creator>
  <cp:lastModifiedBy>Matheus Czyzkowski</cp:lastModifiedBy>
  <cp:revision>5</cp:revision>
  <dcterms:created xsi:type="dcterms:W3CDTF">2022-02-14T18:57:40Z</dcterms:created>
  <dcterms:modified xsi:type="dcterms:W3CDTF">2023-03-13T18:49:57Z</dcterms:modified>
</cp:coreProperties>
</file>