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-24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5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9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5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54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0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03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5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8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1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589AA-8C79-4616-9678-F15932F8761E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4B51-462D-49C2-9EB3-511A42BC2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54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" y="1424977"/>
            <a:ext cx="12172846" cy="59250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rot="2175674">
            <a:off x="8985493" y="4779558"/>
            <a:ext cx="136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Av. Benjamin C. </a:t>
            </a:r>
            <a:endParaRPr lang="pt-BR" sz="1200" dirty="0"/>
          </a:p>
        </p:txBody>
      </p:sp>
      <p:sp>
        <p:nvSpPr>
          <p:cNvPr id="6" name="Seta para baixo 5"/>
          <p:cNvSpPr/>
          <p:nvPr/>
        </p:nvSpPr>
        <p:spPr>
          <a:xfrm rot="7560000">
            <a:off x="9570680" y="4489649"/>
            <a:ext cx="190500" cy="3419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 rot="17785144">
            <a:off x="4959846" y="5584690"/>
            <a:ext cx="136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Av. Benjamin C. </a:t>
            </a:r>
            <a:endParaRPr lang="pt-BR" sz="1200" dirty="0"/>
          </a:p>
        </p:txBody>
      </p:sp>
      <p:sp>
        <p:nvSpPr>
          <p:cNvPr id="8" name="Seta para baixo 7"/>
          <p:cNvSpPr/>
          <p:nvPr/>
        </p:nvSpPr>
        <p:spPr>
          <a:xfrm rot="23040000">
            <a:off x="5342239" y="5479922"/>
            <a:ext cx="190500" cy="3419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 rot="3961648">
            <a:off x="7209287" y="5200118"/>
            <a:ext cx="119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Corredor de ônibus</a:t>
            </a:r>
            <a:endParaRPr lang="pt-BR" sz="12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4423" y="445469"/>
            <a:ext cx="9144000" cy="2387600"/>
          </a:xfrm>
        </p:spPr>
        <p:txBody>
          <a:bodyPr/>
          <a:lstStyle/>
          <a:p>
            <a:r>
              <a:rPr lang="pt-BR" dirty="0" smtClean="0"/>
              <a:t>Viaduto da Benjamin </a:t>
            </a:r>
            <a:r>
              <a:rPr lang="pt-BR" dirty="0" smtClean="0"/>
              <a:t>Constant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027443" y="2748162"/>
            <a:ext cx="9144000" cy="1655762"/>
          </a:xfrm>
        </p:spPr>
        <p:txBody>
          <a:bodyPr/>
          <a:lstStyle/>
          <a:p>
            <a:r>
              <a:rPr lang="pt-BR" dirty="0" smtClean="0"/>
              <a:t>Nomes: </a:t>
            </a:r>
          </a:p>
          <a:p>
            <a:r>
              <a:rPr lang="pt-BR" dirty="0"/>
              <a:t>Â</a:t>
            </a:r>
            <a:r>
              <a:rPr lang="pt-BR" dirty="0" smtClean="0"/>
              <a:t>ngelo Miguel </a:t>
            </a:r>
            <a:r>
              <a:rPr lang="pt-BR" dirty="0" err="1" smtClean="0"/>
              <a:t>Gobbi</a:t>
            </a:r>
            <a:r>
              <a:rPr lang="pt-BR" dirty="0" smtClean="0"/>
              <a:t> Neto</a:t>
            </a:r>
          </a:p>
          <a:p>
            <a:r>
              <a:rPr lang="pt-BR" dirty="0" smtClean="0"/>
              <a:t>Matheus Chiaradia </a:t>
            </a:r>
            <a:r>
              <a:rPr lang="pt-BR" dirty="0" err="1" smtClean="0"/>
              <a:t>Wenzel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8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" y="48126"/>
            <a:ext cx="12060766" cy="46321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3390651"/>
            <a:ext cx="5763126" cy="3241758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32" name="Conector reto 31"/>
          <p:cNvCxnSpPr/>
          <p:nvPr/>
        </p:nvCxnSpPr>
        <p:spPr>
          <a:xfrm>
            <a:off x="2634916" y="3464417"/>
            <a:ext cx="1251284" cy="238293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4358439" y="3390651"/>
            <a:ext cx="309815" cy="250482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794084" y="3390651"/>
            <a:ext cx="2562727" cy="240857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264694" y="4054642"/>
            <a:ext cx="2746210" cy="173606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 flipV="1">
            <a:off x="1756611" y="5011530"/>
            <a:ext cx="2756735" cy="11392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893595" y="5800736"/>
            <a:ext cx="1509963" cy="5663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de cantos arredondados 45"/>
          <p:cNvSpPr/>
          <p:nvPr/>
        </p:nvSpPr>
        <p:spPr>
          <a:xfrm rot="21087801">
            <a:off x="3683260" y="3413431"/>
            <a:ext cx="405881" cy="132607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6531428" y="1705788"/>
            <a:ext cx="383408" cy="41740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9565105" y="1830493"/>
            <a:ext cx="2201779" cy="2045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1714077" y="2225842"/>
            <a:ext cx="1743900" cy="20319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986589" y="2653716"/>
            <a:ext cx="13956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1756611" y="1443789"/>
            <a:ext cx="5065294" cy="565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2075447" y="1705788"/>
            <a:ext cx="4677277" cy="446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V="1">
            <a:off x="2556711" y="1867581"/>
            <a:ext cx="4116304" cy="402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3134226" y="1983896"/>
            <a:ext cx="3507205" cy="3525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 flipH="1">
            <a:off x="870047" y="2123188"/>
            <a:ext cx="812131" cy="4434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6960267" y="1438525"/>
            <a:ext cx="4806617" cy="9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6641431" y="2175735"/>
            <a:ext cx="0" cy="808097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2836445" y="2495097"/>
            <a:ext cx="57150" cy="469232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flipH="1">
            <a:off x="10299032" y="2009274"/>
            <a:ext cx="192505" cy="757989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 flipH="1" flipV="1">
            <a:off x="4144466" y="1722572"/>
            <a:ext cx="379408" cy="5032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 flipV="1">
            <a:off x="6891086" y="1964184"/>
            <a:ext cx="2800266" cy="150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6953828" y="1830493"/>
            <a:ext cx="3459081" cy="411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6960267" y="1684465"/>
            <a:ext cx="4151510" cy="595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8823366" y="1486651"/>
            <a:ext cx="320634" cy="4972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de cantos arredondados 100"/>
          <p:cNvSpPr/>
          <p:nvPr/>
        </p:nvSpPr>
        <p:spPr>
          <a:xfrm rot="21071416">
            <a:off x="3983777" y="5187864"/>
            <a:ext cx="253522" cy="4572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" name="Conector reto 102"/>
          <p:cNvCxnSpPr/>
          <p:nvPr/>
        </p:nvCxnSpPr>
        <p:spPr>
          <a:xfrm>
            <a:off x="3513221" y="5895474"/>
            <a:ext cx="12032" cy="736935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6160168" y="4054642"/>
            <a:ext cx="5859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Viga: Estrutura Unidimensional, e que as cargas estão perpendiculares ao eixo</a:t>
            </a:r>
          </a:p>
          <a:p>
            <a:r>
              <a:rPr lang="pt-BR" dirty="0"/>
              <a:t>	</a:t>
            </a:r>
            <a:r>
              <a:rPr lang="pt-BR" dirty="0" smtClean="0"/>
              <a:t>Pilar: Estrutura Unidimensional, e que as cargas atuam ao longo do eixo e sofre COMPRESSÃO</a:t>
            </a:r>
          </a:p>
          <a:p>
            <a:r>
              <a:rPr lang="pt-BR" dirty="0"/>
              <a:t>	</a:t>
            </a:r>
            <a:r>
              <a:rPr lang="pt-BR" dirty="0" smtClean="0"/>
              <a:t>Laje: Estrutura Bidimensional em que atuam cargas perpendiculares ao eixo</a:t>
            </a:r>
          </a:p>
          <a:p>
            <a:r>
              <a:rPr lang="pt-BR" dirty="0"/>
              <a:t>	</a:t>
            </a:r>
          </a:p>
        </p:txBody>
      </p:sp>
      <p:cxnSp>
        <p:nvCxnSpPr>
          <p:cNvPr id="107" name="Conector reto 106"/>
          <p:cNvCxnSpPr/>
          <p:nvPr/>
        </p:nvCxnSpPr>
        <p:spPr>
          <a:xfrm flipV="1">
            <a:off x="6292516" y="4223084"/>
            <a:ext cx="667751" cy="1203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>
            <a:off x="6268453" y="4836046"/>
            <a:ext cx="691814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6268453" y="5281863"/>
            <a:ext cx="691814" cy="16844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5" name="Conector reto 114"/>
          <p:cNvCxnSpPr/>
          <p:nvPr/>
        </p:nvCxnSpPr>
        <p:spPr>
          <a:xfrm flipV="1">
            <a:off x="1248367" y="2270267"/>
            <a:ext cx="735431" cy="3175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/>
          <p:cNvCxnSpPr/>
          <p:nvPr/>
        </p:nvCxnSpPr>
        <p:spPr>
          <a:xfrm flipV="1">
            <a:off x="1561624" y="2327438"/>
            <a:ext cx="820629" cy="326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flipV="1">
            <a:off x="2021517" y="2429032"/>
            <a:ext cx="613399" cy="2246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1841101" y="2714497"/>
            <a:ext cx="16402" cy="311634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1248367" y="2388268"/>
            <a:ext cx="1308344" cy="106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0" y="2097604"/>
            <a:ext cx="10554855" cy="2223589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8" y="1602304"/>
            <a:ext cx="2350014" cy="1321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Elipse 6"/>
          <p:cNvSpPr/>
          <p:nvPr/>
        </p:nvSpPr>
        <p:spPr>
          <a:xfrm rot="3343429">
            <a:off x="766159" y="3337768"/>
            <a:ext cx="371475" cy="77152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4314943"/>
            <a:ext cx="1984788" cy="11164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9" name="Conector de seta reta 8"/>
          <p:cNvCxnSpPr>
            <a:stCxn id="7" idx="1"/>
          </p:cNvCxnSpPr>
          <p:nvPr/>
        </p:nvCxnSpPr>
        <p:spPr>
          <a:xfrm flipV="1">
            <a:off x="1103333" y="3024715"/>
            <a:ext cx="0" cy="436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681411" y="3978546"/>
            <a:ext cx="0" cy="2177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 rot="1108014">
            <a:off x="2020701" y="3659223"/>
            <a:ext cx="515598" cy="47512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11" idx="5"/>
          </p:cNvCxnSpPr>
          <p:nvPr/>
        </p:nvCxnSpPr>
        <p:spPr>
          <a:xfrm>
            <a:off x="2398194" y="4113863"/>
            <a:ext cx="0" cy="1081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427271" y="3723530"/>
            <a:ext cx="447675" cy="32535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angulado 19"/>
          <p:cNvCxnSpPr>
            <a:stCxn id="19" idx="4"/>
            <a:endCxn id="18" idx="0"/>
          </p:cNvCxnSpPr>
          <p:nvPr/>
        </p:nvCxnSpPr>
        <p:spPr>
          <a:xfrm rot="5400000">
            <a:off x="3482600" y="4146529"/>
            <a:ext cx="266155" cy="708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 rot="4035296">
            <a:off x="3352730" y="2731709"/>
            <a:ext cx="555646" cy="55555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74" y="1255742"/>
            <a:ext cx="2231181" cy="1255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33" name="Conector de seta reta 32"/>
          <p:cNvCxnSpPr>
            <a:stCxn id="31" idx="2"/>
          </p:cNvCxnSpPr>
          <p:nvPr/>
        </p:nvCxnSpPr>
        <p:spPr>
          <a:xfrm flipH="1" flipV="1">
            <a:off x="3508258" y="2525517"/>
            <a:ext cx="14880" cy="22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" name="Imagem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43" y="4142540"/>
            <a:ext cx="989228" cy="17586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1" name="Elipse 40"/>
          <p:cNvSpPr/>
          <p:nvPr/>
        </p:nvSpPr>
        <p:spPr>
          <a:xfrm rot="16362058">
            <a:off x="10641319" y="3461371"/>
            <a:ext cx="568901" cy="66613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 rot="21309361">
            <a:off x="5375107" y="2354612"/>
            <a:ext cx="393404" cy="623233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>
            <a:stCxn id="42" idx="0"/>
          </p:cNvCxnSpPr>
          <p:nvPr/>
        </p:nvCxnSpPr>
        <p:spPr>
          <a:xfrm flipH="1" flipV="1">
            <a:off x="5485600" y="1765300"/>
            <a:ext cx="59895" cy="590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Imagem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48" y="387326"/>
            <a:ext cx="2159962" cy="12149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1" name="Elipse 50"/>
          <p:cNvSpPr/>
          <p:nvPr/>
        </p:nvSpPr>
        <p:spPr>
          <a:xfrm rot="3611909">
            <a:off x="4781162" y="2552875"/>
            <a:ext cx="502837" cy="48203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46" y="5346748"/>
            <a:ext cx="2172242" cy="1221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60" name="Conector angulado 59"/>
          <p:cNvCxnSpPr>
            <a:stCxn id="51" idx="4"/>
          </p:cNvCxnSpPr>
          <p:nvPr/>
        </p:nvCxnSpPr>
        <p:spPr>
          <a:xfrm rot="10800000" flipV="1">
            <a:off x="4533549" y="2913678"/>
            <a:ext cx="289889" cy="243306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8120">
            <a:off x="2818371" y="4313637"/>
            <a:ext cx="1594609" cy="896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24" y="5195765"/>
            <a:ext cx="2440655" cy="1372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62" name="Conector de seta reta 61"/>
          <p:cNvCxnSpPr>
            <a:stCxn id="41" idx="4"/>
            <a:endCxn id="40" idx="0"/>
          </p:cNvCxnSpPr>
          <p:nvPr/>
        </p:nvCxnSpPr>
        <p:spPr>
          <a:xfrm>
            <a:off x="11258466" y="3810132"/>
            <a:ext cx="387691" cy="332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50" y="4181961"/>
            <a:ext cx="2335243" cy="13135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64" name="Elipse 63"/>
          <p:cNvSpPr/>
          <p:nvPr/>
        </p:nvSpPr>
        <p:spPr>
          <a:xfrm rot="1775882">
            <a:off x="6050462" y="2452015"/>
            <a:ext cx="361950" cy="6009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82033" y="3574928"/>
            <a:ext cx="432239" cy="51933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angulado 71"/>
          <p:cNvCxnSpPr>
            <a:stCxn id="64" idx="3"/>
          </p:cNvCxnSpPr>
          <p:nvPr/>
        </p:nvCxnSpPr>
        <p:spPr>
          <a:xfrm rot="5400000">
            <a:off x="5294538" y="3373572"/>
            <a:ext cx="1220282" cy="221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5" name="Imagem 7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472" y="5519071"/>
            <a:ext cx="2005015" cy="1127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6" name="Elipse 75"/>
          <p:cNvSpPr/>
          <p:nvPr/>
        </p:nvSpPr>
        <p:spPr>
          <a:xfrm rot="5565237">
            <a:off x="9468499" y="3097121"/>
            <a:ext cx="569568" cy="42282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9515520" y="3767949"/>
            <a:ext cx="446564" cy="31946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de seta reta 78"/>
          <p:cNvCxnSpPr>
            <a:endCxn id="75" idx="0"/>
          </p:cNvCxnSpPr>
          <p:nvPr/>
        </p:nvCxnSpPr>
        <p:spPr>
          <a:xfrm>
            <a:off x="9738803" y="4094267"/>
            <a:ext cx="397177" cy="1424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onector angulado 92"/>
          <p:cNvCxnSpPr>
            <a:stCxn id="65" idx="6"/>
          </p:cNvCxnSpPr>
          <p:nvPr/>
        </p:nvCxnSpPr>
        <p:spPr>
          <a:xfrm>
            <a:off x="6414272" y="3834598"/>
            <a:ext cx="122921" cy="2956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4" name="Imagem 9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22" y="5507856"/>
            <a:ext cx="2378342" cy="133781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95" name="Elipse 94"/>
          <p:cNvSpPr/>
          <p:nvPr/>
        </p:nvSpPr>
        <p:spPr>
          <a:xfrm rot="2073729">
            <a:off x="7132838" y="2592809"/>
            <a:ext cx="636369" cy="3617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7240544" y="3728072"/>
            <a:ext cx="369911" cy="337431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7" name="Conector angulado 96"/>
          <p:cNvCxnSpPr>
            <a:stCxn id="96" idx="5"/>
          </p:cNvCxnSpPr>
          <p:nvPr/>
        </p:nvCxnSpPr>
        <p:spPr>
          <a:xfrm rot="16200000" flipH="1">
            <a:off x="6924341" y="4648028"/>
            <a:ext cx="1471187" cy="2073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Conector angulado 112"/>
          <p:cNvCxnSpPr>
            <a:stCxn id="95" idx="5"/>
          </p:cNvCxnSpPr>
          <p:nvPr/>
        </p:nvCxnSpPr>
        <p:spPr>
          <a:xfrm rot="16200000" flipH="1">
            <a:off x="6477313" y="4093052"/>
            <a:ext cx="2424780" cy="251890"/>
          </a:xfrm>
          <a:prstGeom prst="bentConnector3">
            <a:avLst>
              <a:gd name="adj1" fmla="val 2600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o explicativo em seta para cima 116"/>
          <p:cNvSpPr/>
          <p:nvPr/>
        </p:nvSpPr>
        <p:spPr>
          <a:xfrm>
            <a:off x="198880" y="5585982"/>
            <a:ext cx="965062" cy="792456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/>
          <p:cNvSpPr txBox="1"/>
          <p:nvPr/>
        </p:nvSpPr>
        <p:spPr>
          <a:xfrm>
            <a:off x="143538" y="5898316"/>
            <a:ext cx="112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Neoprene</a:t>
            </a:r>
            <a:endParaRPr lang="pt-BR" dirty="0"/>
          </a:p>
        </p:txBody>
      </p:sp>
      <p:pic>
        <p:nvPicPr>
          <p:cNvPr id="123" name="Imagem 1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68" y="1090752"/>
            <a:ext cx="2007723" cy="1129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24" name="Elipse 123"/>
          <p:cNvSpPr/>
          <p:nvPr/>
        </p:nvSpPr>
        <p:spPr>
          <a:xfrm rot="1450474">
            <a:off x="8325523" y="2842501"/>
            <a:ext cx="644173" cy="384123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5" name="Conector de seta reta 124"/>
          <p:cNvCxnSpPr>
            <a:stCxn id="124" idx="1"/>
          </p:cNvCxnSpPr>
          <p:nvPr/>
        </p:nvCxnSpPr>
        <p:spPr>
          <a:xfrm flipH="1" flipV="1">
            <a:off x="8205305" y="2376813"/>
            <a:ext cx="290144" cy="4405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8381075" y="3799910"/>
            <a:ext cx="459445" cy="26270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7" name="Conector de seta reta 126"/>
          <p:cNvCxnSpPr>
            <a:stCxn id="126" idx="1"/>
          </p:cNvCxnSpPr>
          <p:nvPr/>
        </p:nvCxnSpPr>
        <p:spPr>
          <a:xfrm flipH="1" flipV="1">
            <a:off x="7888625" y="2330927"/>
            <a:ext cx="559734" cy="1507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Elipse 134"/>
          <p:cNvSpPr/>
          <p:nvPr/>
        </p:nvSpPr>
        <p:spPr>
          <a:xfrm rot="19802668">
            <a:off x="10204397" y="3073379"/>
            <a:ext cx="391833" cy="60602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angulado 135"/>
          <p:cNvCxnSpPr>
            <a:stCxn id="135" idx="0"/>
            <a:endCxn id="137" idx="2"/>
          </p:cNvCxnSpPr>
          <p:nvPr/>
        </p:nvCxnSpPr>
        <p:spPr>
          <a:xfrm rot="16200000" flipV="1">
            <a:off x="9871554" y="2736401"/>
            <a:ext cx="467987" cy="2869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7" name="Imagem 1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19" y="1624747"/>
            <a:ext cx="1815329" cy="1021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143" name="Conector angulado 142"/>
          <p:cNvCxnSpPr>
            <a:stCxn id="76" idx="5"/>
          </p:cNvCxnSpPr>
          <p:nvPr/>
        </p:nvCxnSpPr>
        <p:spPr>
          <a:xfrm rot="10800000" flipV="1">
            <a:off x="9429009" y="3502491"/>
            <a:ext cx="165281" cy="199304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Elipse 147"/>
          <p:cNvSpPr/>
          <p:nvPr/>
        </p:nvSpPr>
        <p:spPr>
          <a:xfrm>
            <a:off x="2037440" y="3034562"/>
            <a:ext cx="484512" cy="52972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Conector angulado 150"/>
          <p:cNvCxnSpPr>
            <a:stCxn id="148" idx="6"/>
          </p:cNvCxnSpPr>
          <p:nvPr/>
        </p:nvCxnSpPr>
        <p:spPr>
          <a:xfrm>
            <a:off x="2521952" y="3299422"/>
            <a:ext cx="76323" cy="189634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2" name="CaixaDeTexto 151"/>
          <p:cNvSpPr txBox="1"/>
          <p:nvPr/>
        </p:nvSpPr>
        <p:spPr>
          <a:xfrm>
            <a:off x="190448" y="331732"/>
            <a:ext cx="225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ea typeface="Adobe Gothic Std B" pitchFamily="34" charset="-128"/>
              </a:rPr>
              <a:t>Croqui Estrutural e </a:t>
            </a:r>
            <a:r>
              <a:rPr lang="pt-BR" sz="2000" dirty="0" smtClean="0">
                <a:ea typeface="Adobe Gothic Std B" pitchFamily="34" charset="-128"/>
              </a:rPr>
              <a:t>Vínculos:</a:t>
            </a:r>
            <a:endParaRPr lang="pt-BR" sz="2000" dirty="0"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0" y="2097604"/>
            <a:ext cx="10554855" cy="222358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34390" y="332509"/>
            <a:ext cx="311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dobe Fan Heiti Std B" pitchFamily="34" charset="-128"/>
                <a:ea typeface="Adobe Fan Heiti Std B" pitchFamily="34" charset="-128"/>
              </a:rPr>
              <a:t>Croqui estrutural e Cargas a serem consideradas</a:t>
            </a:r>
            <a:endParaRPr lang="pt-BR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45029" y="1014465"/>
            <a:ext cx="51445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Carga acidental – Veículos tipo 45 = 500kgf/m²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Guarda-rodas (Concreto </a:t>
            </a:r>
            <a:r>
              <a:rPr lang="pt-BR" sz="1400" dirty="0"/>
              <a:t>A</a:t>
            </a:r>
            <a:r>
              <a:rPr lang="pt-BR" sz="1400" dirty="0" smtClean="0"/>
              <a:t>rmado) = 2500kgf/m³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Concreto Asfáltico = 2380 kgf/m³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Laje (Concreto Armado) = 2500kgf/m³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Viga (Concreto Armado ou Protendido) =2500kgf/m³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75072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75</Words>
  <Application>Microsoft Office PowerPoint</Application>
  <PresentationFormat>Personalizar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Viaduto da Benjamin Constant</vt:lpstr>
      <vt:lpstr>Apresentação do PowerPoint</vt:lpstr>
      <vt:lpstr>Apresentação do PowerPoint</vt:lpstr>
      <vt:lpstr>Apresentação do PowerPoint</vt:lpstr>
    </vt:vector>
  </TitlesOfParts>
  <Company>GTIT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Viaduto da Benjamin Constatant</dc:title>
  <dc:creator>MATHEUS CHIARADIA WENZEL</dc:creator>
  <cp:lastModifiedBy>User</cp:lastModifiedBy>
  <cp:revision>28</cp:revision>
  <dcterms:created xsi:type="dcterms:W3CDTF">2016-03-11T18:51:22Z</dcterms:created>
  <dcterms:modified xsi:type="dcterms:W3CDTF">2016-03-18T17:45:26Z</dcterms:modified>
</cp:coreProperties>
</file>