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4" r:id="rId4"/>
    <p:sldId id="266" r:id="rId5"/>
    <p:sldId id="263" r:id="rId6"/>
    <p:sldId id="267" r:id="rId7"/>
    <p:sldId id="268" r:id="rId8"/>
    <p:sldId id="269" r:id="rId9"/>
    <p:sldId id="265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3E9D4-7151-4936-84F5-27ED0774D43C}" v="29" dt="2023-05-25T10:45:1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Zottis" userId="6cec9c4bc4102769" providerId="LiveId" clId="{7DD3E9D4-7151-4936-84F5-27ED0774D43C}"/>
    <pc:docChg chg="undo custSel addSld modSld">
      <pc:chgData name="Matheus Zottis" userId="6cec9c4bc4102769" providerId="LiveId" clId="{7DD3E9D4-7151-4936-84F5-27ED0774D43C}" dt="2023-05-25T10:47:14.509" v="955" actId="478"/>
      <pc:docMkLst>
        <pc:docMk/>
      </pc:docMkLst>
      <pc:sldChg chg="addSp modSp mod">
        <pc:chgData name="Matheus Zottis" userId="6cec9c4bc4102769" providerId="LiveId" clId="{7DD3E9D4-7151-4936-84F5-27ED0774D43C}" dt="2023-05-25T08:27:54.725" v="241" actId="1076"/>
        <pc:sldMkLst>
          <pc:docMk/>
          <pc:sldMk cId="2766908538" sldId="263"/>
        </pc:sldMkLst>
        <pc:spChg chg="mod">
          <ac:chgData name="Matheus Zottis" userId="6cec9c4bc4102769" providerId="LiveId" clId="{7DD3E9D4-7151-4936-84F5-27ED0774D43C}" dt="2023-05-25T08:27:15.069" v="239" actId="20577"/>
          <ac:spMkLst>
            <pc:docMk/>
            <pc:sldMk cId="2766908538" sldId="263"/>
            <ac:spMk id="2" creationId="{FD95EC05-1ED9-BA5D-E69A-50F4CF7E41E2}"/>
          </ac:spMkLst>
        </pc:spChg>
        <pc:picChg chg="add mod">
          <ac:chgData name="Matheus Zottis" userId="6cec9c4bc4102769" providerId="LiveId" clId="{7DD3E9D4-7151-4936-84F5-27ED0774D43C}" dt="2023-05-25T08:27:54.725" v="241" actId="1076"/>
          <ac:picMkLst>
            <pc:docMk/>
            <pc:sldMk cId="2766908538" sldId="263"/>
            <ac:picMk id="4" creationId="{BD14ADD2-8996-6D7E-2E05-BEF5F5CF63AC}"/>
          </ac:picMkLst>
        </pc:picChg>
      </pc:sldChg>
      <pc:sldChg chg="addSp modSp mod">
        <pc:chgData name="Matheus Zottis" userId="6cec9c4bc4102769" providerId="LiveId" clId="{7DD3E9D4-7151-4936-84F5-27ED0774D43C}" dt="2023-05-25T08:19:16.327" v="2" actId="1076"/>
        <pc:sldMkLst>
          <pc:docMk/>
          <pc:sldMk cId="1543482269" sldId="264"/>
        </pc:sldMkLst>
        <pc:picChg chg="add mod">
          <ac:chgData name="Matheus Zottis" userId="6cec9c4bc4102769" providerId="LiveId" clId="{7DD3E9D4-7151-4936-84F5-27ED0774D43C}" dt="2023-05-25T08:19:16.327" v="2" actId="1076"/>
          <ac:picMkLst>
            <pc:docMk/>
            <pc:sldMk cId="1543482269" sldId="264"/>
            <ac:picMk id="4" creationId="{9EE90444-A96E-D089-292E-7B35F0E74C96}"/>
          </ac:picMkLst>
        </pc:picChg>
      </pc:sldChg>
      <pc:sldChg chg="addSp modSp mod">
        <pc:chgData name="Matheus Zottis" userId="6cec9c4bc4102769" providerId="LiveId" clId="{7DD3E9D4-7151-4936-84F5-27ED0774D43C}" dt="2023-05-25T09:27:49.217" v="570" actId="1076"/>
        <pc:sldMkLst>
          <pc:docMk/>
          <pc:sldMk cId="267108325" sldId="265"/>
        </pc:sldMkLst>
        <pc:spChg chg="mod">
          <ac:chgData name="Matheus Zottis" userId="6cec9c4bc4102769" providerId="LiveId" clId="{7DD3E9D4-7151-4936-84F5-27ED0774D43C}" dt="2023-05-25T09:25:37.777" v="501" actId="20577"/>
          <ac:spMkLst>
            <pc:docMk/>
            <pc:sldMk cId="267108325" sldId="265"/>
            <ac:spMk id="2" creationId="{7F184F71-7304-EDC1-A63D-80E17A0EC4DB}"/>
          </ac:spMkLst>
        </pc:spChg>
        <pc:spChg chg="add mod">
          <ac:chgData name="Matheus Zottis" userId="6cec9c4bc4102769" providerId="LiveId" clId="{7DD3E9D4-7151-4936-84F5-27ED0774D43C}" dt="2023-05-25T09:27:49.217" v="570" actId="1076"/>
          <ac:spMkLst>
            <pc:docMk/>
            <pc:sldMk cId="267108325" sldId="265"/>
            <ac:spMk id="3" creationId="{BF471DFF-B47E-41F7-A4CD-A15FE644CC7F}"/>
          </ac:spMkLst>
        </pc:spChg>
      </pc:sldChg>
      <pc:sldChg chg="addSp delSp modSp new mod">
        <pc:chgData name="Matheus Zottis" userId="6cec9c4bc4102769" providerId="LiveId" clId="{7DD3E9D4-7151-4936-84F5-27ED0774D43C}" dt="2023-05-25T08:29:05.859" v="249" actId="478"/>
        <pc:sldMkLst>
          <pc:docMk/>
          <pc:sldMk cId="1924337255" sldId="266"/>
        </pc:sldMkLst>
        <pc:spChg chg="mod">
          <ac:chgData name="Matheus Zottis" userId="6cec9c4bc4102769" providerId="LiveId" clId="{7DD3E9D4-7151-4936-84F5-27ED0774D43C}" dt="2023-05-25T08:19:40.468" v="4"/>
          <ac:spMkLst>
            <pc:docMk/>
            <pc:sldMk cId="1924337255" sldId="266"/>
            <ac:spMk id="2" creationId="{554C1DB8-B68C-D99E-1810-CC72E3778CC7}"/>
          </ac:spMkLst>
        </pc:spChg>
        <pc:spChg chg="del">
          <ac:chgData name="Matheus Zottis" userId="6cec9c4bc4102769" providerId="LiveId" clId="{7DD3E9D4-7151-4936-84F5-27ED0774D43C}" dt="2023-05-25T08:19:48.776" v="5" actId="478"/>
          <ac:spMkLst>
            <pc:docMk/>
            <pc:sldMk cId="1924337255" sldId="266"/>
            <ac:spMk id="3" creationId="{74B10673-56B4-8D85-943B-EA1971049D57}"/>
          </ac:spMkLst>
        </pc:spChg>
        <pc:spChg chg="del">
          <ac:chgData name="Matheus Zottis" userId="6cec9c4bc4102769" providerId="LiveId" clId="{7DD3E9D4-7151-4936-84F5-27ED0774D43C}" dt="2023-05-25T08:29:05.859" v="249" actId="478"/>
          <ac:spMkLst>
            <pc:docMk/>
            <pc:sldMk cId="1924337255" sldId="266"/>
            <ac:spMk id="4" creationId="{2A9FD8E2-E8E2-0E3F-501D-C35B2C9702A3}"/>
          </ac:spMkLst>
        </pc:spChg>
        <pc:spChg chg="add mod">
          <ac:chgData name="Matheus Zottis" userId="6cec9c4bc4102769" providerId="LiveId" clId="{7DD3E9D4-7151-4936-84F5-27ED0774D43C}" dt="2023-05-25T08:23:56.521" v="94" actId="20577"/>
          <ac:spMkLst>
            <pc:docMk/>
            <pc:sldMk cId="1924337255" sldId="266"/>
            <ac:spMk id="7" creationId="{C841CF03-7864-AE34-EFEE-0C266CA93AB3}"/>
          </ac:spMkLst>
        </pc:spChg>
        <pc:spChg chg="add mod">
          <ac:chgData name="Matheus Zottis" userId="6cec9c4bc4102769" providerId="LiveId" clId="{7DD3E9D4-7151-4936-84F5-27ED0774D43C}" dt="2023-05-25T08:26:35.381" v="217" actId="20577"/>
          <ac:spMkLst>
            <pc:docMk/>
            <pc:sldMk cId="1924337255" sldId="266"/>
            <ac:spMk id="8" creationId="{8DA4B884-075B-9E70-FBAC-843B52FBF6FA}"/>
          </ac:spMkLst>
        </pc:spChg>
        <pc:picChg chg="add mod">
          <ac:chgData name="Matheus Zottis" userId="6cec9c4bc4102769" providerId="LiveId" clId="{7DD3E9D4-7151-4936-84F5-27ED0774D43C}" dt="2023-05-25T08:22:06.822" v="8" actId="14100"/>
          <ac:picMkLst>
            <pc:docMk/>
            <pc:sldMk cId="1924337255" sldId="266"/>
            <ac:picMk id="6" creationId="{C6120991-8D9B-8E77-B0FC-098E4722B542}"/>
          </ac:picMkLst>
        </pc:picChg>
      </pc:sldChg>
      <pc:sldChg chg="addSp delSp modSp new mod">
        <pc:chgData name="Matheus Zottis" userId="6cec9c4bc4102769" providerId="LiveId" clId="{7DD3E9D4-7151-4936-84F5-27ED0774D43C}" dt="2023-05-25T10:47:14.509" v="955" actId="478"/>
        <pc:sldMkLst>
          <pc:docMk/>
          <pc:sldMk cId="705967622" sldId="267"/>
        </pc:sldMkLst>
        <pc:spChg chg="mod">
          <ac:chgData name="Matheus Zottis" userId="6cec9c4bc4102769" providerId="LiveId" clId="{7DD3E9D4-7151-4936-84F5-27ED0774D43C}" dt="2023-05-25T08:29:25.839" v="290" actId="20577"/>
          <ac:spMkLst>
            <pc:docMk/>
            <pc:sldMk cId="705967622" sldId="267"/>
            <ac:spMk id="2" creationId="{62B93CD0-94BB-257E-C911-61FF1A3E3E2D}"/>
          </ac:spMkLst>
        </pc:spChg>
        <pc:spChg chg="del">
          <ac:chgData name="Matheus Zottis" userId="6cec9c4bc4102769" providerId="LiveId" clId="{7DD3E9D4-7151-4936-84F5-27ED0774D43C}" dt="2023-05-25T08:28:24.838" v="244" actId="478"/>
          <ac:spMkLst>
            <pc:docMk/>
            <pc:sldMk cId="705967622" sldId="267"/>
            <ac:spMk id="3" creationId="{371C4451-148A-CA9E-3C3B-25BBF31B78BE}"/>
          </ac:spMkLst>
        </pc:spChg>
        <pc:spChg chg="add del">
          <ac:chgData name="Matheus Zottis" userId="6cec9c4bc4102769" providerId="LiveId" clId="{7DD3E9D4-7151-4936-84F5-27ED0774D43C}" dt="2023-05-25T10:47:14.509" v="955" actId="478"/>
          <ac:spMkLst>
            <pc:docMk/>
            <pc:sldMk cId="705967622" sldId="267"/>
            <ac:spMk id="4" creationId="{3CF243A9-1B1E-AD6F-2582-106FBDF4E40E}"/>
          </ac:spMkLst>
        </pc:spChg>
        <pc:picChg chg="add mod">
          <ac:chgData name="Matheus Zottis" userId="6cec9c4bc4102769" providerId="LiveId" clId="{7DD3E9D4-7151-4936-84F5-27ED0774D43C}" dt="2023-05-25T08:28:41.361" v="246" actId="1076"/>
          <ac:picMkLst>
            <pc:docMk/>
            <pc:sldMk cId="705967622" sldId="267"/>
            <ac:picMk id="6" creationId="{B7617660-D4DE-D90E-B302-3EC494A5C4CC}"/>
          </ac:picMkLst>
        </pc:picChg>
      </pc:sldChg>
      <pc:sldChg chg="addSp delSp modSp new mod">
        <pc:chgData name="Matheus Zottis" userId="6cec9c4bc4102769" providerId="LiveId" clId="{7DD3E9D4-7151-4936-84F5-27ED0774D43C}" dt="2023-05-25T08:35:36.519" v="368" actId="14100"/>
        <pc:sldMkLst>
          <pc:docMk/>
          <pc:sldMk cId="1972792014" sldId="268"/>
        </pc:sldMkLst>
        <pc:spChg chg="mod">
          <ac:chgData name="Matheus Zottis" userId="6cec9c4bc4102769" providerId="LiveId" clId="{7DD3E9D4-7151-4936-84F5-27ED0774D43C}" dt="2023-05-25T08:31:52.282" v="343" actId="20577"/>
          <ac:spMkLst>
            <pc:docMk/>
            <pc:sldMk cId="1972792014" sldId="268"/>
            <ac:spMk id="2" creationId="{878CA2CC-78C8-B25A-C547-DDB876863228}"/>
          </ac:spMkLst>
        </pc:spChg>
        <pc:spChg chg="del">
          <ac:chgData name="Matheus Zottis" userId="6cec9c4bc4102769" providerId="LiveId" clId="{7DD3E9D4-7151-4936-84F5-27ED0774D43C}" dt="2023-05-25T08:30:46.051" v="294" actId="478"/>
          <ac:spMkLst>
            <pc:docMk/>
            <pc:sldMk cId="1972792014" sldId="268"/>
            <ac:spMk id="3" creationId="{6178FBA7-E8E3-5B58-6945-35A3A9E5D9B0}"/>
          </ac:spMkLst>
        </pc:spChg>
        <pc:spChg chg="del">
          <ac:chgData name="Matheus Zottis" userId="6cec9c4bc4102769" providerId="LiveId" clId="{7DD3E9D4-7151-4936-84F5-27ED0774D43C}" dt="2023-05-25T08:30:41.630" v="293" actId="478"/>
          <ac:spMkLst>
            <pc:docMk/>
            <pc:sldMk cId="1972792014" sldId="268"/>
            <ac:spMk id="4" creationId="{D9B9245C-16A4-4D1D-5106-C7A310F77913}"/>
          </ac:spMkLst>
        </pc:spChg>
        <pc:spChg chg="add mod">
          <ac:chgData name="Matheus Zottis" userId="6cec9c4bc4102769" providerId="LiveId" clId="{7DD3E9D4-7151-4936-84F5-27ED0774D43C}" dt="2023-05-25T08:35:36.519" v="368" actId="14100"/>
          <ac:spMkLst>
            <pc:docMk/>
            <pc:sldMk cId="1972792014" sldId="268"/>
            <ac:spMk id="7" creationId="{53EA0E72-D915-AAD1-A1FB-03059761A1F8}"/>
          </ac:spMkLst>
        </pc:spChg>
        <pc:spChg chg="add del">
          <ac:chgData name="Matheus Zottis" userId="6cec9c4bc4102769" providerId="LiveId" clId="{7DD3E9D4-7151-4936-84F5-27ED0774D43C}" dt="2023-05-25T08:31:04.768" v="298" actId="478"/>
          <ac:spMkLst>
            <pc:docMk/>
            <pc:sldMk cId="1972792014" sldId="268"/>
            <ac:spMk id="11" creationId="{CC06BA64-D571-00AB-1A40-2B8C7E16BFA5}"/>
          </ac:spMkLst>
        </pc:spChg>
        <pc:picChg chg="add mod">
          <ac:chgData name="Matheus Zottis" userId="6cec9c4bc4102769" providerId="LiveId" clId="{7DD3E9D4-7151-4936-84F5-27ED0774D43C}" dt="2023-05-25T08:31:30.852" v="302" actId="1076"/>
          <ac:picMkLst>
            <pc:docMk/>
            <pc:sldMk cId="1972792014" sldId="268"/>
            <ac:picMk id="6" creationId="{87F50CD6-501C-3452-834A-6431C1F5B747}"/>
          </ac:picMkLst>
        </pc:picChg>
      </pc:sldChg>
      <pc:sldChg chg="addSp delSp modSp new mod">
        <pc:chgData name="Matheus Zottis" userId="6cec9c4bc4102769" providerId="LiveId" clId="{7DD3E9D4-7151-4936-84F5-27ED0774D43C}" dt="2023-05-25T09:24:02.144" v="499" actId="20577"/>
        <pc:sldMkLst>
          <pc:docMk/>
          <pc:sldMk cId="2490849805" sldId="269"/>
        </pc:sldMkLst>
        <pc:spChg chg="mod">
          <ac:chgData name="Matheus Zottis" userId="6cec9c4bc4102769" providerId="LiveId" clId="{7DD3E9D4-7151-4936-84F5-27ED0774D43C}" dt="2023-05-25T08:40:05.072" v="386" actId="20577"/>
          <ac:spMkLst>
            <pc:docMk/>
            <pc:sldMk cId="2490849805" sldId="269"/>
            <ac:spMk id="2" creationId="{47EE87F0-892B-A09E-A8CF-B647671FD5BF}"/>
          </ac:spMkLst>
        </pc:spChg>
        <pc:spChg chg="del">
          <ac:chgData name="Matheus Zottis" userId="6cec9c4bc4102769" providerId="LiveId" clId="{7DD3E9D4-7151-4936-84F5-27ED0774D43C}" dt="2023-05-25T08:40:18.851" v="387" actId="478"/>
          <ac:spMkLst>
            <pc:docMk/>
            <pc:sldMk cId="2490849805" sldId="269"/>
            <ac:spMk id="3" creationId="{07F3E67F-881B-AFEB-E1B5-30558D1A50C3}"/>
          </ac:spMkLst>
        </pc:spChg>
        <pc:spChg chg="del">
          <ac:chgData name="Matheus Zottis" userId="6cec9c4bc4102769" providerId="LiveId" clId="{7DD3E9D4-7151-4936-84F5-27ED0774D43C}" dt="2023-05-25T08:42:14.088" v="389" actId="478"/>
          <ac:spMkLst>
            <pc:docMk/>
            <pc:sldMk cId="2490849805" sldId="269"/>
            <ac:spMk id="4" creationId="{8D98B86A-11DB-BBA4-3186-914D3003C3D1}"/>
          </ac:spMkLst>
        </pc:spChg>
        <pc:spChg chg="add del mod">
          <ac:chgData name="Matheus Zottis" userId="6cec9c4bc4102769" providerId="LiveId" clId="{7DD3E9D4-7151-4936-84F5-27ED0774D43C}" dt="2023-05-25T08:42:14.103" v="391"/>
          <ac:spMkLst>
            <pc:docMk/>
            <pc:sldMk cId="2490849805" sldId="269"/>
            <ac:spMk id="5" creationId="{E09294C5-5631-7D00-1A1F-9739DFB31B75}"/>
          </ac:spMkLst>
        </pc:spChg>
        <pc:spChg chg="add mod">
          <ac:chgData name="Matheus Zottis" userId="6cec9c4bc4102769" providerId="LiveId" clId="{7DD3E9D4-7151-4936-84F5-27ED0774D43C}" dt="2023-05-25T09:24:02.144" v="499" actId="20577"/>
          <ac:spMkLst>
            <pc:docMk/>
            <pc:sldMk cId="2490849805" sldId="269"/>
            <ac:spMk id="6" creationId="{52F61697-D107-B2BD-DAD4-C69ED359AD65}"/>
          </ac:spMkLst>
        </pc:spChg>
      </pc:sldChg>
      <pc:sldChg chg="addSp delSp modSp new mod">
        <pc:chgData name="Matheus Zottis" userId="6cec9c4bc4102769" providerId="LiveId" clId="{7DD3E9D4-7151-4936-84F5-27ED0774D43C}" dt="2023-05-25T10:47:07.801" v="954" actId="478"/>
        <pc:sldMkLst>
          <pc:docMk/>
          <pc:sldMk cId="1701049347" sldId="270"/>
        </pc:sldMkLst>
        <pc:spChg chg="mod">
          <ac:chgData name="Matheus Zottis" userId="6cec9c4bc4102769" providerId="LiveId" clId="{7DD3E9D4-7151-4936-84F5-27ED0774D43C}" dt="2023-05-25T09:29:26.080" v="583" actId="20577"/>
          <ac:spMkLst>
            <pc:docMk/>
            <pc:sldMk cId="1701049347" sldId="270"/>
            <ac:spMk id="2" creationId="{D3A2BDD0-EC2A-DBA8-A960-B0BEC6D67D27}"/>
          </ac:spMkLst>
        </pc:spChg>
        <pc:spChg chg="del">
          <ac:chgData name="Matheus Zottis" userId="6cec9c4bc4102769" providerId="LiveId" clId="{7DD3E9D4-7151-4936-84F5-27ED0774D43C}" dt="2023-05-25T09:29:29.550" v="584" actId="478"/>
          <ac:spMkLst>
            <pc:docMk/>
            <pc:sldMk cId="1701049347" sldId="270"/>
            <ac:spMk id="3" creationId="{49FFAF6D-AF3C-B38D-B61D-16AC3F6D7303}"/>
          </ac:spMkLst>
        </pc:spChg>
        <pc:spChg chg="del">
          <ac:chgData name="Matheus Zottis" userId="6cec9c4bc4102769" providerId="LiveId" clId="{7DD3E9D4-7151-4936-84F5-27ED0774D43C}" dt="2023-05-25T10:47:07.801" v="954" actId="478"/>
          <ac:spMkLst>
            <pc:docMk/>
            <pc:sldMk cId="1701049347" sldId="270"/>
            <ac:spMk id="4" creationId="{6B408B12-A1CD-24E2-F2D1-D08DE4DD78CD}"/>
          </ac:spMkLst>
        </pc:spChg>
        <pc:picChg chg="add mod">
          <ac:chgData name="Matheus Zottis" userId="6cec9c4bc4102769" providerId="LiveId" clId="{7DD3E9D4-7151-4936-84F5-27ED0774D43C}" dt="2023-05-25T09:29:59.179" v="587" actId="1076"/>
          <ac:picMkLst>
            <pc:docMk/>
            <pc:sldMk cId="1701049347" sldId="270"/>
            <ac:picMk id="6" creationId="{D8F10A92-05D4-9B63-8905-CAA84998367C}"/>
          </ac:picMkLst>
        </pc:picChg>
        <pc:cxnChg chg="add mod">
          <ac:chgData name="Matheus Zottis" userId="6cec9c4bc4102769" providerId="LiveId" clId="{7DD3E9D4-7151-4936-84F5-27ED0774D43C}" dt="2023-05-25T09:31:42.366" v="613" actId="1076"/>
          <ac:cxnSpMkLst>
            <pc:docMk/>
            <pc:sldMk cId="1701049347" sldId="270"/>
            <ac:cxnSpMk id="8" creationId="{E23964FE-9432-0070-8DD9-01E5A0D6E8E8}"/>
          </ac:cxnSpMkLst>
        </pc:cxnChg>
        <pc:cxnChg chg="add mod">
          <ac:chgData name="Matheus Zottis" userId="6cec9c4bc4102769" providerId="LiveId" clId="{7DD3E9D4-7151-4936-84F5-27ED0774D43C}" dt="2023-05-25T09:31:38.581" v="612" actId="1076"/>
          <ac:cxnSpMkLst>
            <pc:docMk/>
            <pc:sldMk cId="1701049347" sldId="270"/>
            <ac:cxnSpMk id="9" creationId="{E40B544D-A91A-A101-832D-224C451798C3}"/>
          </ac:cxnSpMkLst>
        </pc:cxnChg>
      </pc:sldChg>
      <pc:sldChg chg="addSp delSp modSp new mod">
        <pc:chgData name="Matheus Zottis" userId="6cec9c4bc4102769" providerId="LiveId" clId="{7DD3E9D4-7151-4936-84F5-27ED0774D43C}" dt="2023-05-25T10:47:03.549" v="953" actId="478"/>
        <pc:sldMkLst>
          <pc:docMk/>
          <pc:sldMk cId="3679587425" sldId="271"/>
        </pc:sldMkLst>
        <pc:spChg chg="mod">
          <ac:chgData name="Matheus Zottis" userId="6cec9c4bc4102769" providerId="LiveId" clId="{7DD3E9D4-7151-4936-84F5-27ED0774D43C}" dt="2023-05-25T09:34:44.569" v="642" actId="255"/>
          <ac:spMkLst>
            <pc:docMk/>
            <pc:sldMk cId="3679587425" sldId="271"/>
            <ac:spMk id="2" creationId="{9FCC350F-63AD-D4C9-0766-A22A9278ADB7}"/>
          </ac:spMkLst>
        </pc:spChg>
        <pc:spChg chg="del">
          <ac:chgData name="Matheus Zottis" userId="6cec9c4bc4102769" providerId="LiveId" clId="{7DD3E9D4-7151-4936-84F5-27ED0774D43C}" dt="2023-05-25T09:33:47.754" v="616" actId="478"/>
          <ac:spMkLst>
            <pc:docMk/>
            <pc:sldMk cId="3679587425" sldId="271"/>
            <ac:spMk id="3" creationId="{2EC82015-21C2-91C6-4A7E-85546B4A078F}"/>
          </ac:spMkLst>
        </pc:spChg>
        <pc:spChg chg="del mod">
          <ac:chgData name="Matheus Zottis" userId="6cec9c4bc4102769" providerId="LiveId" clId="{7DD3E9D4-7151-4936-84F5-27ED0774D43C}" dt="2023-05-25T10:47:03.549" v="953" actId="478"/>
          <ac:spMkLst>
            <pc:docMk/>
            <pc:sldMk cId="3679587425" sldId="271"/>
            <ac:spMk id="4" creationId="{F9D4078D-FDC6-121E-0E04-39F55978FA00}"/>
          </ac:spMkLst>
        </pc:spChg>
        <pc:spChg chg="add mod">
          <ac:chgData name="Matheus Zottis" userId="6cec9c4bc4102769" providerId="LiveId" clId="{7DD3E9D4-7151-4936-84F5-27ED0774D43C}" dt="2023-05-25T10:43:29.395" v="890" actId="1076"/>
          <ac:spMkLst>
            <pc:docMk/>
            <pc:sldMk cId="3679587425" sldId="271"/>
            <ac:spMk id="10" creationId="{A0C49405-E961-8735-4E7C-1816B7F804D1}"/>
          </ac:spMkLst>
        </pc:spChg>
        <pc:spChg chg="add mod">
          <ac:chgData name="Matheus Zottis" userId="6cec9c4bc4102769" providerId="LiveId" clId="{7DD3E9D4-7151-4936-84F5-27ED0774D43C}" dt="2023-05-25T10:44:11.179" v="893" actId="207"/>
          <ac:spMkLst>
            <pc:docMk/>
            <pc:sldMk cId="3679587425" sldId="271"/>
            <ac:spMk id="11" creationId="{37895DB0-53B0-193E-25FA-DF38D63EAB67}"/>
          </ac:spMkLst>
        </pc:spChg>
        <pc:picChg chg="add mod">
          <ac:chgData name="Matheus Zottis" userId="6cec9c4bc4102769" providerId="LiveId" clId="{7DD3E9D4-7151-4936-84F5-27ED0774D43C}" dt="2023-05-25T09:36:05.958" v="652" actId="1076"/>
          <ac:picMkLst>
            <pc:docMk/>
            <pc:sldMk cId="3679587425" sldId="271"/>
            <ac:picMk id="6" creationId="{B0117EE8-7B1A-FBDC-42AF-F57A4E77CCB7}"/>
          </ac:picMkLst>
        </pc:picChg>
        <pc:picChg chg="add mod">
          <ac:chgData name="Matheus Zottis" userId="6cec9c4bc4102769" providerId="LiveId" clId="{7DD3E9D4-7151-4936-84F5-27ED0774D43C}" dt="2023-05-25T09:35:59.257" v="651" actId="1076"/>
          <ac:picMkLst>
            <pc:docMk/>
            <pc:sldMk cId="3679587425" sldId="271"/>
            <ac:picMk id="8" creationId="{AC108AA1-BD37-C6E7-7B6F-7642ADE3081A}"/>
          </ac:picMkLst>
        </pc:picChg>
        <pc:picChg chg="add del mod">
          <ac:chgData name="Matheus Zottis" userId="6cec9c4bc4102769" providerId="LiveId" clId="{7DD3E9D4-7151-4936-84F5-27ED0774D43C}" dt="2023-05-25T09:38:33.235" v="659" actId="478"/>
          <ac:picMkLst>
            <pc:docMk/>
            <pc:sldMk cId="3679587425" sldId="271"/>
            <ac:picMk id="9" creationId="{D2C55277-2B17-76B4-1944-7625018BD0E8}"/>
          </ac:picMkLst>
        </pc:picChg>
        <pc:picChg chg="add del">
          <ac:chgData name="Matheus Zottis" userId="6cec9c4bc4102769" providerId="LiveId" clId="{7DD3E9D4-7151-4936-84F5-27ED0774D43C}" dt="2023-05-25T09:37:15.722" v="654" actId="21"/>
          <ac:picMkLst>
            <pc:docMk/>
            <pc:sldMk cId="3679587425" sldId="271"/>
            <ac:picMk id="1026" creationId="{388DD0BD-7A51-EF09-DFE5-D5F06377BE35}"/>
          </ac:picMkLst>
        </pc:picChg>
      </pc:sldChg>
      <pc:sldChg chg="delSp modSp new mod">
        <pc:chgData name="Matheus Zottis" userId="6cec9c4bc4102769" providerId="LiveId" clId="{7DD3E9D4-7151-4936-84F5-27ED0774D43C}" dt="2023-05-25T10:46:57.791" v="951" actId="478"/>
        <pc:sldMkLst>
          <pc:docMk/>
          <pc:sldMk cId="3512763637" sldId="272"/>
        </pc:sldMkLst>
        <pc:spChg chg="mod">
          <ac:chgData name="Matheus Zottis" userId="6cec9c4bc4102769" providerId="LiveId" clId="{7DD3E9D4-7151-4936-84F5-27ED0774D43C}" dt="2023-05-25T09:42:54.569" v="676" actId="20577"/>
          <ac:spMkLst>
            <pc:docMk/>
            <pc:sldMk cId="3512763637" sldId="272"/>
            <ac:spMk id="2" creationId="{21B878CE-31B5-B0F9-C4C9-9D5BE0A620EE}"/>
          </ac:spMkLst>
        </pc:spChg>
        <pc:spChg chg="mod">
          <ac:chgData name="Matheus Zottis" userId="6cec9c4bc4102769" providerId="LiveId" clId="{7DD3E9D4-7151-4936-84F5-27ED0774D43C}" dt="2023-05-25T10:45:03.392" v="933" actId="20577"/>
          <ac:spMkLst>
            <pc:docMk/>
            <pc:sldMk cId="3512763637" sldId="272"/>
            <ac:spMk id="3" creationId="{0FCDD50D-4E1A-F80D-D303-C4E062732E89}"/>
          </ac:spMkLst>
        </pc:spChg>
        <pc:spChg chg="del">
          <ac:chgData name="Matheus Zottis" userId="6cec9c4bc4102769" providerId="LiveId" clId="{7DD3E9D4-7151-4936-84F5-27ED0774D43C}" dt="2023-05-25T10:46:57.791" v="951" actId="478"/>
          <ac:spMkLst>
            <pc:docMk/>
            <pc:sldMk cId="3512763637" sldId="272"/>
            <ac:spMk id="4" creationId="{4F307FC3-A69D-3836-F2DB-36D5D93C622C}"/>
          </ac:spMkLst>
        </pc:spChg>
      </pc:sldChg>
      <pc:sldChg chg="delSp modSp new mod">
        <pc:chgData name="Matheus Zottis" userId="6cec9c4bc4102769" providerId="LiveId" clId="{7DD3E9D4-7151-4936-84F5-27ED0774D43C}" dt="2023-05-25T10:46:54.300" v="950" actId="478"/>
        <pc:sldMkLst>
          <pc:docMk/>
          <pc:sldMk cId="3962168675" sldId="273"/>
        </pc:sldMkLst>
        <pc:spChg chg="mod">
          <ac:chgData name="Matheus Zottis" userId="6cec9c4bc4102769" providerId="LiveId" clId="{7DD3E9D4-7151-4936-84F5-27ED0774D43C}" dt="2023-05-25T10:46:46.832" v="949" actId="255"/>
          <ac:spMkLst>
            <pc:docMk/>
            <pc:sldMk cId="3962168675" sldId="273"/>
            <ac:spMk id="2" creationId="{F758148F-42E2-F92A-AA01-4D2F987398F7}"/>
          </ac:spMkLst>
        </pc:spChg>
        <pc:spChg chg="del">
          <ac:chgData name="Matheus Zottis" userId="6cec9c4bc4102769" providerId="LiveId" clId="{7DD3E9D4-7151-4936-84F5-27ED0774D43C}" dt="2023-05-25T10:45:46.653" v="935" actId="478"/>
          <ac:spMkLst>
            <pc:docMk/>
            <pc:sldMk cId="3962168675" sldId="273"/>
            <ac:spMk id="3" creationId="{37099C34-9FEC-C015-E0E8-56712C9FCA0C}"/>
          </ac:spMkLst>
        </pc:spChg>
        <pc:spChg chg="del">
          <ac:chgData name="Matheus Zottis" userId="6cec9c4bc4102769" providerId="LiveId" clId="{7DD3E9D4-7151-4936-84F5-27ED0774D43C}" dt="2023-05-25T10:46:54.300" v="950" actId="478"/>
          <ac:spMkLst>
            <pc:docMk/>
            <pc:sldMk cId="3962168675" sldId="273"/>
            <ac:spMk id="4" creationId="{4E8F63BB-A98C-51D0-02CB-6C66BBEBBD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25/05/2023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25/05/2023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25/05/2023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25/05/2023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25/05/2023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25/05/2023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25/05/2023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25/05/2023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25/05/2023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25/05/2023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25/05/2023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25/05/2023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25/05/2023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25/05/2023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_tradnl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293270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Bhering Zottis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2BDD0-EC2A-DBA8-A960-B0BEC6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Modelos: Comparación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F10A92-05D4-9B63-8905-CAA84998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1" y="2746987"/>
            <a:ext cx="6861398" cy="185298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3964FE-9432-0070-8DD9-01E5A0D6E8E8}"/>
              </a:ext>
            </a:extLst>
          </p:cNvPr>
          <p:cNvCxnSpPr/>
          <p:nvPr/>
        </p:nvCxnSpPr>
        <p:spPr>
          <a:xfrm flipH="1">
            <a:off x="7924800" y="3429000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40B544D-A91A-A101-832D-224C451798C3}"/>
              </a:ext>
            </a:extLst>
          </p:cNvPr>
          <p:cNvCxnSpPr/>
          <p:nvPr/>
        </p:nvCxnSpPr>
        <p:spPr>
          <a:xfrm flipH="1">
            <a:off x="7924800" y="4246880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4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C350F-63AD-D4C9-0766-A22A9278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latin typeface="Arial" panose="020B0604020202020204" pitchFamily="34" charset="0"/>
                <a:cs typeface="Arial" panose="020B0604020202020204" pitchFamily="34" charset="0"/>
              </a:rPr>
              <a:t>Modelos: Comparación (Cross Validation Score)</a:t>
            </a:r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117EE8-7B1A-FBDC-42AF-F57A4E7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19" y="2014194"/>
            <a:ext cx="5256918" cy="38293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108AA1-BD37-C6E7-7B6F-7642ADE3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65" y="2014194"/>
            <a:ext cx="5256918" cy="3829393"/>
          </a:xfrm>
          <a:prstGeom prst="rect">
            <a:avLst/>
          </a:prstGeom>
        </p:spPr>
      </p:pic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A0C49405-E961-8735-4E7C-1816B7F804D1}"/>
              </a:ext>
            </a:extLst>
          </p:cNvPr>
          <p:cNvSpPr/>
          <p:nvPr/>
        </p:nvSpPr>
        <p:spPr>
          <a:xfrm>
            <a:off x="88303" y="1719554"/>
            <a:ext cx="782320" cy="58928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37895DB0-53B0-193E-25FA-DF38D63EAB67}"/>
              </a:ext>
            </a:extLst>
          </p:cNvPr>
          <p:cNvSpPr/>
          <p:nvPr/>
        </p:nvSpPr>
        <p:spPr>
          <a:xfrm>
            <a:off x="6127545" y="1607794"/>
            <a:ext cx="988074" cy="8128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78CE-31B5-B0F9-C4C9-9D5BE0A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Modelos: Conclusiones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DD50D-4E1A-F80D-D303-C4E06273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0000"/>
            <a:ext cx="10058400" cy="2865120"/>
          </a:xfrm>
        </p:spPr>
        <p:txBody>
          <a:bodyPr>
            <a:normAutofit/>
          </a:bodyPr>
          <a:lstStyle/>
          <a:p>
            <a:r>
              <a:rPr lang="es-ES_tradnl" sz="3600" dirty="0">
                <a:latin typeface="Arial" panose="020B0604020202020204" pitchFamily="34" charset="0"/>
                <a:cs typeface="Arial" panose="020B0604020202020204" pitchFamily="34" charset="0"/>
              </a:rPr>
              <a:t>El mejor modelo para nosotros es el de Random Forest Regressor</a:t>
            </a:r>
          </a:p>
          <a:p>
            <a:r>
              <a:rPr lang="es-ES_tradnl" sz="3600" dirty="0">
                <a:latin typeface="Arial" panose="020B0604020202020204" pitchFamily="34" charset="0"/>
                <a:cs typeface="Arial" panose="020B0604020202020204" pitchFamily="34" charset="0"/>
              </a:rPr>
              <a:t>Es el modelo que obtiene la mejor calificación en Kaggle</a:t>
            </a:r>
          </a:p>
        </p:txBody>
      </p:sp>
    </p:spTree>
    <p:extLst>
      <p:ext uri="{BB962C8B-B14F-4D97-AF65-F5344CB8AC3E}">
        <p14:creationId xmlns:p14="http://schemas.microsoft.com/office/powerpoint/2010/main" val="351276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148F-42E2-F92A-AA01-4D2F9873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!GRACIAS!</a:t>
            </a:r>
          </a:p>
        </p:txBody>
      </p:sp>
    </p:spTree>
    <p:extLst>
      <p:ext uri="{BB962C8B-B14F-4D97-AF65-F5344CB8AC3E}">
        <p14:creationId xmlns:p14="http://schemas.microsoft.com/office/powerpoint/2010/main" val="396216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93B96-55C0-BDDD-7076-C4E04A4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Pasos: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ED571-0121-3029-BCB8-BB3BDCF7C444}"/>
              </a:ext>
            </a:extLst>
          </p:cNvPr>
          <p:cNvSpPr txBox="1"/>
          <p:nvPr/>
        </p:nvSpPr>
        <p:spPr>
          <a:xfrm>
            <a:off x="1895707" y="2888166"/>
            <a:ext cx="181764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Limpiar y preparar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E78FE7-B337-6056-E44A-C88183D3F1B7}"/>
              </a:ext>
            </a:extLst>
          </p:cNvPr>
          <p:cNvSpPr txBox="1"/>
          <p:nvPr/>
        </p:nvSpPr>
        <p:spPr>
          <a:xfrm>
            <a:off x="5187175" y="2888166"/>
            <a:ext cx="18176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28B60-B5CE-7509-5087-727004DA94CB}"/>
              </a:ext>
            </a:extLst>
          </p:cNvPr>
          <p:cNvSpPr txBox="1"/>
          <p:nvPr/>
        </p:nvSpPr>
        <p:spPr>
          <a:xfrm>
            <a:off x="8703316" y="2882590"/>
            <a:ext cx="18176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</p:spTree>
    <p:extLst>
      <p:ext uri="{BB962C8B-B14F-4D97-AF65-F5344CB8AC3E}">
        <p14:creationId xmlns:p14="http://schemas.microsoft.com/office/powerpoint/2010/main" val="34921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B5B40-914D-FB8D-97C3-B7F26316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Limpiar y preparar: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E90444-A96E-D089-292E-7B35F0E7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9" y="2475844"/>
            <a:ext cx="10942222" cy="19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C1DB8-B68C-D99E-1810-CC72E377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Limpiar y preparar: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120991-8D9B-8E77-B0FC-098E4722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2" y="1876344"/>
            <a:ext cx="4911738" cy="40164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41CF03-7864-AE34-EFEE-0C266CA93AB3}"/>
              </a:ext>
            </a:extLst>
          </p:cNvPr>
          <p:cNvSpPr txBox="1"/>
          <p:nvPr/>
        </p:nvSpPr>
        <p:spPr>
          <a:xfrm>
            <a:off x="6918960" y="2014194"/>
            <a:ext cx="412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Eliminamos las columnas que no deseamos: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‘id’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A4B884-075B-9E70-FBAC-843B52FBF6FA}"/>
              </a:ext>
            </a:extLst>
          </p:cNvPr>
          <p:cNvSpPr txBox="1"/>
          <p:nvPr/>
        </p:nvSpPr>
        <p:spPr>
          <a:xfrm>
            <a:off x="7000240" y="3948417"/>
            <a:ext cx="412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Separamos los valores nulos de nuestro target en un “.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x_e_out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[-]’</a:t>
            </a:r>
          </a:p>
        </p:txBody>
      </p:sp>
    </p:spTree>
    <p:extLst>
      <p:ext uri="{BB962C8B-B14F-4D97-AF65-F5344CB8AC3E}">
        <p14:creationId xmlns:p14="http://schemas.microsoft.com/office/powerpoint/2010/main" val="19243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EC05-1ED9-BA5D-E69A-50F4CF7E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EDA: Matriz de correlación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14ADD2-8996-6D7E-2E05-BEF5F5CF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14194"/>
            <a:ext cx="11401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93CD0-94BB-257E-C911-61FF1A3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EDA: Análisis enfocado en el target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617660-D4DE-D90E-B302-3EC494A5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905000"/>
            <a:ext cx="7105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CA2CC-78C8-B25A-C547-DDB87686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_tradnl" dirty="0"/>
              <a:t>EDA: Árbol de Decisión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F50CD6-501C-3452-834A-6431C1F5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20" y="1792376"/>
            <a:ext cx="4906760" cy="4673690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EA0E72-D915-AAD1-A1FB-03059761A1F8}"/>
              </a:ext>
            </a:extLst>
          </p:cNvPr>
          <p:cNvSpPr txBox="1"/>
          <p:nvPr/>
        </p:nvSpPr>
        <p:spPr>
          <a:xfrm>
            <a:off x="660400" y="2428240"/>
            <a:ext cx="249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9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87F0-892B-A09E-A8CF-B647671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Árbol de Decisión: </a:t>
            </a:r>
            <a:r>
              <a:rPr lang="pt-BR" b="0" dirty="0">
                <a:solidFill>
                  <a:schemeClr val="tx1"/>
                </a:solidFill>
                <a:effectLst/>
              </a:rPr>
              <a:t>Decision Tree Regressor</a:t>
            </a:r>
            <a:br>
              <a:rPr lang="pt-BR" b="0" dirty="0">
                <a:solidFill>
                  <a:schemeClr val="tx1"/>
                </a:solidFill>
                <a:effectLst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F61697-D107-B2BD-DAD4-C69ED359AD65}"/>
              </a:ext>
            </a:extLst>
          </p:cNvPr>
          <p:cNvSpPr txBox="1"/>
          <p:nvPr/>
        </p:nvSpPr>
        <p:spPr>
          <a:xfrm>
            <a:off x="914400" y="2103120"/>
            <a:ext cx="1005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Features em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X_train, y_train, X_test, y_test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Entrenamos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Resultados...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0.00014387525278693674 </a:t>
            </a:r>
          </a:p>
          <a:p>
            <a:pPr algn="ctr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0.9858356955250662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4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84F71-7304-EDC1-A63D-80E17A0E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Modelos: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471DFF-B47E-41F7-A4CD-A15FE644CC7F}"/>
              </a:ext>
            </a:extLst>
          </p:cNvPr>
          <p:cNvSpPr txBox="1"/>
          <p:nvPr/>
        </p:nvSpPr>
        <p:spPr>
          <a:xfrm>
            <a:off x="1209040" y="2320459"/>
            <a:ext cx="9916160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Polinomial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6710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{130D3EF9-C02F-4ADC-8440-EE8BEB7B899B}tf78438558_win32</Template>
  <TotalTime>2070</TotalTime>
  <Words>167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SavonVTI</vt:lpstr>
      <vt:lpstr>Proyecto Machine learning</vt:lpstr>
      <vt:lpstr>Pasos:</vt:lpstr>
      <vt:lpstr>Limpiar y preparar: DataFrame Original</vt:lpstr>
      <vt:lpstr>Limpiar y preparar: DataFrame Original</vt:lpstr>
      <vt:lpstr>EDA: Matriz de correlación</vt:lpstr>
      <vt:lpstr>EDA: Análisis enfocado en el target</vt:lpstr>
      <vt:lpstr>EDA: Árbol de Decisión </vt:lpstr>
      <vt:lpstr>Árbol de Decisión: Decision Tree Regressor </vt:lpstr>
      <vt:lpstr>Modelos: </vt:lpstr>
      <vt:lpstr>Modelos: Comparación</vt:lpstr>
      <vt:lpstr>Modelos: Comparación (Cross Validation Score)</vt:lpstr>
      <vt:lpstr>Modelos: Conclusiones</vt:lpstr>
      <vt:lpstr>!GRACIAS!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Machine learning</dc:title>
  <dc:creator>Matheus Zottis</dc:creator>
  <cp:lastModifiedBy>Matheus Zottis</cp:lastModifiedBy>
  <cp:revision>1</cp:revision>
  <dcterms:created xsi:type="dcterms:W3CDTF">2023-05-22T10:58:42Z</dcterms:created>
  <dcterms:modified xsi:type="dcterms:W3CDTF">2023-05-25T10:47:20Z</dcterms:modified>
</cp:coreProperties>
</file>