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7eb96feb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7eb96feb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eb96feb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7eb96feb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eb96febe_0_1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eb96febe_0_1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7eb96febe_0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7eb96febe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7eb96febe_0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7eb96febe_0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7eb96fe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7eb96fe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7eb96feb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7eb96feb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7eb96feb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7eb96feb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7eb96feb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7eb96feb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 Terminal ShellSO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Bárbara Zamperete Oliveira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 Matheus Fellype de Moura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Redirecionamento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Parte do princípio que o comando inserido não é nenhum dos outros já suportados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Separa todos os argumentos por </a:t>
            </a:r>
            <a:r>
              <a:rPr lang="pt-BR"/>
              <a:t>índices</a:t>
            </a:r>
            <a:r>
              <a:rPr lang="pt-BR"/>
              <a:t> em uma lista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Procura pelos sinais de redirecionamento &lt;= e =&gt;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Caso encontre &lt;=, abre o item j+1 apenas para leitura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Em seguida args[j] e args[j+1] recebem NULL para indicar que já foram processados</a:t>
            </a:r>
            <a:endParaRPr/>
          </a:p>
        </p:txBody>
      </p:sp>
      <p:sp>
        <p:nvSpPr>
          <p:cNvPr id="159" name="Google Shape;159;p2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Caso encontre =&gt;, abre o item j+1 no modo somente escrita, O_CREAT e O_TRUNC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Em seguida args[j] e args[j+1] recebem NULL para indicar que já foram processados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Inicialização e Captura de Comandos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#define MAX 100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char user_input que irá armazenar o comando.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print_msg irá ser o prompt que irá pedir  o comando do usuário.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captura do comando irá ser feita pela função get_input.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825" y="1229963"/>
            <a:ext cx="29908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924" y="2595575"/>
            <a:ext cx="2990850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9822" y="3527125"/>
            <a:ext cx="29908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Builtins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Para o tratamento da funções buitins, o shellso utiliza a função exe_command.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Duas variáveis char com ponteiros são criadas para auxiliar na função.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Sobre a variável list_cmd, ela receberá em cada uma da sua posição, os comandos builtins.</a:t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229975"/>
            <a:ext cx="3999899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dos comandos builtins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975"/>
            <a:ext cx="4095450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funções usadas pelo shellso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Função init_shell() - irá mostrar um cabeçalho no shellso assim que ele iniciar;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Função printHelp() - irá printar os comandos builtins suportados pelo shellso;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Função print_msg() - irá funcionar como um prompt que irá pedir o comando do usuário.</a:t>
            </a:r>
            <a:endParaRPr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229975"/>
            <a:ext cx="39999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96" y="2011175"/>
            <a:ext cx="39999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3175575"/>
            <a:ext cx="39999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Encontrar Pipes 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Função findPipe(char* user_input);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Separa a entrada em primeira e segunda parte através da função strtok();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Caso haja “|”, implementa duas listas, resultado da retirada dos espaços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Chama a função exePipe(char** listcmd, char** listpipe);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4364600" y="2457600"/>
            <a:ext cx="467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700" y="1170200"/>
            <a:ext cx="37338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Executar Pipes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Cria uma chamada de sistema p1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Usa a chamada de sistema dup2 no segundo item da lista: pipefd[1];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Executa o primeiro comando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Caso p1 &gt; 0 (retornou para o parent), chamada p2=fork();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Realiza o mesmo procedimento de p1, desta vez fazendo o dup2 em pipefd[0]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9" y="225353"/>
            <a:ext cx="3999901" cy="4692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Outros comandos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o comando inserido não seja nem um pipe, nem um comando builtin: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Só é necessário realizar um fork();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Chama execvp para executar os comandos da lista arg[ ];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Caso não consiga, uma mensagem de erro será exibida</a:t>
            </a:r>
            <a:endParaRPr/>
          </a:p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099650"/>
            <a:ext cx="4304425" cy="35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Redirecionamento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313" y="1138675"/>
            <a:ext cx="682536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