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47f80f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47f80f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47f80f7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47f80f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47f80f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47f80f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47f80f7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47f80f7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Matias: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Orange Catcher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Josemar Rocha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Fellype de Moura Silva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89"/>
              <a:t>O jogo desenvolvido é no estilo plataforma 2D utilizando o software chamado Unity, onde através dele abordaremos as técnicas de computação gráfica utilizadas em aula, como rasterização de linhas, circunferências, iluminação e sombras.</a:t>
            </a:r>
            <a:endParaRPr sz="18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Matias era um homem muito faminto, tão faminto que acabou com todas as laranjas de seu planeta natal, então Matias foi banido para o planeta VukuVuku, onde o principal alimento encontrado é convenientemente laranjas. Agora Matias tem que passar por várias áreas perigosas neste planeta desconhecido para conseguir continuar sobrevivendo à base de deliciosas e suculentas laranjas.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54">
                <a:solidFill>
                  <a:srgbClr val="000000"/>
                </a:solidFill>
              </a:rPr>
              <a:t>O jogo desenvolvido é considerado um jogo de plataforma 2D, possuindo 3 fases onde cada fase são implementadas dificuldades diferentes, onde o jogador tem a possibilidade de correr, pular, pular duas vezes entre as plataformas tendo o objetivo de coletar todos os itens, no caso as laranjas, presentes em cada fase.</a:t>
            </a:r>
            <a:endParaRPr sz="1954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the game -&gt;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