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06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3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2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AFD895-BA4C-46D3-906E-BA9EB2942B2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A5F640-784E-4061-8CBD-12532A372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THREADS EM 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Joshua Kook </a:t>
            </a:r>
            <a:r>
              <a:rPr lang="pt-BR" dirty="0" err="1" smtClean="0"/>
              <a:t>ho</a:t>
            </a:r>
            <a:r>
              <a:rPr lang="pt-BR" dirty="0" smtClean="0"/>
              <a:t> pereira</a:t>
            </a:r>
          </a:p>
          <a:p>
            <a:r>
              <a:rPr lang="pt-BR" dirty="0" smtClean="0"/>
              <a:t>Matheus </a:t>
            </a:r>
            <a:r>
              <a:rPr lang="pt-BR" dirty="0" err="1" smtClean="0"/>
              <a:t>felipe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threads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Thread é um pequeno programa que trabalha como um subsistema, sendo uma forma de um processo se autodividir em duas ou </a:t>
            </a:r>
            <a:r>
              <a:rPr lang="pt-BR" sz="2800" dirty="0" smtClean="0"/>
              <a:t>mais tarefas.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o termo em inglês para Linha ou Encadeamento de Execução.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1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Os diversos threads que existem em um programa podem trocar dados e informações entre si e compartilhar os mesmos recursos do sistema, incluindo o mesmo espaço de memória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/>
              <a:t>Devido à maneira rápida que a mudança de uma thread e outra acontece, aparentemente é como se elas estivessem sendo executadas paralelamente de maneira simultânea em hardwares equipados com apenas uma CPU.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854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510366"/>
            <a:ext cx="10131425" cy="1456267"/>
          </a:xfrm>
        </p:spPr>
        <p:txBody>
          <a:bodyPr/>
          <a:lstStyle/>
          <a:p>
            <a:pPr algn="ctr"/>
            <a:r>
              <a:rPr lang="pt-BR" dirty="0" smtClean="0"/>
              <a:t>Vantagens e desvantagens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</TotalTime>
  <Words>118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THREADS EM C</vt:lpstr>
      <vt:lpstr>O que é threads</vt:lpstr>
      <vt:lpstr>Funcionamento</vt:lpstr>
      <vt:lpstr>Vantagens e desvantagens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EM C</dc:title>
  <dc:creator>Kook Ho</dc:creator>
  <cp:lastModifiedBy>Kook Ho</cp:lastModifiedBy>
  <cp:revision>1</cp:revision>
  <dcterms:created xsi:type="dcterms:W3CDTF">2018-10-24T22:09:08Z</dcterms:created>
  <dcterms:modified xsi:type="dcterms:W3CDTF">2018-10-24T22:12:21Z</dcterms:modified>
</cp:coreProperties>
</file>