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64" r:id="rId3"/>
    <p:sldId id="258" r:id="rId4"/>
    <p:sldId id="277" r:id="rId5"/>
    <p:sldId id="25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AFE3463-CD7E-4515-82FD-E74776916C6D}">
          <p14:sldIdLst>
            <p14:sldId id="256"/>
            <p14:sldId id="264"/>
            <p14:sldId id="258"/>
            <p14:sldId id="277"/>
            <p14:sldId id="25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Untitled Section" id="{0BD353A8-C9CD-42FB-B0E8-4E12EE6F90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880CFC-CF63-49BC-B406-23E5BBBB529F}">
  <a:tblStyle styleId="{FB880CFC-CF63-49BC-B406-23E5BBBB5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Gonçalves" userId="daa890474fb9f8ca" providerId="LiveId" clId="{2A1D944C-C880-4A10-B58E-B4EE8449592D}"/>
    <pc:docChg chg="undo redo custSel addSld delSld modSld sldOrd modSection">
      <pc:chgData name="Matheus Gonçalves" userId="daa890474fb9f8ca" providerId="LiveId" clId="{2A1D944C-C880-4A10-B58E-B4EE8449592D}" dt="2025-05-21T14:21:24.193" v="2701" actId="403"/>
      <pc:docMkLst>
        <pc:docMk/>
      </pc:docMkLst>
      <pc:sldChg chg="modSp mod">
        <pc:chgData name="Matheus Gonçalves" userId="daa890474fb9f8ca" providerId="LiveId" clId="{2A1D944C-C880-4A10-B58E-B4EE8449592D}" dt="2025-04-10T17:49:51.613" v="45" actId="20577"/>
        <pc:sldMkLst>
          <pc:docMk/>
          <pc:sldMk cId="915826166" sldId="302"/>
        </pc:sldMkLst>
        <pc:spChg chg="mod">
          <ac:chgData name="Matheus Gonçalves" userId="daa890474fb9f8ca" providerId="LiveId" clId="{2A1D944C-C880-4A10-B58E-B4EE8449592D}" dt="2025-04-10T17:49:51.613" v="45" actId="20577"/>
          <ac:spMkLst>
            <pc:docMk/>
            <pc:sldMk cId="915826166" sldId="302"/>
            <ac:spMk id="502" creationId="{BDB2DFD7-E96E-A977-36E5-EC760941417D}"/>
          </ac:spMkLst>
        </pc:spChg>
      </pc:sldChg>
      <pc:sldChg chg="ord">
        <pc:chgData name="Matheus Gonçalves" userId="daa890474fb9f8ca" providerId="LiveId" clId="{2A1D944C-C880-4A10-B58E-B4EE8449592D}" dt="2025-04-22T11:24:37" v="48"/>
        <pc:sldMkLst>
          <pc:docMk/>
          <pc:sldMk cId="107439218" sldId="305"/>
        </pc:sldMkLst>
      </pc:sldChg>
      <pc:sldChg chg="del">
        <pc:chgData name="Matheus Gonçalves" userId="daa890474fb9f8ca" providerId="LiveId" clId="{2A1D944C-C880-4A10-B58E-B4EE8449592D}" dt="2025-04-22T11:24:09.122" v="46" actId="47"/>
        <pc:sldMkLst>
          <pc:docMk/>
          <pc:sldMk cId="2343451763" sldId="307"/>
        </pc:sldMkLst>
      </pc:sldChg>
      <pc:sldChg chg="modSp add mod">
        <pc:chgData name="Matheus Gonçalves" userId="daa890474fb9f8ca" providerId="LiveId" clId="{2A1D944C-C880-4A10-B58E-B4EE8449592D}" dt="2025-04-22T11:28:54.698" v="127" actId="20577"/>
        <pc:sldMkLst>
          <pc:docMk/>
          <pc:sldMk cId="2626791208" sldId="307"/>
        </pc:sldMkLst>
        <pc:spChg chg="mod">
          <ac:chgData name="Matheus Gonçalves" userId="daa890474fb9f8ca" providerId="LiveId" clId="{2A1D944C-C880-4A10-B58E-B4EE8449592D}" dt="2025-04-22T11:24:50.918" v="57" actId="20577"/>
          <ac:spMkLst>
            <pc:docMk/>
            <pc:sldMk cId="2626791208" sldId="307"/>
            <ac:spMk id="500" creationId="{2C06B88E-DAA5-21F6-A0F7-7A78F985374C}"/>
          </ac:spMkLst>
        </pc:spChg>
        <pc:spChg chg="mod">
          <ac:chgData name="Matheus Gonçalves" userId="daa890474fb9f8ca" providerId="LiveId" clId="{2A1D944C-C880-4A10-B58E-B4EE8449592D}" dt="2025-04-22T11:24:56.339" v="72" actId="20577"/>
          <ac:spMkLst>
            <pc:docMk/>
            <pc:sldMk cId="2626791208" sldId="307"/>
            <ac:spMk id="501" creationId="{27090C00-D5FB-70FE-1ED5-4D088065CF37}"/>
          </ac:spMkLst>
        </pc:spChg>
        <pc:spChg chg="mod">
          <ac:chgData name="Matheus Gonçalves" userId="daa890474fb9f8ca" providerId="LiveId" clId="{2A1D944C-C880-4A10-B58E-B4EE8449592D}" dt="2025-04-22T11:28:54.698" v="127" actId="20577"/>
          <ac:spMkLst>
            <pc:docMk/>
            <pc:sldMk cId="2626791208" sldId="307"/>
            <ac:spMk id="502" creationId="{E3FD438F-0255-610E-1AA2-7ADA212193DD}"/>
          </ac:spMkLst>
        </pc:spChg>
      </pc:sldChg>
      <pc:sldChg chg="new del">
        <pc:chgData name="Matheus Gonçalves" userId="daa890474fb9f8ca" providerId="LiveId" clId="{2A1D944C-C880-4A10-B58E-B4EE8449592D}" dt="2025-04-22T11:24:40.716" v="50" actId="47"/>
        <pc:sldMkLst>
          <pc:docMk/>
          <pc:sldMk cId="4292999121" sldId="307"/>
        </pc:sldMkLst>
      </pc:sldChg>
      <pc:sldChg chg="modSp add mod">
        <pc:chgData name="Matheus Gonçalves" userId="daa890474fb9f8ca" providerId="LiveId" clId="{2A1D944C-C880-4A10-B58E-B4EE8449592D}" dt="2025-04-22T11:35:48.169" v="230" actId="20577"/>
        <pc:sldMkLst>
          <pc:docMk/>
          <pc:sldMk cId="2582645972" sldId="308"/>
        </pc:sldMkLst>
        <pc:spChg chg="mod">
          <ac:chgData name="Matheus Gonçalves" userId="daa890474fb9f8ca" providerId="LiveId" clId="{2A1D944C-C880-4A10-B58E-B4EE8449592D}" dt="2025-04-22T11:33:20.985" v="135" actId="20577"/>
          <ac:spMkLst>
            <pc:docMk/>
            <pc:sldMk cId="2582645972" sldId="308"/>
            <ac:spMk id="500" creationId="{B70ABF06-62F4-15C1-6735-BC56F1379FBD}"/>
          </ac:spMkLst>
        </pc:spChg>
        <pc:spChg chg="mod">
          <ac:chgData name="Matheus Gonçalves" userId="daa890474fb9f8ca" providerId="LiveId" clId="{2A1D944C-C880-4A10-B58E-B4EE8449592D}" dt="2025-04-22T11:35:04.394" v="226" actId="20577"/>
          <ac:spMkLst>
            <pc:docMk/>
            <pc:sldMk cId="2582645972" sldId="308"/>
            <ac:spMk id="501" creationId="{C2F17BE6-0E3B-DDE0-F399-3F10EC53975E}"/>
          </ac:spMkLst>
        </pc:spChg>
        <pc:spChg chg="mod">
          <ac:chgData name="Matheus Gonçalves" userId="daa890474fb9f8ca" providerId="LiveId" clId="{2A1D944C-C880-4A10-B58E-B4EE8449592D}" dt="2025-04-22T11:35:48.169" v="230" actId="20577"/>
          <ac:spMkLst>
            <pc:docMk/>
            <pc:sldMk cId="2582645972" sldId="308"/>
            <ac:spMk id="502" creationId="{9362DB20-396D-CDF3-B7FB-0E5127970E02}"/>
          </ac:spMkLst>
        </pc:spChg>
      </pc:sldChg>
      <pc:sldChg chg="modSp add mod">
        <pc:chgData name="Matheus Gonçalves" userId="daa890474fb9f8ca" providerId="LiveId" clId="{2A1D944C-C880-4A10-B58E-B4EE8449592D}" dt="2025-04-22T11:39:08.364" v="290" actId="20577"/>
        <pc:sldMkLst>
          <pc:docMk/>
          <pc:sldMk cId="3245551687" sldId="309"/>
        </pc:sldMkLst>
        <pc:spChg chg="mod">
          <ac:chgData name="Matheus Gonçalves" userId="daa890474fb9f8ca" providerId="LiveId" clId="{2A1D944C-C880-4A10-B58E-B4EE8449592D}" dt="2025-04-22T11:36:27.340" v="235" actId="20577"/>
          <ac:spMkLst>
            <pc:docMk/>
            <pc:sldMk cId="3245551687" sldId="309"/>
            <ac:spMk id="500" creationId="{E47DD9EF-C46A-E076-D951-D8590EE294A8}"/>
          </ac:spMkLst>
        </pc:spChg>
        <pc:spChg chg="mod">
          <ac:chgData name="Matheus Gonçalves" userId="daa890474fb9f8ca" providerId="LiveId" clId="{2A1D944C-C880-4A10-B58E-B4EE8449592D}" dt="2025-04-22T11:36:44.143" v="236"/>
          <ac:spMkLst>
            <pc:docMk/>
            <pc:sldMk cId="3245551687" sldId="309"/>
            <ac:spMk id="501" creationId="{FD689173-BAAE-03E2-2E0B-AEDF562C0DB1}"/>
          </ac:spMkLst>
        </pc:spChg>
        <pc:spChg chg="mod">
          <ac:chgData name="Matheus Gonçalves" userId="daa890474fb9f8ca" providerId="LiveId" clId="{2A1D944C-C880-4A10-B58E-B4EE8449592D}" dt="2025-04-22T11:39:08.364" v="290" actId="20577"/>
          <ac:spMkLst>
            <pc:docMk/>
            <pc:sldMk cId="3245551687" sldId="309"/>
            <ac:spMk id="502" creationId="{490B4106-D63C-BB23-4CAC-0BAEEF9EA0FA}"/>
          </ac:spMkLst>
        </pc:spChg>
      </pc:sldChg>
      <pc:sldChg chg="modSp add mod">
        <pc:chgData name="Matheus Gonçalves" userId="daa890474fb9f8ca" providerId="LiveId" clId="{2A1D944C-C880-4A10-B58E-B4EE8449592D}" dt="2025-04-22T11:44:55.774" v="367" actId="20577"/>
        <pc:sldMkLst>
          <pc:docMk/>
          <pc:sldMk cId="1520613071" sldId="310"/>
        </pc:sldMkLst>
        <pc:spChg chg="mod">
          <ac:chgData name="Matheus Gonçalves" userId="daa890474fb9f8ca" providerId="LiveId" clId="{2A1D944C-C880-4A10-B58E-B4EE8449592D}" dt="2025-04-22T11:42:43.833" v="301" actId="20577"/>
          <ac:spMkLst>
            <pc:docMk/>
            <pc:sldMk cId="1520613071" sldId="310"/>
            <ac:spMk id="500" creationId="{F624E0FC-E478-FFFD-169F-B237F29F67AA}"/>
          </ac:spMkLst>
        </pc:spChg>
        <pc:spChg chg="mod">
          <ac:chgData name="Matheus Gonçalves" userId="daa890474fb9f8ca" providerId="LiveId" clId="{2A1D944C-C880-4A10-B58E-B4EE8449592D}" dt="2025-04-22T11:44:06.920" v="364" actId="14100"/>
          <ac:spMkLst>
            <pc:docMk/>
            <pc:sldMk cId="1520613071" sldId="310"/>
            <ac:spMk id="501" creationId="{2D3A0C66-F9E9-7253-C7A7-F24A6E6BB805}"/>
          </ac:spMkLst>
        </pc:spChg>
        <pc:spChg chg="mod">
          <ac:chgData name="Matheus Gonçalves" userId="daa890474fb9f8ca" providerId="LiveId" clId="{2A1D944C-C880-4A10-B58E-B4EE8449592D}" dt="2025-04-22T11:44:55.774" v="367" actId="20577"/>
          <ac:spMkLst>
            <pc:docMk/>
            <pc:sldMk cId="1520613071" sldId="310"/>
            <ac:spMk id="502" creationId="{D771EE70-8992-6D6E-491F-6324023B15B5}"/>
          </ac:spMkLst>
        </pc:spChg>
      </pc:sldChg>
      <pc:sldChg chg="modSp add mod">
        <pc:chgData name="Matheus Gonçalves" userId="daa890474fb9f8ca" providerId="LiveId" clId="{2A1D944C-C880-4A10-B58E-B4EE8449592D}" dt="2025-04-22T11:46:12.543" v="370" actId="20577"/>
        <pc:sldMkLst>
          <pc:docMk/>
          <pc:sldMk cId="1234344422" sldId="311"/>
        </pc:sldMkLst>
        <pc:spChg chg="mod">
          <ac:chgData name="Matheus Gonçalves" userId="daa890474fb9f8ca" providerId="LiveId" clId="{2A1D944C-C880-4A10-B58E-B4EE8449592D}" dt="2025-04-22T11:46:12.543" v="370" actId="20577"/>
          <ac:spMkLst>
            <pc:docMk/>
            <pc:sldMk cId="1234344422" sldId="311"/>
            <ac:spMk id="500" creationId="{6BE34346-5579-7D38-FCC3-166B12A527CD}"/>
          </ac:spMkLst>
        </pc:spChg>
        <pc:spChg chg="mod">
          <ac:chgData name="Matheus Gonçalves" userId="daa890474fb9f8ca" providerId="LiveId" clId="{2A1D944C-C880-4A10-B58E-B4EE8449592D}" dt="2025-04-22T11:43:50.020" v="343" actId="20577"/>
          <ac:spMkLst>
            <pc:docMk/>
            <pc:sldMk cId="1234344422" sldId="311"/>
            <ac:spMk id="501" creationId="{C6B72E56-3E54-2B1E-609A-A88BC1CE87AF}"/>
          </ac:spMkLst>
        </pc:spChg>
        <pc:spChg chg="mod">
          <ac:chgData name="Matheus Gonçalves" userId="daa890474fb9f8ca" providerId="LiveId" clId="{2A1D944C-C880-4A10-B58E-B4EE8449592D}" dt="2025-04-22T11:45:07.002" v="369" actId="313"/>
          <ac:spMkLst>
            <pc:docMk/>
            <pc:sldMk cId="1234344422" sldId="311"/>
            <ac:spMk id="502" creationId="{6A63E531-38A1-2006-9070-BCE7FD3481C5}"/>
          </ac:spMkLst>
        </pc:spChg>
      </pc:sldChg>
      <pc:sldChg chg="modSp add mod">
        <pc:chgData name="Matheus Gonçalves" userId="daa890474fb9f8ca" providerId="LiveId" clId="{2A1D944C-C880-4A10-B58E-B4EE8449592D}" dt="2025-04-22T12:16:31.783" v="409" actId="20577"/>
        <pc:sldMkLst>
          <pc:docMk/>
          <pc:sldMk cId="2401723412" sldId="312"/>
        </pc:sldMkLst>
        <pc:spChg chg="mod">
          <ac:chgData name="Matheus Gonçalves" userId="daa890474fb9f8ca" providerId="LiveId" clId="{2A1D944C-C880-4A10-B58E-B4EE8449592D}" dt="2025-04-22T12:15:59.345" v="381" actId="20577"/>
          <ac:spMkLst>
            <pc:docMk/>
            <pc:sldMk cId="2401723412" sldId="312"/>
            <ac:spMk id="500" creationId="{172F0213-ABFE-760A-B96C-928394180D13}"/>
          </ac:spMkLst>
        </pc:spChg>
        <pc:spChg chg="mod">
          <ac:chgData name="Matheus Gonçalves" userId="daa890474fb9f8ca" providerId="LiveId" clId="{2A1D944C-C880-4A10-B58E-B4EE8449592D}" dt="2025-04-22T12:16:13.257" v="405" actId="14100"/>
          <ac:spMkLst>
            <pc:docMk/>
            <pc:sldMk cId="2401723412" sldId="312"/>
            <ac:spMk id="501" creationId="{4403B46C-3D59-5103-5880-E3F3F1A62F6C}"/>
          </ac:spMkLst>
        </pc:spChg>
        <pc:spChg chg="mod">
          <ac:chgData name="Matheus Gonçalves" userId="daa890474fb9f8ca" providerId="LiveId" clId="{2A1D944C-C880-4A10-B58E-B4EE8449592D}" dt="2025-04-22T12:16:31.783" v="409" actId="20577"/>
          <ac:spMkLst>
            <pc:docMk/>
            <pc:sldMk cId="2401723412" sldId="312"/>
            <ac:spMk id="502" creationId="{0C4381B4-C3EE-95AA-3CDE-0F73ACFA6746}"/>
          </ac:spMkLst>
        </pc:spChg>
      </pc:sldChg>
      <pc:sldChg chg="modSp add mod">
        <pc:chgData name="Matheus Gonçalves" userId="daa890474fb9f8ca" providerId="LiveId" clId="{2A1D944C-C880-4A10-B58E-B4EE8449592D}" dt="2025-04-22T12:19:28.071" v="590" actId="20577"/>
        <pc:sldMkLst>
          <pc:docMk/>
          <pc:sldMk cId="909132323" sldId="313"/>
        </pc:sldMkLst>
        <pc:spChg chg="mod">
          <ac:chgData name="Matheus Gonçalves" userId="daa890474fb9f8ca" providerId="LiveId" clId="{2A1D944C-C880-4A10-B58E-B4EE8449592D}" dt="2025-04-22T12:16:53.721" v="424" actId="14100"/>
          <ac:spMkLst>
            <pc:docMk/>
            <pc:sldMk cId="909132323" sldId="313"/>
            <ac:spMk id="500" creationId="{793CB7D6-BD3E-5BCF-0A39-A4FF5B138EAD}"/>
          </ac:spMkLst>
        </pc:spChg>
        <pc:spChg chg="mod">
          <ac:chgData name="Matheus Gonçalves" userId="daa890474fb9f8ca" providerId="LiveId" clId="{2A1D944C-C880-4A10-B58E-B4EE8449592D}" dt="2025-04-22T12:17:07.676" v="439" actId="20577"/>
          <ac:spMkLst>
            <pc:docMk/>
            <pc:sldMk cId="909132323" sldId="313"/>
            <ac:spMk id="501" creationId="{9740F4C1-C715-EFA4-59E9-84FFE3F61D77}"/>
          </ac:spMkLst>
        </pc:spChg>
        <pc:spChg chg="mod">
          <ac:chgData name="Matheus Gonçalves" userId="daa890474fb9f8ca" providerId="LiveId" clId="{2A1D944C-C880-4A10-B58E-B4EE8449592D}" dt="2025-04-22T12:19:28.071" v="590" actId="20577"/>
          <ac:spMkLst>
            <pc:docMk/>
            <pc:sldMk cId="909132323" sldId="313"/>
            <ac:spMk id="502" creationId="{7841BEDA-1345-0195-B2C6-FDE9C44D187E}"/>
          </ac:spMkLst>
        </pc:spChg>
      </pc:sldChg>
      <pc:sldChg chg="addSp delSp modSp add mod">
        <pc:chgData name="Matheus Gonçalves" userId="daa890474fb9f8ca" providerId="LiveId" clId="{2A1D944C-C880-4A10-B58E-B4EE8449592D}" dt="2025-04-29T15:38:48.761" v="884" actId="1076"/>
        <pc:sldMkLst>
          <pc:docMk/>
          <pc:sldMk cId="292300678" sldId="314"/>
        </pc:sldMkLst>
        <pc:spChg chg="add mod">
          <ac:chgData name="Matheus Gonçalves" userId="daa890474fb9f8ca" providerId="LiveId" clId="{2A1D944C-C880-4A10-B58E-B4EE8449592D}" dt="2025-04-29T15:38:48.761" v="884" actId="1076"/>
          <ac:spMkLst>
            <pc:docMk/>
            <pc:sldMk cId="292300678" sldId="314"/>
            <ac:spMk id="5" creationId="{B3F989AE-065B-82E3-B9C0-2BC90E96C901}"/>
          </ac:spMkLst>
        </pc:spChg>
        <pc:spChg chg="mod">
          <ac:chgData name="Matheus Gonçalves" userId="daa890474fb9f8ca" providerId="LiveId" clId="{2A1D944C-C880-4A10-B58E-B4EE8449592D}" dt="2025-04-29T15:38:38.085" v="882" actId="1076"/>
          <ac:spMkLst>
            <pc:docMk/>
            <pc:sldMk cId="292300678" sldId="314"/>
            <ac:spMk id="500" creationId="{2BF3B578-0C51-3DA7-8B69-55FA8F630467}"/>
          </ac:spMkLst>
        </pc:spChg>
      </pc:sldChg>
      <pc:sldChg chg="modSp add mod">
        <pc:chgData name="Matheus Gonçalves" userId="daa890474fb9f8ca" providerId="LiveId" clId="{2A1D944C-C880-4A10-B58E-B4EE8449592D}" dt="2025-04-29T15:40:16.033" v="1079" actId="20577"/>
        <pc:sldMkLst>
          <pc:docMk/>
          <pc:sldMk cId="3285550546" sldId="315"/>
        </pc:sldMkLst>
        <pc:spChg chg="mod">
          <ac:chgData name="Matheus Gonçalves" userId="daa890474fb9f8ca" providerId="LiveId" clId="{2A1D944C-C880-4A10-B58E-B4EE8449592D}" dt="2025-04-29T15:40:16.033" v="1079" actId="20577"/>
          <ac:spMkLst>
            <pc:docMk/>
            <pc:sldMk cId="3285550546" sldId="315"/>
            <ac:spMk id="5" creationId="{1A46F88F-9AEE-0699-D4B6-511D4025A76A}"/>
          </ac:spMkLst>
        </pc:spChg>
        <pc:spChg chg="mod">
          <ac:chgData name="Matheus Gonçalves" userId="daa890474fb9f8ca" providerId="LiveId" clId="{2A1D944C-C880-4A10-B58E-B4EE8449592D}" dt="2025-04-29T15:38:32.660" v="881" actId="1076"/>
          <ac:spMkLst>
            <pc:docMk/>
            <pc:sldMk cId="3285550546" sldId="315"/>
            <ac:spMk id="500" creationId="{3923C6B6-CAAA-6BCE-8475-5EAEB9EB6E01}"/>
          </ac:spMkLst>
        </pc:spChg>
      </pc:sldChg>
      <pc:sldChg chg="modSp add mod">
        <pc:chgData name="Matheus Gonçalves" userId="daa890474fb9f8ca" providerId="LiveId" clId="{2A1D944C-C880-4A10-B58E-B4EE8449592D}" dt="2025-04-29T15:42:10.381" v="1368" actId="313"/>
        <pc:sldMkLst>
          <pc:docMk/>
          <pc:sldMk cId="609585201" sldId="316"/>
        </pc:sldMkLst>
        <pc:spChg chg="mod">
          <ac:chgData name="Matheus Gonçalves" userId="daa890474fb9f8ca" providerId="LiveId" clId="{2A1D944C-C880-4A10-B58E-B4EE8449592D}" dt="2025-04-29T15:42:10.381" v="1368" actId="313"/>
          <ac:spMkLst>
            <pc:docMk/>
            <pc:sldMk cId="609585201" sldId="316"/>
            <ac:spMk id="5" creationId="{87C25E0D-AFA1-F816-3E19-D01EE2EC3308}"/>
          </ac:spMkLst>
        </pc:spChg>
        <pc:spChg chg="mod">
          <ac:chgData name="Matheus Gonçalves" userId="daa890474fb9f8ca" providerId="LiveId" clId="{2A1D944C-C880-4A10-B58E-B4EE8449592D}" dt="2025-04-29T15:40:59.837" v="1158" actId="20577"/>
          <ac:spMkLst>
            <pc:docMk/>
            <pc:sldMk cId="609585201" sldId="316"/>
            <ac:spMk id="500" creationId="{9E8AC9BC-4513-008E-EE22-6D79146954FF}"/>
          </ac:spMkLst>
        </pc:spChg>
      </pc:sldChg>
      <pc:sldChg chg="addSp modSp add mod">
        <pc:chgData name="Matheus Gonçalves" userId="daa890474fb9f8ca" providerId="LiveId" clId="{2A1D944C-C880-4A10-B58E-B4EE8449592D}" dt="2025-04-29T15:43:12.971" v="1536" actId="20577"/>
        <pc:sldMkLst>
          <pc:docMk/>
          <pc:sldMk cId="3618911536" sldId="317"/>
        </pc:sldMkLst>
        <pc:spChg chg="mod">
          <ac:chgData name="Matheus Gonçalves" userId="daa890474fb9f8ca" providerId="LiveId" clId="{2A1D944C-C880-4A10-B58E-B4EE8449592D}" dt="2025-04-29T15:43:12.971" v="1536" actId="20577"/>
          <ac:spMkLst>
            <pc:docMk/>
            <pc:sldMk cId="3618911536" sldId="317"/>
            <ac:spMk id="5" creationId="{5A937808-C41B-4052-658A-A93E81808EB5}"/>
          </ac:spMkLst>
        </pc:spChg>
        <pc:spChg chg="mod">
          <ac:chgData name="Matheus Gonçalves" userId="daa890474fb9f8ca" providerId="LiveId" clId="{2A1D944C-C880-4A10-B58E-B4EE8449592D}" dt="2025-04-29T15:42:23.046" v="1382" actId="20577"/>
          <ac:spMkLst>
            <pc:docMk/>
            <pc:sldMk cId="3618911536" sldId="317"/>
            <ac:spMk id="500" creationId="{37E8E645-DF9F-AE0C-CFF1-E44EDEF20B2F}"/>
          </ac:spMkLst>
        </pc:spChg>
      </pc:sldChg>
      <pc:sldChg chg="modSp add mod">
        <pc:chgData name="Matheus Gonçalves" userId="daa890474fb9f8ca" providerId="LiveId" clId="{2A1D944C-C880-4A10-B58E-B4EE8449592D}" dt="2025-04-29T15:44:53.954" v="1645" actId="207"/>
        <pc:sldMkLst>
          <pc:docMk/>
          <pc:sldMk cId="939185016" sldId="318"/>
        </pc:sldMkLst>
        <pc:spChg chg="mod">
          <ac:chgData name="Matheus Gonçalves" userId="daa890474fb9f8ca" providerId="LiveId" clId="{2A1D944C-C880-4A10-B58E-B4EE8449592D}" dt="2025-04-29T15:44:53.954" v="1645" actId="207"/>
          <ac:spMkLst>
            <pc:docMk/>
            <pc:sldMk cId="939185016" sldId="318"/>
            <ac:spMk id="5" creationId="{EA239779-DFA3-129B-8FE2-0ECF75EBBC12}"/>
          </ac:spMkLst>
        </pc:spChg>
        <pc:spChg chg="mod">
          <ac:chgData name="Matheus Gonçalves" userId="daa890474fb9f8ca" providerId="LiveId" clId="{2A1D944C-C880-4A10-B58E-B4EE8449592D}" dt="2025-04-29T15:43:36.482" v="1578" actId="6549"/>
          <ac:spMkLst>
            <pc:docMk/>
            <pc:sldMk cId="939185016" sldId="318"/>
            <ac:spMk id="500" creationId="{3A27AC17-4B87-159E-DCA8-6249E2E0989D}"/>
          </ac:spMkLst>
        </pc:spChg>
      </pc:sldChg>
      <pc:sldChg chg="modSp add mod">
        <pc:chgData name="Matheus Gonçalves" userId="daa890474fb9f8ca" providerId="LiveId" clId="{2A1D944C-C880-4A10-B58E-B4EE8449592D}" dt="2025-04-29T15:46:04.068" v="1866" actId="20577"/>
        <pc:sldMkLst>
          <pc:docMk/>
          <pc:sldMk cId="899369459" sldId="319"/>
        </pc:sldMkLst>
        <pc:spChg chg="mod">
          <ac:chgData name="Matheus Gonçalves" userId="daa890474fb9f8ca" providerId="LiveId" clId="{2A1D944C-C880-4A10-B58E-B4EE8449592D}" dt="2025-04-29T15:46:04.068" v="1866" actId="20577"/>
          <ac:spMkLst>
            <pc:docMk/>
            <pc:sldMk cId="899369459" sldId="319"/>
            <ac:spMk id="5" creationId="{B9C548A8-3438-1563-564D-490BB5138B9B}"/>
          </ac:spMkLst>
        </pc:spChg>
        <pc:spChg chg="mod">
          <ac:chgData name="Matheus Gonçalves" userId="daa890474fb9f8ca" providerId="LiveId" clId="{2A1D944C-C880-4A10-B58E-B4EE8449592D}" dt="2025-04-29T15:45:06.174" v="1652" actId="20577"/>
          <ac:spMkLst>
            <pc:docMk/>
            <pc:sldMk cId="899369459" sldId="319"/>
            <ac:spMk id="500" creationId="{E35C90B5-80B5-6085-68C8-CA24351CD2A1}"/>
          </ac:spMkLst>
        </pc:spChg>
      </pc:sldChg>
      <pc:sldChg chg="modSp add mod">
        <pc:chgData name="Matheus Gonçalves" userId="daa890474fb9f8ca" providerId="LiveId" clId="{2A1D944C-C880-4A10-B58E-B4EE8449592D}" dt="2025-04-29T15:47:06.718" v="1974" actId="20577"/>
        <pc:sldMkLst>
          <pc:docMk/>
          <pc:sldMk cId="1500289279" sldId="320"/>
        </pc:sldMkLst>
        <pc:spChg chg="mod">
          <ac:chgData name="Matheus Gonçalves" userId="daa890474fb9f8ca" providerId="LiveId" clId="{2A1D944C-C880-4A10-B58E-B4EE8449592D}" dt="2025-04-29T15:47:06.718" v="1974" actId="20577"/>
          <ac:spMkLst>
            <pc:docMk/>
            <pc:sldMk cId="1500289279" sldId="320"/>
            <ac:spMk id="5" creationId="{2A1AB68F-3AFC-5FCC-0E97-C09A4F33F75B}"/>
          </ac:spMkLst>
        </pc:spChg>
        <pc:spChg chg="mod">
          <ac:chgData name="Matheus Gonçalves" userId="daa890474fb9f8ca" providerId="LiveId" clId="{2A1D944C-C880-4A10-B58E-B4EE8449592D}" dt="2025-04-29T15:46:29.954" v="1884" actId="20577"/>
          <ac:spMkLst>
            <pc:docMk/>
            <pc:sldMk cId="1500289279" sldId="320"/>
            <ac:spMk id="500" creationId="{37D1D23E-08FB-2E22-D470-AA92EB458C66}"/>
          </ac:spMkLst>
        </pc:spChg>
      </pc:sldChg>
      <pc:sldChg chg="modSp add mod">
        <pc:chgData name="Matheus Gonçalves" userId="daa890474fb9f8ca" providerId="LiveId" clId="{2A1D944C-C880-4A10-B58E-B4EE8449592D}" dt="2025-04-29T15:47:56.669" v="2101" actId="20577"/>
        <pc:sldMkLst>
          <pc:docMk/>
          <pc:sldMk cId="3866292167" sldId="321"/>
        </pc:sldMkLst>
        <pc:spChg chg="mod">
          <ac:chgData name="Matheus Gonçalves" userId="daa890474fb9f8ca" providerId="LiveId" clId="{2A1D944C-C880-4A10-B58E-B4EE8449592D}" dt="2025-04-29T15:47:56.669" v="2101" actId="20577"/>
          <ac:spMkLst>
            <pc:docMk/>
            <pc:sldMk cId="3866292167" sldId="321"/>
            <ac:spMk id="5" creationId="{3EB9DA63-07AE-018F-520E-9FBF738E28FA}"/>
          </ac:spMkLst>
        </pc:spChg>
        <pc:spChg chg="mod">
          <ac:chgData name="Matheus Gonçalves" userId="daa890474fb9f8ca" providerId="LiveId" clId="{2A1D944C-C880-4A10-B58E-B4EE8449592D}" dt="2025-04-29T15:47:23.717" v="1995" actId="20577"/>
          <ac:spMkLst>
            <pc:docMk/>
            <pc:sldMk cId="3866292167" sldId="321"/>
            <ac:spMk id="500" creationId="{20F95919-6EAA-FA4D-8914-BA7ED49AEC6F}"/>
          </ac:spMkLst>
        </pc:spChg>
      </pc:sldChg>
      <pc:sldChg chg="modSp add mod">
        <pc:chgData name="Matheus Gonçalves" userId="daa890474fb9f8ca" providerId="LiveId" clId="{2A1D944C-C880-4A10-B58E-B4EE8449592D}" dt="2025-04-29T15:52:15.157" v="2233" actId="20577"/>
        <pc:sldMkLst>
          <pc:docMk/>
          <pc:sldMk cId="708401954" sldId="322"/>
        </pc:sldMkLst>
        <pc:spChg chg="mod">
          <ac:chgData name="Matheus Gonçalves" userId="daa890474fb9f8ca" providerId="LiveId" clId="{2A1D944C-C880-4A10-B58E-B4EE8449592D}" dt="2025-04-29T15:52:15.157" v="2233" actId="20577"/>
          <ac:spMkLst>
            <pc:docMk/>
            <pc:sldMk cId="708401954" sldId="322"/>
            <ac:spMk id="5" creationId="{A98D1C47-04F0-10AC-3963-1330C7C28E02}"/>
          </ac:spMkLst>
        </pc:spChg>
        <pc:spChg chg="mod">
          <ac:chgData name="Matheus Gonçalves" userId="daa890474fb9f8ca" providerId="LiveId" clId="{2A1D944C-C880-4A10-B58E-B4EE8449592D}" dt="2025-04-29T15:48:15.418" v="2125" actId="20577"/>
          <ac:spMkLst>
            <pc:docMk/>
            <pc:sldMk cId="708401954" sldId="322"/>
            <ac:spMk id="500" creationId="{A5A738CE-C956-26C7-5433-D55FDEC7004F}"/>
          </ac:spMkLst>
        </pc:spChg>
      </pc:sldChg>
      <pc:sldChg chg="addSp delSp modSp add del mod">
        <pc:chgData name="Matheus Gonçalves" userId="daa890474fb9f8ca" providerId="LiveId" clId="{2A1D944C-C880-4A10-B58E-B4EE8449592D}" dt="2025-05-07T14:41:38.559" v="2340" actId="47"/>
        <pc:sldMkLst>
          <pc:docMk/>
          <pc:sldMk cId="1103183793" sldId="323"/>
        </pc:sldMkLst>
      </pc:sldChg>
      <pc:sldChg chg="modSp add del mod">
        <pc:chgData name="Matheus Gonçalves" userId="daa890474fb9f8ca" providerId="LiveId" clId="{2A1D944C-C880-4A10-B58E-B4EE8449592D}" dt="2025-05-15T15:40:38.285" v="2431" actId="47"/>
        <pc:sldMkLst>
          <pc:docMk/>
          <pc:sldMk cId="4001184298" sldId="323"/>
        </pc:sldMkLst>
      </pc:sldChg>
      <pc:sldChg chg="addSp delSp modSp add del mod">
        <pc:chgData name="Matheus Gonçalves" userId="daa890474fb9f8ca" providerId="LiveId" clId="{2A1D944C-C880-4A10-B58E-B4EE8449592D}" dt="2025-05-07T14:41:37.885" v="2339" actId="47"/>
        <pc:sldMkLst>
          <pc:docMk/>
          <pc:sldMk cId="985272461" sldId="324"/>
        </pc:sldMkLst>
      </pc:sldChg>
      <pc:sldChg chg="add del">
        <pc:chgData name="Matheus Gonçalves" userId="daa890474fb9f8ca" providerId="LiveId" clId="{2A1D944C-C880-4A10-B58E-B4EE8449592D}" dt="2025-05-15T15:40:39.365" v="2432" actId="47"/>
        <pc:sldMkLst>
          <pc:docMk/>
          <pc:sldMk cId="3977238134" sldId="324"/>
        </pc:sldMkLst>
      </pc:sldChg>
      <pc:sldChg chg="modSp add mod">
        <pc:chgData name="Matheus Gonçalves" userId="daa890474fb9f8ca" providerId="LiveId" clId="{2A1D944C-C880-4A10-B58E-B4EE8449592D}" dt="2025-05-15T15:41:41.692" v="2575" actId="207"/>
        <pc:sldMkLst>
          <pc:docMk/>
          <pc:sldMk cId="1265178788" sldId="325"/>
        </pc:sldMkLst>
        <pc:spChg chg="mod">
          <ac:chgData name="Matheus Gonçalves" userId="daa890474fb9f8ca" providerId="LiveId" clId="{2A1D944C-C880-4A10-B58E-B4EE8449592D}" dt="2025-05-15T15:41:41.692" v="2575" actId="207"/>
          <ac:spMkLst>
            <pc:docMk/>
            <pc:sldMk cId="1265178788" sldId="325"/>
            <ac:spMk id="5" creationId="{A3BB5109-5883-A947-142D-23DA8D21F2BD}"/>
          </ac:spMkLst>
        </pc:spChg>
        <pc:spChg chg="mod">
          <ac:chgData name="Matheus Gonçalves" userId="daa890474fb9f8ca" providerId="LiveId" clId="{2A1D944C-C880-4A10-B58E-B4EE8449592D}" dt="2025-05-15T14:49:31.196" v="2378" actId="20577"/>
          <ac:spMkLst>
            <pc:docMk/>
            <pc:sldMk cId="1265178788" sldId="325"/>
            <ac:spMk id="500" creationId="{1900FA16-7122-7B57-8CE4-F82651D7135A}"/>
          </ac:spMkLst>
        </pc:spChg>
      </pc:sldChg>
      <pc:sldChg chg="addSp delSp modSp add del mod">
        <pc:chgData name="Matheus Gonçalves" userId="daa890474fb9f8ca" providerId="LiveId" clId="{2A1D944C-C880-4A10-B58E-B4EE8449592D}" dt="2025-05-07T14:41:37.038" v="2338" actId="47"/>
        <pc:sldMkLst>
          <pc:docMk/>
          <pc:sldMk cId="3450058066" sldId="325"/>
        </pc:sldMkLst>
      </pc:sldChg>
      <pc:sldChg chg="modSp add mod">
        <pc:chgData name="Matheus Gonçalves" userId="daa890474fb9f8ca" providerId="LiveId" clId="{2A1D944C-C880-4A10-B58E-B4EE8449592D}" dt="2025-05-15T15:45:40.516" v="2680" actId="403"/>
        <pc:sldMkLst>
          <pc:docMk/>
          <pc:sldMk cId="3204021647" sldId="326"/>
        </pc:sldMkLst>
        <pc:spChg chg="mod">
          <ac:chgData name="Matheus Gonçalves" userId="daa890474fb9f8ca" providerId="LiveId" clId="{2A1D944C-C880-4A10-B58E-B4EE8449592D}" dt="2025-05-15T15:45:40.516" v="2680" actId="403"/>
          <ac:spMkLst>
            <pc:docMk/>
            <pc:sldMk cId="3204021647" sldId="326"/>
            <ac:spMk id="5" creationId="{BD1A7AF7-5A3E-027C-6AC1-09F6C089A8D6}"/>
          </ac:spMkLst>
        </pc:spChg>
        <pc:spChg chg="mod">
          <ac:chgData name="Matheus Gonçalves" userId="daa890474fb9f8ca" providerId="LiveId" clId="{2A1D944C-C880-4A10-B58E-B4EE8449592D}" dt="2025-05-15T14:59:57.123" v="2403" actId="14100"/>
          <ac:spMkLst>
            <pc:docMk/>
            <pc:sldMk cId="3204021647" sldId="326"/>
            <ac:spMk id="500" creationId="{29831387-9816-B18E-E48E-A27BDC4A26A9}"/>
          </ac:spMkLst>
        </pc:spChg>
      </pc:sldChg>
      <pc:sldChg chg="add del ord">
        <pc:chgData name="Matheus Gonçalves" userId="daa890474fb9f8ca" providerId="LiveId" clId="{2A1D944C-C880-4A10-B58E-B4EE8449592D}" dt="2025-05-07T14:41:36.186" v="2337" actId="47"/>
        <pc:sldMkLst>
          <pc:docMk/>
          <pc:sldMk cId="3953462184" sldId="326"/>
        </pc:sldMkLst>
      </pc:sldChg>
      <pc:sldChg chg="modSp add del mod">
        <pc:chgData name="Matheus Gonçalves" userId="daa890474fb9f8ca" providerId="LiveId" clId="{2A1D944C-C880-4A10-B58E-B4EE8449592D}" dt="2025-05-07T14:41:35.027" v="2336" actId="47"/>
        <pc:sldMkLst>
          <pc:docMk/>
          <pc:sldMk cId="525945151" sldId="327"/>
        </pc:sldMkLst>
      </pc:sldChg>
      <pc:sldChg chg="modSp add mod">
        <pc:chgData name="Matheus Gonçalves" userId="daa890474fb9f8ca" providerId="LiveId" clId="{2A1D944C-C880-4A10-B58E-B4EE8449592D}" dt="2025-05-15T15:41:07.257" v="2492" actId="207"/>
        <pc:sldMkLst>
          <pc:docMk/>
          <pc:sldMk cId="2248484995" sldId="327"/>
        </pc:sldMkLst>
        <pc:spChg chg="mod">
          <ac:chgData name="Matheus Gonçalves" userId="daa890474fb9f8ca" providerId="LiveId" clId="{2A1D944C-C880-4A10-B58E-B4EE8449592D}" dt="2025-05-15T15:41:07.257" v="2492" actId="207"/>
          <ac:spMkLst>
            <pc:docMk/>
            <pc:sldMk cId="2248484995" sldId="327"/>
            <ac:spMk id="5" creationId="{F3BAA81D-B425-180D-C24B-EABA2FBCB526}"/>
          </ac:spMkLst>
        </pc:spChg>
        <pc:spChg chg="mod">
          <ac:chgData name="Matheus Gonçalves" userId="daa890474fb9f8ca" providerId="LiveId" clId="{2A1D944C-C880-4A10-B58E-B4EE8449592D}" dt="2025-05-15T15:40:15.708" v="2427" actId="20577"/>
          <ac:spMkLst>
            <pc:docMk/>
            <pc:sldMk cId="2248484995" sldId="327"/>
            <ac:spMk id="500" creationId="{2FED1FB7-3BB4-8035-73CC-D1892A02315D}"/>
          </ac:spMkLst>
        </pc:spChg>
      </pc:sldChg>
      <pc:sldChg chg="modSp add mod">
        <pc:chgData name="Matheus Gonçalves" userId="daa890474fb9f8ca" providerId="LiveId" clId="{2A1D944C-C880-4A10-B58E-B4EE8449592D}" dt="2025-05-15T15:42:29.725" v="2617" actId="403"/>
        <pc:sldMkLst>
          <pc:docMk/>
          <pc:sldMk cId="3062196729" sldId="328"/>
        </pc:sldMkLst>
        <pc:spChg chg="mod">
          <ac:chgData name="Matheus Gonçalves" userId="daa890474fb9f8ca" providerId="LiveId" clId="{2A1D944C-C880-4A10-B58E-B4EE8449592D}" dt="2025-05-15T15:42:29.725" v="2617" actId="403"/>
          <ac:spMkLst>
            <pc:docMk/>
            <pc:sldMk cId="3062196729" sldId="328"/>
            <ac:spMk id="5" creationId="{3A79C2FA-369F-F76A-BBBA-8D36A216A974}"/>
          </ac:spMkLst>
        </pc:spChg>
        <pc:spChg chg="mod">
          <ac:chgData name="Matheus Gonçalves" userId="daa890474fb9f8ca" providerId="LiveId" clId="{2A1D944C-C880-4A10-B58E-B4EE8449592D}" dt="2025-05-15T15:42:03.801" v="2590" actId="20577"/>
          <ac:spMkLst>
            <pc:docMk/>
            <pc:sldMk cId="3062196729" sldId="328"/>
            <ac:spMk id="500" creationId="{B598E184-EAF1-8DAC-FFC8-A6DD438D7412}"/>
          </ac:spMkLst>
        </pc:spChg>
      </pc:sldChg>
      <pc:sldChg chg="modSp add mod">
        <pc:chgData name="Matheus Gonçalves" userId="daa890474fb9f8ca" providerId="LiveId" clId="{2A1D944C-C880-4A10-B58E-B4EE8449592D}" dt="2025-05-15T15:43:17.985" v="2679" actId="20577"/>
        <pc:sldMkLst>
          <pc:docMk/>
          <pc:sldMk cId="114766661" sldId="329"/>
        </pc:sldMkLst>
        <pc:spChg chg="mod">
          <ac:chgData name="Matheus Gonçalves" userId="daa890474fb9f8ca" providerId="LiveId" clId="{2A1D944C-C880-4A10-B58E-B4EE8449592D}" dt="2025-05-15T15:43:17.985" v="2679" actId="20577"/>
          <ac:spMkLst>
            <pc:docMk/>
            <pc:sldMk cId="114766661" sldId="329"/>
            <ac:spMk id="5" creationId="{C6B9782D-7D87-A6E1-129A-D79E3123F0EB}"/>
          </ac:spMkLst>
        </pc:spChg>
        <pc:spChg chg="mod">
          <ac:chgData name="Matheus Gonçalves" userId="daa890474fb9f8ca" providerId="LiveId" clId="{2A1D944C-C880-4A10-B58E-B4EE8449592D}" dt="2025-05-15T15:42:57.154" v="2629" actId="20577"/>
          <ac:spMkLst>
            <pc:docMk/>
            <pc:sldMk cId="114766661" sldId="329"/>
            <ac:spMk id="500" creationId="{6BB6EE6D-3099-0F85-0DEE-EB0B2FA24F02}"/>
          </ac:spMkLst>
        </pc:spChg>
      </pc:sldChg>
      <pc:sldChg chg="modSp add mod">
        <pc:chgData name="Matheus Gonçalves" userId="daa890474fb9f8ca" providerId="LiveId" clId="{2A1D944C-C880-4A10-B58E-B4EE8449592D}" dt="2025-05-21T14:21:24.193" v="2701" actId="403"/>
        <pc:sldMkLst>
          <pc:docMk/>
          <pc:sldMk cId="1811280900" sldId="334"/>
        </pc:sldMkLst>
        <pc:spChg chg="mod">
          <ac:chgData name="Matheus Gonçalves" userId="daa890474fb9f8ca" providerId="LiveId" clId="{2A1D944C-C880-4A10-B58E-B4EE8449592D}" dt="2025-05-21T14:21:24.193" v="2701" actId="403"/>
          <ac:spMkLst>
            <pc:docMk/>
            <pc:sldMk cId="1811280900" sldId="334"/>
            <ac:spMk id="5" creationId="{2EE08B50-328E-F897-CB5F-0445D9D3D3D6}"/>
          </ac:spMkLst>
        </pc:spChg>
        <pc:spChg chg="mod">
          <ac:chgData name="Matheus Gonçalves" userId="daa890474fb9f8ca" providerId="LiveId" clId="{2A1D944C-C880-4A10-B58E-B4EE8449592D}" dt="2025-05-21T14:20:47.747" v="2692" actId="20577"/>
          <ac:spMkLst>
            <pc:docMk/>
            <pc:sldMk cId="1811280900" sldId="334"/>
            <ac:spMk id="500" creationId="{D2D94239-CB89-AF56-D6F1-D12D948E63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7B5AA62-9EB6-5ED0-85B4-B407DC46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6609C957-A744-C770-B2EB-05D8E0914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2B0BCF1-A32E-88CB-B860-FD3E86C66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2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568ED7D-D1BD-F75A-F590-C2074B28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6539C7D-938B-63C5-002D-FBAAB98C4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57F4155-B53F-DADC-FDF2-DD28B5A7E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322AAC-1332-59B1-8D9C-EA91CFD4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1A0FC542-A864-8D15-4C4F-E93D989FA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6B52BDD-6297-4AF7-1F68-8931BE0B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6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1A72D8A-90FC-7A26-DF77-E56CD6A8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A54784C-7005-D5D8-9216-DC7E3B364B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B8803D76-6F3C-5B80-0818-8B2D6DE4C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6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0646F838-A02B-41D5-F762-C06700B45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31963518-90C0-188F-3DFA-A8FA2F72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536A178-2474-3872-6994-8B1106E61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57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71158B1-EBCB-E844-DA75-5307A07DF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4D24F65-7B59-9710-79D5-FA1DBECAF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FE6B0ED0-00DC-A2C7-9EA6-59D2F8C3C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9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ECD00E6-81E6-37BC-4FBE-138251F1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BA1FE5A-1224-4AEF-C4D5-9E4A20FA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074E354-F06B-A3AF-CF95-41DD019BE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9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9DE15B4-A16C-7D5E-31B4-F8E4496A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387D998-D24F-8AD7-0A62-3D2FAD335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3359075-EE63-94C7-9B63-7C1525DCA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4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6D72F81-4F08-AA41-83EE-0969C07C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8535E73-0D47-926D-61F5-B48555BCC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E3929F8-EF27-0DAE-CE08-52DD1E0AD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C340430-E0AF-29D0-23A5-E30CEFCC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6C2C86-A92E-0483-3AD1-DE8654277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FD78A72-F32D-043A-D446-E7423175C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CDC39D0-9495-F35B-0F6E-7918A0C83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0840735-C87B-DBFF-2F1B-60660029F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F4A071C-70B6-9288-7C13-5B7BE19A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8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58631DD-01FB-5F3D-4946-E864AB40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8FF7912-8170-821C-39AD-1AC0665B3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DB510999-F903-45F3-FBF4-191E46AEF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527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80F5732-635C-B14E-F2DF-2F1FB16F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6B853D70-9D91-84BC-FBB5-605E8370C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49E51A3-DE9D-1089-05C5-DB32BA592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23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C86EC90-216F-B488-B780-EF7B01505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1F489B5-CC67-7AE8-99D4-E9C685714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A01A70E-5837-DE9F-A5D5-3BEB08CA1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41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9F9E3C3C-3245-8120-DD93-1C44E8C0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C0C2ED85-64C6-722A-FCA2-7A2638CC9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48F5C7B6-476F-E045-B539-D6D6A8220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2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69E032D-9135-38A0-79CB-D88E6108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34B68ED-B8F3-F5D1-C80B-FA8A43B44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5F2DF4A-E502-ACD4-FE50-25049DC9E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68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F1FE623-9563-8E62-1BF2-84ACC97C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8D0CC1-93B6-A11E-D57D-5EC371869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E58CEF1-F55B-E3D5-4083-7F923EC45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01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A3A464-3D0A-88E6-6668-A820DCEB7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1E3A7DD-8FE1-5F00-98A3-30190EA66A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6E88922-BB33-711B-12F3-7158BC247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3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155E1F-423E-FBE9-3586-DB1D661D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C7D8478-5DDA-A01A-2445-A82B8E541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C4B72FE7-9DE6-5C51-94D0-D58C3F55F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081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6C342DB-63D0-8F16-6E3A-4FAB08A9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480BD91-3A2C-5073-3E18-0D2FA9C6F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4942203-F8F1-F24B-12D3-9CD4769BCA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8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F913817-F5A1-1A79-DF9C-15CF4343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5969124-06FC-693F-4ABB-822C6AA604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72E80BD-79D7-A21C-CAD9-21DB3149B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6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4E615D6-3EBC-A669-3B26-D8BCC2B2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2F063BC-CD9D-99B4-36F9-9FB1F1D11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FD5A3B0-3448-579F-3D89-CC40D6B3D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39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80FAF6D-54C1-70ED-3B67-597A1197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F512387-E0DB-F6B6-6E8A-535313397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42C1137-04F1-4548-8E19-EFA4FF020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06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0936AF5-5000-9B9D-9F81-D5243C0F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5859617-93D6-F12D-B90A-4265D9EBD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EB7D9A6-358B-CDEC-2855-43BF8E215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27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943CD04-A0B4-6BB3-DAC2-66268A4B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47E1B16-5E94-F725-5C66-F835ECF31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EEEBE4B0-05C3-28FC-7D77-FD20E7033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36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4357909-8D83-C96B-2ED5-31E027BC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163E23D-0188-651C-94A1-3F52C1D1A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1F34328-A7AE-D961-759B-6819674F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99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B0FBC01-11CC-1922-08D8-2168C17D2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6B249E6-8C96-328C-BA77-8536B8B599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FBE6F99-66FF-DAC1-B14B-4DEB88390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17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D09117A-A1A3-B657-36A5-035C036B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DA48938-293D-D4F4-12B9-A8177697C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2677FA1-E3B3-8051-AA13-1C015EC0F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22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AA6FBC5-6C29-CE90-61A9-59743592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F31D014-6B5B-90FB-B214-D151F0470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4B4E66B-6EDB-1E68-87C8-6297DDFF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4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8A33E7D-3CE3-030E-4D99-1CD19F878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0D3BB20-1F33-D4F9-1926-BC2693DAC7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C7556B47-A3F0-AA44-7510-28F45D59B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99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AC11C66-F8ED-EA1D-BC68-904C4ECF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63847A7-7AA2-1E02-43EC-989538704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44DFE99-0DD4-62E0-A106-F23FE8158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4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3ABEC3-DD9F-8A1D-241D-0A8E3394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7565DE3-AD16-E73D-8F5B-F49CBB4E0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0B2C5FC-C911-CD49-E1D6-80179EB35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1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3F9A9CB-62AC-0467-D4C1-857E56D4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F37BA77-A9FF-5DC3-E85D-A9D0DA434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53BBDA6-8C8B-860E-6E64-4EEA33EE4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Conceitos básicos de qualquer línguagem&gt;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Lógica de Programação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327331C-C9E3-AD8A-AF78-8DF17CEE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938F6CE6-1376-3A68-C324-D87CB5BA4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Funções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57295D6-88D5-5CE4-4E8C-18BE4F5118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Blocos reutilizáveis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A6AACD45-B6AA-A42A-741F-458A58007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'Matheus’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F5B761A-E80B-445D-5AC1-2AD089132376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1E501D8B-1E1C-13FF-9D49-F3C07D688757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55864B6F-E96B-8B1D-F951-709D4F6498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5946B79-E2C8-714E-6026-ABAC4FF1B8F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3784C8A-3944-9964-426D-AFE3B593EB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11005E-EC8B-9370-5AE9-4BBDE6A8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909A70C-8BF7-600A-DA83-E50916E68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Dados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80F5F653-43F1-0B01-F233-CF6B787118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Entrada/Saída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180CEBD-6893-497C-361E-50F79044D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"Qual o seu nome?"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 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1544E07A-A0AA-9EF8-E679-27A2D098D6D7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E359F6D1-8305-EA36-88DE-890CAEBEE0DC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4E79A808-F970-684B-4373-F858CCF9C7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BB9C43F-78F4-7D8B-277C-125B9851C64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6D810C98-2351-299A-0520-DCB235ABDC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8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0F348D1-DF75-4635-3149-31E7B91B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95A527A-97D5-7E7B-6E39-43A66EF8E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Listas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B51AB223-621E-7797-B0C6-0BF1702B8A4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Guardam vários dados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947C413-6E80-5435-3D0B-DBCA93D0C9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"maçã"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"uva"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1401B441-33A1-C629-5F0C-8583CD70913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2DBCEB88-93BF-FD7D-EFC2-F7C0000ACC58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D5B354-B390-98F6-BE2A-C6EF274027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B29FC7C5-9A36-7371-29F4-A4D70EC151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6E7E8DF-ED68-3EFA-2689-2C788894AC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37C05A78-BC94-C88C-D79B-9150A854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C06B88E-DAA5-21F6-A0F7-7A78F9853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Matriz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27090C00-D5FB-70FE-1ED5-4D088065CF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Lista de listas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E3FD438F-0255-610E-1AA2-7ADA212193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'maçã'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'pera'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'carro'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'moto'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'ônibus'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'casa'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'loja'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'apartamento'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E89240E-AD38-FB29-AA96-98AD53AB96DD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B444313-9248-7891-6758-B2620F22A9F2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8989508-7E02-7E45-BA75-3D2AC9B9F6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DB6A68BB-25BE-B81B-7475-E0FBBCE2A1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8169520-8CB7-9FD3-B2AF-A69CA1D617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300D86F-D206-2096-8DEB-162C3E3C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70ABF06-62F4-15C1-6735-BC56F1379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Pilha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C2F17BE6-0E3B-DDE0-F399-3F10EC5397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Último = Primeiro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9362DB20-396D-CDF3-B7FB-0E5127970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"Removido:"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DF142DD4-CC4D-F990-E266-C06B1D3958D6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6DF0CE5-BCBB-CC28-8790-60E6F1D362A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C300E63-47E5-D65B-E6F6-79286A18F1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F10BAD2-BAA2-B3DC-C8B1-16EAD07E47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3A6E065C-BE84-848A-B404-0D782FCEC54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910F63D-6214-6E40-7DD4-EFE7F264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47DD9EF-C46A-E076-D951-D8590EE29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Fila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FD689173-BAAE-03E2-2E0B-AEDF562C0D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Primeiro = Primeiro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490B4106-D63C-BB23-4CAC-0BAEEF9EA0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primeiro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(0)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“Primeiro:"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primeiro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4F38A74-3D9F-CEB2-D01F-5F1AC1C7F73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660C2541-78B7-DED0-37E6-BF397A40C29D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9C0E7B3-8C86-96AD-ECE3-AFABF28D4E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E3170C7-5682-C536-AD5A-DCC4A736CD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7C307E3-2F29-2FFA-1A09-D6DC30F5591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5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50C008D-6162-777B-2A7B-5637AB71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F624E0FC-E478-FFFD-169F-B237F29F6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Comentário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2D3A0C66-F9E9-7253-C7A7-F24A6E6BB80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96016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Explicação/Organização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771EE70-8992-6D6E-491F-6324023B15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A função abaixo calcula o valor de Pi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3A81CB95-6EA4-0844-4F2D-E142D7649BF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D4887C7-7774-B39C-7AE9-07D95D3D825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1773CD0-A30A-54FF-CBE5-27A1DD0320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6DA5CF0-7107-26E0-5126-9CCE84B237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D2AB59E-14E4-10F5-4881-F2FC8A9DB4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1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B3E5AFC-8BBF-D15E-FC51-F43F7019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BE34346-5579-7D38-FCC3-166B12A52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Indentação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C6B72E56-3E54-2B1E-609A-A88BC1CE87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Funcionalidade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6A63E531-38A1-2006-9070-BCE7FD348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'Olá'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9AD4C18-E634-FD93-2271-0D1E19489F5F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17297BF-0279-3AA9-072A-97C67519DAF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0399A3C-5E47-2864-08A1-80DD7D4C6C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5C79682-FA97-8EA2-28D3-50C3E702A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516EE9F3-54FB-575B-E8FD-CA8FDF17CBF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4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C0EA9A4-F8F6-9228-C4B1-89AFDF2D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72F0213-ABFE-760A-B96C-928394180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Legislação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403B46C-3D59-5103-5880-E3F3F1A62F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31653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Propriedade Intelectual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0C4381B4-C3EE-95AA-3CDE-0F73ACFA67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dirty="0"/>
              <a:t>	É o </a:t>
            </a:r>
            <a:r>
              <a:rPr lang="pt-BR" b="1" dirty="0"/>
              <a:t>direito legal sobre criações do intelecto</a:t>
            </a:r>
            <a:r>
              <a:rPr lang="pt-BR" dirty="0"/>
              <a:t>, como softwares, músicas, textos e invenções.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FBA9E13F-27BB-6F50-71EC-4FDC6F3E746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EC95B02-1495-81E0-ACB8-5B384CA60A3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22DCC9F-6106-2BAF-CF9E-E5AC36920A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06694B7-83FF-9685-3B07-A659C36FE9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A57FE41-085B-CA73-0488-8E8D2586BB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2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EE069A7-0F24-4FAA-962F-3AFA04CF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93CB7D6-BD3E-5BCF-0A39-A4FF5B138E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0" y="586975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Licenciamento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9740F4C1-C715-EFA4-59E9-84FFE3F61D7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31653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Permissão legal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7841BEDA-1345-0195-B2C6-FDE9C44D18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Software livre: sem regras;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Código aberto: público mas com regras;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Proprietário: exige licença;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144057F-5895-5918-E3E7-21E4E7DFC11E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45758F5-FE44-7152-C4ED-D6626BD88A03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C859303-6EB7-89F0-FB21-32FBF8D138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E0E8767-B594-A87B-1507-DBB53C2906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F77BEC8-AA9C-6C06-8EF6-614D7B6E74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132214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Base para qualquer linguagem de programa</a:t>
            </a:r>
            <a:r>
              <a:rPr lang="en-US" dirty="0" err="1"/>
              <a:t>ção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Resolver problemas passo a passo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49" y="2330425"/>
            <a:ext cx="507443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Resolução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&lt; </a:t>
            </a:r>
            <a:r>
              <a:rPr lang="pt-BR" dirty="0"/>
              <a:t>Pensar como o computador pensa</a:t>
            </a:r>
            <a:r>
              <a:rPr lang="en-US" dirty="0"/>
              <a:t>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Pensamento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EB70C75-82AE-9920-D9E8-A9AB9C9E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BF3B578-0C51-3DA7-8B69-55FA8F630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1856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Ciclo de vida do Software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3DE99F4-7270-8F7A-C66E-7FCCC4597E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308B896-7DCB-43B5-6EED-D489D49493F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1EA0DF86-B272-2027-7B52-62E26DF6BF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989AE-065B-82E3-B9C0-2BC90E96C9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571750"/>
            <a:ext cx="5377200" cy="535500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Conjunto de </a:t>
            </a:r>
            <a:r>
              <a:rPr lang="en-US" sz="2000" dirty="0" err="1">
                <a:solidFill>
                  <a:schemeClr val="accent3"/>
                </a:solidFill>
              </a:rPr>
              <a:t>etapas</a:t>
            </a:r>
            <a:r>
              <a:rPr lang="en-US" sz="2000" dirty="0">
                <a:solidFill>
                  <a:schemeClr val="accent3"/>
                </a:solidFill>
              </a:rPr>
              <a:t> que </a:t>
            </a:r>
            <a:r>
              <a:rPr lang="en-US" sz="2000" dirty="0" err="1">
                <a:solidFill>
                  <a:schemeClr val="accent3"/>
                </a:solidFill>
              </a:rPr>
              <a:t>orientam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planejamento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desenvolvimento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uso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manutenção</a:t>
            </a:r>
            <a:r>
              <a:rPr lang="en-US" sz="2000" dirty="0">
                <a:solidFill>
                  <a:schemeClr val="accent3"/>
                </a:solidFill>
              </a:rPr>
              <a:t> de um software</a:t>
            </a: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CC732BC-E240-2C2C-C3AF-384C548A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923C6B6-CAAA-6BCE-8475-5EAEB9EB6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Por que é importante?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E57EDE1F-63B2-66E5-ED45-262A8AC85D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4AD1C47-A52D-89E0-97BA-29855AE54B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5968E4D-8520-4DE9-F304-EA98FC2A06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46F88F-9AEE-0699-D4B6-511D4025A7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Organiza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processo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desenvolvimento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Garante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consistência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qualidade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Facilita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atualizações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correções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manutenção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Melhora</a:t>
            </a:r>
            <a:r>
              <a:rPr lang="en-US" sz="2000" dirty="0">
                <a:solidFill>
                  <a:schemeClr val="accent3"/>
                </a:solidFill>
              </a:rPr>
              <a:t> a </a:t>
            </a:r>
            <a:r>
              <a:rPr lang="en-US" sz="2000" dirty="0" err="1">
                <a:solidFill>
                  <a:schemeClr val="accent3"/>
                </a:solidFill>
              </a:rPr>
              <a:t>comunicação</a:t>
            </a:r>
            <a:r>
              <a:rPr lang="en-US" sz="2000" dirty="0">
                <a:solidFill>
                  <a:schemeClr val="accent3"/>
                </a:solidFill>
              </a:rPr>
              <a:t> entre equipes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Evita </a:t>
            </a:r>
            <a:r>
              <a:rPr lang="en-US" sz="2000" dirty="0" err="1">
                <a:solidFill>
                  <a:schemeClr val="accent3"/>
                </a:solidFill>
              </a:rPr>
              <a:t>retrabalho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reduz</a:t>
            </a:r>
            <a:r>
              <a:rPr lang="en-US" sz="2000" dirty="0">
                <a:solidFill>
                  <a:schemeClr val="accent3"/>
                </a:solidFill>
              </a:rPr>
              <a:t> custos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5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10EB6C-012A-3CDE-8E01-1E3E8D3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9E8AC9BC-4513-008E-EE22-6D7914695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Levantamento de Requisitos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E438BC2-8C48-4AD0-7E60-2E89AEC297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D805191-C504-2945-823E-7FB86C67A9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F620876-CDAB-8B31-822D-9E463A3C20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25E0D-AFA1-F816-3E19-D01EE2EC330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Descobrir</a:t>
            </a:r>
            <a:r>
              <a:rPr lang="en-US" sz="2000" dirty="0">
                <a:solidFill>
                  <a:schemeClr val="accent3"/>
                </a:solidFill>
              </a:rPr>
              <a:t> o que o </a:t>
            </a:r>
            <a:r>
              <a:rPr lang="en-US" sz="2000" dirty="0" err="1">
                <a:solidFill>
                  <a:schemeClr val="accent3"/>
                </a:solidFill>
              </a:rPr>
              <a:t>cliente</a:t>
            </a:r>
            <a:r>
              <a:rPr lang="en-US" sz="2000" dirty="0">
                <a:solidFill>
                  <a:schemeClr val="accent3"/>
                </a:solidFill>
              </a:rPr>
              <a:t>/</a:t>
            </a:r>
            <a:r>
              <a:rPr lang="en-US" sz="2000" dirty="0" err="1">
                <a:solidFill>
                  <a:schemeClr val="accent3"/>
                </a:solidFill>
              </a:rPr>
              <a:t>usuário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precisa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“Quero um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r>
              <a:rPr lang="en-US" sz="2000" dirty="0">
                <a:solidFill>
                  <a:schemeClr val="accent3"/>
                </a:solidFill>
              </a:rPr>
              <a:t> para </a:t>
            </a:r>
            <a:r>
              <a:rPr lang="en-US" sz="2000" dirty="0" err="1">
                <a:solidFill>
                  <a:schemeClr val="accent3"/>
                </a:solidFill>
              </a:rPr>
              <a:t>cadastrar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alunos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  com </a:t>
            </a:r>
            <a:r>
              <a:rPr lang="en-US" sz="2000" dirty="0" err="1">
                <a:solidFill>
                  <a:schemeClr val="accent3"/>
                </a:solidFill>
              </a:rPr>
              <a:t>nome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idade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curso</a:t>
            </a:r>
            <a:r>
              <a:rPr lang="en-US" sz="2000" dirty="0">
                <a:solidFill>
                  <a:schemeClr val="accent3"/>
                </a:solidFill>
              </a:rPr>
              <a:t>”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B32380D-AC70-2F10-6374-699F4E65D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7E8E645-DF9F-AE0C-CFF1-E44EDEF20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Análise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E7B3214-A61E-245A-5B43-C121A19B63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B3F17B6-D2E3-A3B6-B015-48E692885D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AA63520A-133B-9CEF-0C7E-296BB5C6EF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937808-C41B-4052-658A-A93E81808EB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Compreender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os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requisitos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modelar</a:t>
            </a:r>
            <a:r>
              <a:rPr lang="en-US" sz="2000" dirty="0">
                <a:solidFill>
                  <a:schemeClr val="accent3"/>
                </a:solidFill>
              </a:rPr>
              <a:t> a </a:t>
            </a:r>
            <a:r>
              <a:rPr lang="en-US" sz="2000" dirty="0" err="1">
                <a:solidFill>
                  <a:schemeClr val="accent3"/>
                </a:solidFill>
              </a:rPr>
              <a:t>solução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Diagrama</a:t>
            </a:r>
            <a:r>
              <a:rPr lang="en-US" sz="2000" dirty="0">
                <a:solidFill>
                  <a:schemeClr val="accent3"/>
                </a:solidFill>
              </a:rPr>
              <a:t> com as </a:t>
            </a:r>
            <a:r>
              <a:rPr lang="en-US" sz="2000" dirty="0" err="1">
                <a:solidFill>
                  <a:schemeClr val="accent3"/>
                </a:solidFill>
              </a:rPr>
              <a:t>telas</a:t>
            </a:r>
            <a:r>
              <a:rPr lang="en-US" sz="2000" dirty="0">
                <a:solidFill>
                  <a:schemeClr val="accent3"/>
                </a:solidFill>
              </a:rPr>
              <a:t> do Sistema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Fluxo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cadastro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busca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alunos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5B3F98F-423A-F570-E60D-EC22749E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A27AC17-4B87-159E-DCA8-6249E2E09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Desenvolvimento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A0EA274-34DB-3651-8C1F-A7E7848476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04977DD-F4C4-B7A6-D0DD-2001FB4CAA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3260DE8-9470-3EDC-3525-1A5A61707B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39779-DFA3-129B-8FE2-0ECF75EBBC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Escrever</a:t>
            </a:r>
            <a:r>
              <a:rPr lang="en-US" sz="2000" dirty="0">
                <a:solidFill>
                  <a:schemeClr val="accent3"/>
                </a:solidFill>
              </a:rPr>
              <a:t> o Código </a:t>
            </a:r>
            <a:r>
              <a:rPr lang="en-US" sz="2000" dirty="0" err="1">
                <a:solidFill>
                  <a:schemeClr val="accent3"/>
                </a:solidFill>
              </a:rPr>
              <a:t>conforme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projeto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definido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</a:t>
            </a:r>
            <a:r>
              <a:rPr lang="pt-BR" sz="2000" dirty="0">
                <a:solidFill>
                  <a:schemeClr val="bg1"/>
                </a:solidFill>
              </a:rPr>
              <a:t>def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 err="1">
                <a:solidFill>
                  <a:schemeClr val="tx2"/>
                </a:solidFill>
              </a:rPr>
              <a:t>cadastrar_aluno</a:t>
            </a:r>
            <a:r>
              <a:rPr lang="pt-BR" sz="2000" dirty="0">
                <a:solidFill>
                  <a:schemeClr val="accent3"/>
                </a:solidFill>
              </a:rPr>
              <a:t>():</a:t>
            </a:r>
            <a:br>
              <a:rPr lang="pt-BR" sz="2000" dirty="0">
                <a:solidFill>
                  <a:schemeClr val="accent3"/>
                </a:solidFill>
              </a:rPr>
            </a:br>
            <a:r>
              <a:rPr lang="pt-BR" sz="2000" dirty="0">
                <a:solidFill>
                  <a:schemeClr val="accent3"/>
                </a:solidFill>
              </a:rPr>
              <a:t>    		nome = </a:t>
            </a:r>
            <a:r>
              <a:rPr lang="pt-BR" sz="2000" dirty="0">
                <a:solidFill>
                  <a:schemeClr val="bg2"/>
                </a:solidFill>
              </a:rPr>
              <a:t>input</a:t>
            </a:r>
            <a:r>
              <a:rPr lang="pt-BR" sz="2000" dirty="0">
                <a:solidFill>
                  <a:schemeClr val="accent3"/>
                </a:solidFill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"Nome: "</a:t>
            </a:r>
            <a:r>
              <a:rPr lang="pt-BR" sz="2000" dirty="0">
                <a:solidFill>
                  <a:schemeClr val="accent3"/>
                </a:solidFill>
              </a:rPr>
              <a:t>)</a:t>
            </a:r>
            <a:br>
              <a:rPr lang="pt-BR" sz="2000" dirty="0">
                <a:solidFill>
                  <a:schemeClr val="accent3"/>
                </a:solidFill>
              </a:rPr>
            </a:br>
            <a:r>
              <a:rPr lang="pt-BR" sz="2000" dirty="0">
                <a:solidFill>
                  <a:schemeClr val="accent3"/>
                </a:solidFill>
              </a:rPr>
              <a:t>    		</a:t>
            </a:r>
            <a:r>
              <a:rPr lang="pt-BR" sz="2000" dirty="0">
                <a:solidFill>
                  <a:schemeClr val="accent6">
                    <a:lumMod val="65000"/>
                  </a:schemeClr>
                </a:solidFill>
              </a:rPr>
              <a:t># código...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8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D7095C5-63F7-854D-C7CB-72C59179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35C90B5-80B5-6085-68C8-CA24351CD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Testes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BDC6B1F-8A38-2A8A-354E-D20AB52EB7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130E5D1-6DCA-68C5-0765-C7DBAFE52D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862BF87-01B5-1951-9846-1BAE9A7DCE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548A8-3438-1563-564D-490BB5138B9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Verificar</a:t>
            </a:r>
            <a:r>
              <a:rPr lang="en-US" sz="2000" dirty="0">
                <a:solidFill>
                  <a:schemeClr val="accent3"/>
                </a:solidFill>
              </a:rPr>
              <a:t> se o Sistema </a:t>
            </a:r>
            <a:r>
              <a:rPr lang="en-US" sz="2000" dirty="0" err="1">
                <a:solidFill>
                  <a:schemeClr val="accent3"/>
                </a:solidFill>
              </a:rPr>
              <a:t>funciona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corretamente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Testar se um </a:t>
            </a:r>
            <a:r>
              <a:rPr lang="en-US" sz="2000" dirty="0" err="1">
                <a:solidFill>
                  <a:schemeClr val="accent3"/>
                </a:solidFill>
              </a:rPr>
              <a:t>aluno</a:t>
            </a:r>
            <a:r>
              <a:rPr lang="en-US" sz="2000" dirty="0">
                <a:solidFill>
                  <a:schemeClr val="accent3"/>
                </a:solidFill>
              </a:rPr>
              <a:t> é salvo </a:t>
            </a:r>
            <a:r>
              <a:rPr lang="en-US" sz="2000" dirty="0" err="1">
                <a:solidFill>
                  <a:schemeClr val="accent3"/>
                </a:solidFill>
              </a:rPr>
              <a:t>corretamente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Testar se o </a:t>
            </a:r>
            <a:r>
              <a:rPr lang="en-US" sz="2000" dirty="0" err="1">
                <a:solidFill>
                  <a:schemeClr val="accent3"/>
                </a:solidFill>
              </a:rPr>
              <a:t>botão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buscar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aluno</a:t>
            </a:r>
            <a:r>
              <a:rPr lang="en-US" sz="2000" dirty="0">
                <a:solidFill>
                  <a:schemeClr val="accent3"/>
                </a:solidFill>
              </a:rPr>
              <a:t> 		  </a:t>
            </a:r>
            <a:r>
              <a:rPr lang="en-US" sz="2000" dirty="0" err="1">
                <a:solidFill>
                  <a:schemeClr val="accent3"/>
                </a:solidFill>
              </a:rPr>
              <a:t>retorna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resultado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certo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6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4EC0EC9-1BBA-E899-D7A9-86DF725F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7D1D23E-08FB-2E22-D470-AA92EB458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Implantação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E1FEA31-E3D7-7B83-4E86-A99E83A43D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ABD7B30-16BD-BFBC-3630-924434B8F9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DAFDB7F-B06B-1EE5-AA46-EB02CC766B3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1AB68F-3AFC-5FCC-0E97-C09A4F33F7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Colocar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em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uso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Instalar</a:t>
            </a:r>
            <a:r>
              <a:rPr lang="en-US" sz="2000" dirty="0">
                <a:solidFill>
                  <a:schemeClr val="accent3"/>
                </a:solidFill>
              </a:rPr>
              <a:t> o Sistema </a:t>
            </a:r>
            <a:r>
              <a:rPr lang="en-US" sz="2000" dirty="0" err="1">
                <a:solidFill>
                  <a:schemeClr val="accent3"/>
                </a:solidFill>
              </a:rPr>
              <a:t>em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qualquer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ambiente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Treinar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os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usuários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8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4D152FD-E3C0-9947-4A51-A66A37D6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0F95919-6EAA-FA4D-8914-BA7ED49AE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Manuten</a:t>
            </a:r>
            <a:r>
              <a:rPr lang="en-US" sz="5000" dirty="0" err="1"/>
              <a:t>ção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F7198541-B21E-DEEF-03E2-22D8D5D011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AA981E3-12D8-D1C1-8796-4768B8AB35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0767E02B-D1E2-F619-729D-420AAF0676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B9DA63-07AE-018F-520E-9FBF738E28F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Corrigir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erros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atualizar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melhorar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Adicionar</a:t>
            </a:r>
            <a:r>
              <a:rPr lang="en-US" sz="2000" dirty="0">
                <a:solidFill>
                  <a:schemeClr val="accent3"/>
                </a:solidFill>
              </a:rPr>
              <a:t> campo ‘</a:t>
            </a:r>
            <a:r>
              <a:rPr lang="en-US" sz="2000" dirty="0" err="1">
                <a:solidFill>
                  <a:schemeClr val="accent3"/>
                </a:solidFill>
              </a:rPr>
              <a:t>turma</a:t>
            </a:r>
            <a:r>
              <a:rPr lang="en-US" sz="2000" dirty="0">
                <a:solidFill>
                  <a:schemeClr val="accent3"/>
                </a:solidFill>
              </a:rPr>
              <a:t>’ no </a:t>
            </a:r>
            <a:r>
              <a:rPr lang="en-US" sz="2000" dirty="0" err="1">
                <a:solidFill>
                  <a:schemeClr val="accent3"/>
                </a:solidFill>
              </a:rPr>
              <a:t>cadastro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Corrigir</a:t>
            </a:r>
            <a:r>
              <a:rPr lang="en-US" sz="2000" dirty="0">
                <a:solidFill>
                  <a:schemeClr val="accent3"/>
                </a:solidFill>
              </a:rPr>
              <a:t> bug de </a:t>
            </a:r>
            <a:r>
              <a:rPr lang="en-US" sz="2000" dirty="0" err="1">
                <a:solidFill>
                  <a:schemeClr val="accent3"/>
                </a:solidFill>
              </a:rPr>
              <a:t>busca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9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6AC70B-5D85-4B34-A8B8-5286CEEDB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5A738CE-C956-26C7-5433-D55FDEC70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Modelo</a:t>
            </a:r>
            <a:r>
              <a:rPr lang="en-US" sz="5000" dirty="0"/>
              <a:t> Visual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3F86347-6699-B127-0331-54A093A58E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FCDDC71-5EC0-6E3A-B4BC-531A027580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CBF6EC4-5569-77A4-CB3B-6FB3446DEF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D1C47-04F0-10AC-3963-1330C7C28E0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pt-BR" sz="2000" dirty="0">
                <a:solidFill>
                  <a:schemeClr val="accent3"/>
                </a:solidFill>
              </a:rPr>
              <a:t>[Levantamento] -&gt; [Análise] -&gt; [Desenvolvimento] -&gt; [Testes] -&gt; [Implantação] -&gt;[</a:t>
            </a:r>
            <a:r>
              <a:rPr lang="pt-BR" sz="2000">
                <a:solidFill>
                  <a:schemeClr val="accent3"/>
                </a:solidFill>
              </a:rPr>
              <a:t>Manutenção]</a:t>
            </a: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0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AE832453-CDFA-7173-62D9-4B1F99B8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900FA16-7122-7B57-8CE4-F82651D713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Try e Except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33BE7DF-841D-ED5C-14DE-6212053BA2F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D18A91-470E-182E-E3DE-ED9B646372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E8A719C-E56A-3897-53A8-45D0825F97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BB5109-5883-A947-142D-23DA8D21F2B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Forma de tratar algum possível erro</a:t>
            </a:r>
            <a:b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que pode causar um erro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resultado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executado se um erro acontecer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"Não é possível dividir por zero!"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366725"/>
            <a:ext cx="366646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Simples e fácil de aprender &gt;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345012"/>
            <a:ext cx="408389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Usado em diversas áreas de dados &gt;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319792"/>
            <a:ext cx="3183893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Sintaxe limpa e objetiva &gt;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</a:t>
            </a:r>
            <a:r>
              <a:rPr lang="en" dirty="0">
                <a:solidFill>
                  <a:schemeClr val="accent2"/>
                </a:solidFill>
              </a:rPr>
              <a:t>‘Python’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2B3E244-7149-4421-D48F-A4D6FB24D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9831387-9816-B18E-E48E-A27BDC4A2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Métodos</a:t>
            </a:r>
            <a:r>
              <a:rPr lang="en-US" sz="5000" dirty="0"/>
              <a:t> de String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A3950C1-E4F5-88A1-EA2A-E4C48E3450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818D25C-98F1-6836-D11A-7BE9C9E4D5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92A3149C-EB37-76E1-ADCB-A9605695C1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A7AF7-5A3E-027C-6AC1-09F6C089A8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Métodos para alterar/formatar a </a:t>
            </a:r>
            <a:r>
              <a:rPr lang="pt-BR" sz="18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 Olá Mundo  "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MUNDO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mundo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'Olá Mundo'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"Mundo"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Python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['Olá', 'Mundo']</a:t>
            </a:r>
            <a:br>
              <a:rPr lang="pt-B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2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502612A-CEE1-B5AC-B887-FCAF6EA8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FED1FB7-3BB4-8035-73CC-D1892A02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While + Continue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C29BF22-0509-76DF-8E61-9F9100030F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A904331D-E865-F9BF-1236-34935E089C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4DFB761-0342-4D55-3B19-044DFC519D8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AA81D-B425-180D-C24B-EABA2FBCB52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Pula para o próximo laço de repetição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8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EFEF776-87F8-2378-98AA-BD6EBDD5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598E184-EAF1-8DAC-FFC8-A6DD438D7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Laços</a:t>
            </a:r>
            <a:r>
              <a:rPr lang="en-US" sz="5000" dirty="0"/>
              <a:t> </a:t>
            </a:r>
            <a:r>
              <a:rPr lang="en-US" sz="5000" dirty="0" err="1"/>
              <a:t>internos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613F6B5-0949-F2D7-3844-8414EB441A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BEEED2F-E96A-74F0-3B2A-903F898119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EB20A709-1AEE-6000-4A84-5502A41B41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9C2FA-369F-F76A-BBBA-8D36A216A97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Loops dentro de loops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quebra linha após cada linha da matriz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9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A4824CB-B24B-27A0-1196-C620E608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BB6EE6D-3099-0F85-0DEE-EB0B2FA24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Range + for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E929685-A8F8-A458-AC42-49C249ADDB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818CA14-BD65-A7D8-4917-21CDAA250CD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123829A-174B-5A59-D147-BFB8DF37F8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B9782D-7D87-A6E1-129A-D79E3123F0E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Função para definir a quantidade de repetições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quebra linha após cada linha da matriz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7B24687-F757-F34B-E42A-C0728801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BA663F0-BD55-C41A-9787-E2E6D04D9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Tuplas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E1613E4-5F5E-2A1C-AFAC-8E22B058FC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2E71087A-7B7D-AEA8-EC4F-FFBA537674B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93E6471-2E53-A17B-2E55-ADF220D85C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5F79E0-291E-D944-5068-7A9486E39AA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Muito parecida com as listas, mas não pode ser alterada após a criação.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com vários elementos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com um único </a:t>
            </a:r>
            <a:r>
              <a:rPr lang="pt-BR" sz="1800" b="0" i="1" u="sng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(atenção à vírgula!)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tupla_simples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sem parênteses (aceito pelo Python)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tupla_implícita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7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6919743-2724-1F91-98AF-8EF94DAD7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2C3C27A-31FB-D53B-05E3-DE2C30CB2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Operação Ternária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A43456E-9D52-6D16-22F4-E09C46078F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E33039-395A-DA79-1A0A-A42A7D3DBD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9651503-863A-EF83-9241-FEDD38FE46E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E83E2-76E1-9F1A-FF63-F982B323345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A operação ternária em Python é uma forma condensada de escrever uma estrutura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if-else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simples em uma única linha. É muito útil para tornar o código mais conciso.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valor_se_verdadeiro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condição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valor_se_falso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42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FC0AE77-B041-7FFC-B2E2-7562FE0E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08BA8FF-0B88-0BB9-7667-41799C4B7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Argumentos de funções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DE8ECC0-53DA-F55F-D398-7E0638F5CC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BD57958-7BCC-5CE6-4904-2AD957A792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F56F714-528C-8B75-5606-1CE3F6F99E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079F6-14F2-97D1-E4E7-AAC3718F1B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Argumentos são os valores que você passa para uma função quando ela é chamada. Eles permitem que funções sejam reutilizáveis e dinâmicas, trabalhando com diferentes entradas.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"Maria"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Saída: Olá, Maria!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6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773F2E3-C8F4-FC6D-8BA5-F6282BA3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1D609F1-712F-E951-9A6D-24D87C26B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Return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BA81A7F-B4E2-EB4E-0815-C22873084C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D249199F-11A1-E9D9-6148-43CC3D6800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1E3159B-DDC1-0700-73C4-DA9393852B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503BE2-98D7-F23A-072E-885F19BD9D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O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é usado em uma função para devolver um resultado ao final da execução. Ele encerra a função e envia um valor de volta para quem chamou.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Saída: 8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AFF2604-966F-2A8F-F47F-254173C2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D2D94239-CB89-AF56-D6F1-D12D948E6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Dicionários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14FE17-579C-E55F-9FF1-E459FFF8B7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001068E-9003-E800-3C0C-69E9C98C79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4206FB2-44CC-03A0-70A0-9EFAD02E37E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08B50-328E-F897-CB5F-0445D9D3D3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Um dicionário é uma coleção de pares chave: valor, usados para armazenar informações associativas.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meu_dicionario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"cidade"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"São Paulo"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28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Visual Studio </a:t>
            </a:r>
            <a:r>
              <a:rPr lang="en" dirty="0">
                <a:solidFill>
                  <a:schemeClr val="accent2"/>
                </a:solidFill>
              </a:rPr>
              <a:t>Code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Visual Studio Code é um editor de código-fonte desenvolvido pela Microsoft</a:t>
            </a:r>
            <a:r>
              <a:rPr lang="en-US" dirty="0"/>
              <a:t> 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Get started with Microsoft's Visual Studio Code | InfoWorld">
            <a:extLst>
              <a:ext uri="{FF2B5EF4-FFF2-40B4-BE49-F238E27FC236}">
                <a16:creationId xmlns:a16="http://schemas.microsoft.com/office/drawing/2014/main" id="{2F3B0169-8291-8D8D-27CF-FA41294A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65" y="1302327"/>
            <a:ext cx="3144980" cy="18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Variáveis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Conceito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Espaços na memória para guardar dados </a:t>
            </a:r>
            <a:r>
              <a:rPr lang="en" dirty="0"/>
              <a:t>&gt;</a:t>
            </a:r>
          </a:p>
          <a:p>
            <a:pPr marL="0" indent="0"/>
            <a:endParaRPr lang="en" dirty="0"/>
          </a:p>
          <a:p>
            <a:pPr marL="0" indent="0"/>
            <a:r>
              <a:rPr lang="pt-BR" dirty="0"/>
              <a:t>nome = "Ana“</a:t>
            </a:r>
          </a:p>
          <a:p>
            <a:pPr marL="0" indent="0"/>
            <a:r>
              <a:rPr lang="pt-BR" dirty="0"/>
              <a:t>idade = 20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00E67D6-59B1-78DE-4433-8C68E554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3BD1BDA-A295-7460-1828-717B7BE75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Variáveis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3D3915A-50CD-27D0-1A00-A489FAFB65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Tipos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0DCDE01C-53A1-BDBD-81C4-B52041C8D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int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float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str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bool</a:t>
            </a:r>
            <a:r>
              <a:rPr lang="pt-BR" dirty="0"/>
              <a:t> </a:t>
            </a:r>
            <a:r>
              <a:rPr lang="en" dirty="0"/>
              <a:t>&gt;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538F5AA2-A613-1982-14C6-F6FC38F7D79D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29489FDA-C1D2-0967-751E-CC11B2141AB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6B2F5D6-BF89-7F4E-C78C-90785B5338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B13521F2-8741-149D-B049-4BFBA70F6A6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7CD4930E-2710-5027-FC3A-A88F4A4647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AA7A040-7164-FCC7-A65E-EA8D8CE8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19D0BCE-F4F8-0430-2092-F156A42D4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Operadores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27140C2-21AF-FD36-FF37-FCC7E7EA5C4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Tipos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F69CB58-4A2B-8C31-212B-2460486246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Aritméticos: (+ | - | * | /)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Relacionais: (== | != | &gt; | &lt;)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Lógicos: (</a:t>
            </a:r>
            <a:r>
              <a:rPr lang="pt-BR" dirty="0" err="1"/>
              <a:t>and</a:t>
            </a:r>
            <a:r>
              <a:rPr lang="pt-BR" dirty="0"/>
              <a:t> | </a:t>
            </a:r>
            <a:r>
              <a:rPr lang="pt-BR" dirty="0" err="1"/>
              <a:t>or</a:t>
            </a:r>
            <a:r>
              <a:rPr lang="pt-BR" dirty="0"/>
              <a:t> | </a:t>
            </a:r>
            <a:r>
              <a:rPr lang="pt-BR" dirty="0" err="1"/>
              <a:t>not</a:t>
            </a:r>
            <a:r>
              <a:rPr lang="pt-BR" dirty="0"/>
              <a:t>) </a:t>
            </a:r>
            <a:r>
              <a:rPr lang="en" dirty="0"/>
              <a:t>&gt;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D5DA9A9-80D5-E03B-9618-CDCDF91889E0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0A732CD4-6B6D-8A28-9781-2A148D99E650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97EEA3B-04D2-0932-1CBC-4FA393E59D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91BD7D6-A477-3BF4-391D-5882ED256A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AD1AED76-889C-2A1B-7639-2BB1B35E39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1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AB05D3-F927-9DA9-4CD2-B3CF8D6C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6F5175B-E190-B5D6-7F70-CCBBDB488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Condicionais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3EE69920-8291-C457-A6BD-D0879F0115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if/else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BDB2DFD7-E96E-A977-36E5-EC76094141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15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"Maior de idade"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lif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"Menor de idade"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lse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“Valor inválido"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B8BE0DE7-87A9-B5F8-E6B8-E14B1D1068B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966EA98D-734B-9744-4EAE-0ACB4624D62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969D2DA-A9FF-6199-DC25-0B6F2E34AFA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1BA25E9-B1F0-8768-30C9-6AC88657396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ACE5F4B-B45A-40FD-CF18-D4E4B181509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CB87FA3-5741-3C29-60B9-7AEB13FF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E906722-CC17-E9A7-713F-1CEFC5B95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Loops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091BA605-761C-8630-2A46-BDE47661A3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for/while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F389D020-3E32-2A22-E1B8-8DF89679A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175399" cy="2019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>
              <a:lnSpc>
                <a:spcPts val="1425"/>
              </a:lnSpc>
              <a:buNone/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nn-NO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C576E667-3E7A-F154-1EC8-8DAF71831CEC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B82BC539-23CE-430B-C86A-5D721BA0832A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0C287218-B8B9-5BB2-C937-7222EEA162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29DACA7-7FFF-22BC-3F49-A9AB77125B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5EC3BD23-F82D-5539-11B1-1CD09F476D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02;p30">
            <a:extLst>
              <a:ext uri="{FF2B5EF4-FFF2-40B4-BE49-F238E27FC236}">
                <a16:creationId xmlns:a16="http://schemas.microsoft.com/office/drawing/2014/main" id="{D75B588B-E91C-51CD-EE9B-1B04778F6E0E}"/>
              </a:ext>
            </a:extLst>
          </p:cNvPr>
          <p:cNvSpPr txBox="1">
            <a:spLocks/>
          </p:cNvSpPr>
          <p:nvPr/>
        </p:nvSpPr>
        <p:spPr>
          <a:xfrm>
            <a:off x="6213762" y="2448125"/>
            <a:ext cx="2881747" cy="201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>
              <a:lnSpc>
                <a:spcPts val="1425"/>
              </a:lnSpc>
              <a:buNone/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35100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1818</Words>
  <Application>Microsoft Office PowerPoint</Application>
  <PresentationFormat>On-screen Show (16:9)</PresentationFormat>
  <Paragraphs>294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Fira Code</vt:lpstr>
      <vt:lpstr>Arial</vt:lpstr>
      <vt:lpstr>Consolas</vt:lpstr>
      <vt:lpstr>Programming Language Workshop for Beginners by Slidesgo</vt:lpstr>
      <vt:lpstr>Python {</vt:lpstr>
      <vt:lpstr>Conceito; {</vt:lpstr>
      <vt:lpstr>01</vt:lpstr>
      <vt:lpstr>Visual Studio Code {</vt:lpstr>
      <vt:lpstr>Variáveis {</vt:lpstr>
      <vt:lpstr>Variáveis {</vt:lpstr>
      <vt:lpstr>Operadores {</vt:lpstr>
      <vt:lpstr>Condicionais {</vt:lpstr>
      <vt:lpstr>Loops {</vt:lpstr>
      <vt:lpstr>Funções {</vt:lpstr>
      <vt:lpstr>Dados {</vt:lpstr>
      <vt:lpstr>Listas {</vt:lpstr>
      <vt:lpstr>Matriz {</vt:lpstr>
      <vt:lpstr>Pilha {</vt:lpstr>
      <vt:lpstr>Fila {</vt:lpstr>
      <vt:lpstr>Comentário {</vt:lpstr>
      <vt:lpstr>Indentação {</vt:lpstr>
      <vt:lpstr>Legislação {</vt:lpstr>
      <vt:lpstr>Licenciamento {</vt:lpstr>
      <vt:lpstr>Ciclo de vida do Software</vt:lpstr>
      <vt:lpstr>Por que é importante?</vt:lpstr>
      <vt:lpstr>Levantamento de Requisitos</vt:lpstr>
      <vt:lpstr>Análise</vt:lpstr>
      <vt:lpstr>Desenvolvimento</vt:lpstr>
      <vt:lpstr>Testes</vt:lpstr>
      <vt:lpstr>Implantação</vt:lpstr>
      <vt:lpstr>Manutenção</vt:lpstr>
      <vt:lpstr>Modelo Visual</vt:lpstr>
      <vt:lpstr>Try e Except</vt:lpstr>
      <vt:lpstr>Métodos de String</vt:lpstr>
      <vt:lpstr>While + Continue</vt:lpstr>
      <vt:lpstr>Laços internos</vt:lpstr>
      <vt:lpstr>Range + for</vt:lpstr>
      <vt:lpstr>Tuplas</vt:lpstr>
      <vt:lpstr>Operação Ternária</vt:lpstr>
      <vt:lpstr>Argumentos de funções</vt:lpstr>
      <vt:lpstr>Return</vt:lpstr>
      <vt:lpstr>Dicionários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Matheus Moreira</dc:creator>
  <cp:lastModifiedBy>Matheus Gonçalves</cp:lastModifiedBy>
  <cp:revision>2</cp:revision>
  <dcterms:modified xsi:type="dcterms:W3CDTF">2025-05-21T14:21:26Z</dcterms:modified>
</cp:coreProperties>
</file>