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9"/>
  </p:notesMasterIdLst>
  <p:sldIdLst>
    <p:sldId id="256" r:id="rId2"/>
    <p:sldId id="264" r:id="rId3"/>
    <p:sldId id="258" r:id="rId4"/>
    <p:sldId id="277" r:id="rId5"/>
    <p:sldId id="259" r:id="rId6"/>
    <p:sldId id="300" r:id="rId7"/>
    <p:sldId id="301" r:id="rId8"/>
    <p:sldId id="302" r:id="rId9"/>
    <p:sldId id="303" r:id="rId10"/>
    <p:sldId id="304" r:id="rId11"/>
    <p:sldId id="306" r:id="rId12"/>
    <p:sldId id="305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2" r:id="rId47"/>
    <p:sldId id="343" r:id="rId4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Fira Code" panose="020B0809050000020004" pitchFamily="49" charset="0"/>
      <p:regular r:id="rId54"/>
      <p:bold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AFE3463-CD7E-4515-82FD-E74776916C6D}">
          <p14:sldIdLst>
            <p14:sldId id="256"/>
            <p14:sldId id="264"/>
            <p14:sldId id="258"/>
            <p14:sldId id="277"/>
            <p14:sldId id="259"/>
            <p14:sldId id="300"/>
            <p14:sldId id="301"/>
            <p14:sldId id="302"/>
            <p14:sldId id="303"/>
            <p14:sldId id="304"/>
            <p14:sldId id="306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</p14:sldIdLst>
        </p14:section>
        <p14:section name="Untitled Section" id="{0BD353A8-C9CD-42FB-B0E8-4E12EE6F900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D944C-C880-4A10-B58E-B4EE8449592D}" v="43" dt="2025-06-01T16:07:35.097"/>
  </p1510:revLst>
</p1510:revInfo>
</file>

<file path=ppt/tableStyles.xml><?xml version="1.0" encoding="utf-8"?>
<a:tblStyleLst xmlns:a="http://schemas.openxmlformats.org/drawingml/2006/main" def="{FB880CFC-CF63-49BC-B406-23E5BBBB529F}">
  <a:tblStyle styleId="{FB880CFC-CF63-49BC-B406-23E5BBBB52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Gonçalves" userId="daa890474fb9f8ca" providerId="LiveId" clId="{2A1D944C-C880-4A10-B58E-B4EE8449592D}"/>
    <pc:docChg chg="undo redo custSel addSld delSld modSld sldOrd modSection">
      <pc:chgData name="Matheus Gonçalves" userId="daa890474fb9f8ca" providerId="LiveId" clId="{2A1D944C-C880-4A10-B58E-B4EE8449592D}" dt="2025-06-01T16:14:04.123" v="3508" actId="1076"/>
      <pc:docMkLst>
        <pc:docMk/>
      </pc:docMkLst>
      <pc:sldChg chg="modSp mod">
        <pc:chgData name="Matheus Gonçalves" userId="daa890474fb9f8ca" providerId="LiveId" clId="{2A1D944C-C880-4A10-B58E-B4EE8449592D}" dt="2025-04-10T17:49:51.613" v="45" actId="20577"/>
        <pc:sldMkLst>
          <pc:docMk/>
          <pc:sldMk cId="915826166" sldId="302"/>
        </pc:sldMkLst>
        <pc:spChg chg="mod">
          <ac:chgData name="Matheus Gonçalves" userId="daa890474fb9f8ca" providerId="LiveId" clId="{2A1D944C-C880-4A10-B58E-B4EE8449592D}" dt="2025-04-10T17:49:51.613" v="45" actId="20577"/>
          <ac:spMkLst>
            <pc:docMk/>
            <pc:sldMk cId="915826166" sldId="302"/>
            <ac:spMk id="502" creationId="{BDB2DFD7-E96E-A977-36E5-EC760941417D}"/>
          </ac:spMkLst>
        </pc:spChg>
      </pc:sldChg>
      <pc:sldChg chg="ord">
        <pc:chgData name="Matheus Gonçalves" userId="daa890474fb9f8ca" providerId="LiveId" clId="{2A1D944C-C880-4A10-B58E-B4EE8449592D}" dt="2025-04-22T11:24:37" v="48"/>
        <pc:sldMkLst>
          <pc:docMk/>
          <pc:sldMk cId="107439218" sldId="305"/>
        </pc:sldMkLst>
      </pc:sldChg>
      <pc:sldChg chg="del">
        <pc:chgData name="Matheus Gonçalves" userId="daa890474fb9f8ca" providerId="LiveId" clId="{2A1D944C-C880-4A10-B58E-B4EE8449592D}" dt="2025-04-22T11:24:09.122" v="46" actId="47"/>
        <pc:sldMkLst>
          <pc:docMk/>
          <pc:sldMk cId="2343451763" sldId="307"/>
        </pc:sldMkLst>
      </pc:sldChg>
      <pc:sldChg chg="modSp add mod">
        <pc:chgData name="Matheus Gonçalves" userId="daa890474fb9f8ca" providerId="LiveId" clId="{2A1D944C-C880-4A10-B58E-B4EE8449592D}" dt="2025-04-22T11:28:54.698" v="127" actId="20577"/>
        <pc:sldMkLst>
          <pc:docMk/>
          <pc:sldMk cId="2626791208" sldId="307"/>
        </pc:sldMkLst>
        <pc:spChg chg="mod">
          <ac:chgData name="Matheus Gonçalves" userId="daa890474fb9f8ca" providerId="LiveId" clId="{2A1D944C-C880-4A10-B58E-B4EE8449592D}" dt="2025-04-22T11:24:50.918" v="57" actId="20577"/>
          <ac:spMkLst>
            <pc:docMk/>
            <pc:sldMk cId="2626791208" sldId="307"/>
            <ac:spMk id="500" creationId="{2C06B88E-DAA5-21F6-A0F7-7A78F985374C}"/>
          </ac:spMkLst>
        </pc:spChg>
        <pc:spChg chg="mod">
          <ac:chgData name="Matheus Gonçalves" userId="daa890474fb9f8ca" providerId="LiveId" clId="{2A1D944C-C880-4A10-B58E-B4EE8449592D}" dt="2025-04-22T11:24:56.339" v="72" actId="20577"/>
          <ac:spMkLst>
            <pc:docMk/>
            <pc:sldMk cId="2626791208" sldId="307"/>
            <ac:spMk id="501" creationId="{27090C00-D5FB-70FE-1ED5-4D088065CF37}"/>
          </ac:spMkLst>
        </pc:spChg>
        <pc:spChg chg="mod">
          <ac:chgData name="Matheus Gonçalves" userId="daa890474fb9f8ca" providerId="LiveId" clId="{2A1D944C-C880-4A10-B58E-B4EE8449592D}" dt="2025-04-22T11:28:54.698" v="127" actId="20577"/>
          <ac:spMkLst>
            <pc:docMk/>
            <pc:sldMk cId="2626791208" sldId="307"/>
            <ac:spMk id="502" creationId="{E3FD438F-0255-610E-1AA2-7ADA212193DD}"/>
          </ac:spMkLst>
        </pc:spChg>
      </pc:sldChg>
      <pc:sldChg chg="new del">
        <pc:chgData name="Matheus Gonçalves" userId="daa890474fb9f8ca" providerId="LiveId" clId="{2A1D944C-C880-4A10-B58E-B4EE8449592D}" dt="2025-04-22T11:24:40.716" v="50" actId="47"/>
        <pc:sldMkLst>
          <pc:docMk/>
          <pc:sldMk cId="4292999121" sldId="307"/>
        </pc:sldMkLst>
      </pc:sldChg>
      <pc:sldChg chg="modSp add mod">
        <pc:chgData name="Matheus Gonçalves" userId="daa890474fb9f8ca" providerId="LiveId" clId="{2A1D944C-C880-4A10-B58E-B4EE8449592D}" dt="2025-04-22T11:35:48.169" v="230" actId="20577"/>
        <pc:sldMkLst>
          <pc:docMk/>
          <pc:sldMk cId="2582645972" sldId="308"/>
        </pc:sldMkLst>
        <pc:spChg chg="mod">
          <ac:chgData name="Matheus Gonçalves" userId="daa890474fb9f8ca" providerId="LiveId" clId="{2A1D944C-C880-4A10-B58E-B4EE8449592D}" dt="2025-04-22T11:33:20.985" v="135" actId="20577"/>
          <ac:spMkLst>
            <pc:docMk/>
            <pc:sldMk cId="2582645972" sldId="308"/>
            <ac:spMk id="500" creationId="{B70ABF06-62F4-15C1-6735-BC56F1379FBD}"/>
          </ac:spMkLst>
        </pc:spChg>
        <pc:spChg chg="mod">
          <ac:chgData name="Matheus Gonçalves" userId="daa890474fb9f8ca" providerId="LiveId" clId="{2A1D944C-C880-4A10-B58E-B4EE8449592D}" dt="2025-04-22T11:35:04.394" v="226" actId="20577"/>
          <ac:spMkLst>
            <pc:docMk/>
            <pc:sldMk cId="2582645972" sldId="308"/>
            <ac:spMk id="501" creationId="{C2F17BE6-0E3B-DDE0-F399-3F10EC53975E}"/>
          </ac:spMkLst>
        </pc:spChg>
        <pc:spChg chg="mod">
          <ac:chgData name="Matheus Gonçalves" userId="daa890474fb9f8ca" providerId="LiveId" clId="{2A1D944C-C880-4A10-B58E-B4EE8449592D}" dt="2025-04-22T11:35:48.169" v="230" actId="20577"/>
          <ac:spMkLst>
            <pc:docMk/>
            <pc:sldMk cId="2582645972" sldId="308"/>
            <ac:spMk id="502" creationId="{9362DB20-396D-CDF3-B7FB-0E5127970E02}"/>
          </ac:spMkLst>
        </pc:spChg>
      </pc:sldChg>
      <pc:sldChg chg="modSp add mod">
        <pc:chgData name="Matheus Gonçalves" userId="daa890474fb9f8ca" providerId="LiveId" clId="{2A1D944C-C880-4A10-B58E-B4EE8449592D}" dt="2025-04-22T11:39:08.364" v="290" actId="20577"/>
        <pc:sldMkLst>
          <pc:docMk/>
          <pc:sldMk cId="3245551687" sldId="309"/>
        </pc:sldMkLst>
        <pc:spChg chg="mod">
          <ac:chgData name="Matheus Gonçalves" userId="daa890474fb9f8ca" providerId="LiveId" clId="{2A1D944C-C880-4A10-B58E-B4EE8449592D}" dt="2025-04-22T11:36:27.340" v="235" actId="20577"/>
          <ac:spMkLst>
            <pc:docMk/>
            <pc:sldMk cId="3245551687" sldId="309"/>
            <ac:spMk id="500" creationId="{E47DD9EF-C46A-E076-D951-D8590EE294A8}"/>
          </ac:spMkLst>
        </pc:spChg>
        <pc:spChg chg="mod">
          <ac:chgData name="Matheus Gonçalves" userId="daa890474fb9f8ca" providerId="LiveId" clId="{2A1D944C-C880-4A10-B58E-B4EE8449592D}" dt="2025-04-22T11:36:44.143" v="236"/>
          <ac:spMkLst>
            <pc:docMk/>
            <pc:sldMk cId="3245551687" sldId="309"/>
            <ac:spMk id="501" creationId="{FD689173-BAAE-03E2-2E0B-AEDF562C0DB1}"/>
          </ac:spMkLst>
        </pc:spChg>
        <pc:spChg chg="mod">
          <ac:chgData name="Matheus Gonçalves" userId="daa890474fb9f8ca" providerId="LiveId" clId="{2A1D944C-C880-4A10-B58E-B4EE8449592D}" dt="2025-04-22T11:39:08.364" v="290" actId="20577"/>
          <ac:spMkLst>
            <pc:docMk/>
            <pc:sldMk cId="3245551687" sldId="309"/>
            <ac:spMk id="502" creationId="{490B4106-D63C-BB23-4CAC-0BAEEF9EA0FA}"/>
          </ac:spMkLst>
        </pc:spChg>
      </pc:sldChg>
      <pc:sldChg chg="modSp add mod">
        <pc:chgData name="Matheus Gonçalves" userId="daa890474fb9f8ca" providerId="LiveId" clId="{2A1D944C-C880-4A10-B58E-B4EE8449592D}" dt="2025-04-22T11:44:55.774" v="367" actId="20577"/>
        <pc:sldMkLst>
          <pc:docMk/>
          <pc:sldMk cId="1520613071" sldId="310"/>
        </pc:sldMkLst>
        <pc:spChg chg="mod">
          <ac:chgData name="Matheus Gonçalves" userId="daa890474fb9f8ca" providerId="LiveId" clId="{2A1D944C-C880-4A10-B58E-B4EE8449592D}" dt="2025-04-22T11:42:43.833" v="301" actId="20577"/>
          <ac:spMkLst>
            <pc:docMk/>
            <pc:sldMk cId="1520613071" sldId="310"/>
            <ac:spMk id="500" creationId="{F624E0FC-E478-FFFD-169F-B237F29F67AA}"/>
          </ac:spMkLst>
        </pc:spChg>
        <pc:spChg chg="mod">
          <ac:chgData name="Matheus Gonçalves" userId="daa890474fb9f8ca" providerId="LiveId" clId="{2A1D944C-C880-4A10-B58E-B4EE8449592D}" dt="2025-04-22T11:44:06.920" v="364" actId="14100"/>
          <ac:spMkLst>
            <pc:docMk/>
            <pc:sldMk cId="1520613071" sldId="310"/>
            <ac:spMk id="501" creationId="{2D3A0C66-F9E9-7253-C7A7-F24A6E6BB805}"/>
          </ac:spMkLst>
        </pc:spChg>
        <pc:spChg chg="mod">
          <ac:chgData name="Matheus Gonçalves" userId="daa890474fb9f8ca" providerId="LiveId" clId="{2A1D944C-C880-4A10-B58E-B4EE8449592D}" dt="2025-04-22T11:44:55.774" v="367" actId="20577"/>
          <ac:spMkLst>
            <pc:docMk/>
            <pc:sldMk cId="1520613071" sldId="310"/>
            <ac:spMk id="502" creationId="{D771EE70-8992-6D6E-491F-6324023B15B5}"/>
          </ac:spMkLst>
        </pc:spChg>
      </pc:sldChg>
      <pc:sldChg chg="modSp add mod">
        <pc:chgData name="Matheus Gonçalves" userId="daa890474fb9f8ca" providerId="LiveId" clId="{2A1D944C-C880-4A10-B58E-B4EE8449592D}" dt="2025-04-22T11:46:12.543" v="370" actId="20577"/>
        <pc:sldMkLst>
          <pc:docMk/>
          <pc:sldMk cId="1234344422" sldId="311"/>
        </pc:sldMkLst>
        <pc:spChg chg="mod">
          <ac:chgData name="Matheus Gonçalves" userId="daa890474fb9f8ca" providerId="LiveId" clId="{2A1D944C-C880-4A10-B58E-B4EE8449592D}" dt="2025-04-22T11:46:12.543" v="370" actId="20577"/>
          <ac:spMkLst>
            <pc:docMk/>
            <pc:sldMk cId="1234344422" sldId="311"/>
            <ac:spMk id="500" creationId="{6BE34346-5579-7D38-FCC3-166B12A527CD}"/>
          </ac:spMkLst>
        </pc:spChg>
        <pc:spChg chg="mod">
          <ac:chgData name="Matheus Gonçalves" userId="daa890474fb9f8ca" providerId="LiveId" clId="{2A1D944C-C880-4A10-B58E-B4EE8449592D}" dt="2025-04-22T11:43:50.020" v="343" actId="20577"/>
          <ac:spMkLst>
            <pc:docMk/>
            <pc:sldMk cId="1234344422" sldId="311"/>
            <ac:spMk id="501" creationId="{C6B72E56-3E54-2B1E-609A-A88BC1CE87AF}"/>
          </ac:spMkLst>
        </pc:spChg>
        <pc:spChg chg="mod">
          <ac:chgData name="Matheus Gonçalves" userId="daa890474fb9f8ca" providerId="LiveId" clId="{2A1D944C-C880-4A10-B58E-B4EE8449592D}" dt="2025-04-22T11:45:07.002" v="369" actId="313"/>
          <ac:spMkLst>
            <pc:docMk/>
            <pc:sldMk cId="1234344422" sldId="311"/>
            <ac:spMk id="502" creationId="{6A63E531-38A1-2006-9070-BCE7FD3481C5}"/>
          </ac:spMkLst>
        </pc:spChg>
      </pc:sldChg>
      <pc:sldChg chg="modSp add mod">
        <pc:chgData name="Matheus Gonçalves" userId="daa890474fb9f8ca" providerId="LiveId" clId="{2A1D944C-C880-4A10-B58E-B4EE8449592D}" dt="2025-04-22T12:16:31.783" v="409" actId="20577"/>
        <pc:sldMkLst>
          <pc:docMk/>
          <pc:sldMk cId="2401723412" sldId="312"/>
        </pc:sldMkLst>
        <pc:spChg chg="mod">
          <ac:chgData name="Matheus Gonçalves" userId="daa890474fb9f8ca" providerId="LiveId" clId="{2A1D944C-C880-4A10-B58E-B4EE8449592D}" dt="2025-04-22T12:15:59.345" v="381" actId="20577"/>
          <ac:spMkLst>
            <pc:docMk/>
            <pc:sldMk cId="2401723412" sldId="312"/>
            <ac:spMk id="500" creationId="{172F0213-ABFE-760A-B96C-928394180D13}"/>
          </ac:spMkLst>
        </pc:spChg>
        <pc:spChg chg="mod">
          <ac:chgData name="Matheus Gonçalves" userId="daa890474fb9f8ca" providerId="LiveId" clId="{2A1D944C-C880-4A10-B58E-B4EE8449592D}" dt="2025-04-22T12:16:13.257" v="405" actId="14100"/>
          <ac:spMkLst>
            <pc:docMk/>
            <pc:sldMk cId="2401723412" sldId="312"/>
            <ac:spMk id="501" creationId="{4403B46C-3D59-5103-5880-E3F3F1A62F6C}"/>
          </ac:spMkLst>
        </pc:spChg>
        <pc:spChg chg="mod">
          <ac:chgData name="Matheus Gonçalves" userId="daa890474fb9f8ca" providerId="LiveId" clId="{2A1D944C-C880-4A10-B58E-B4EE8449592D}" dt="2025-04-22T12:16:31.783" v="409" actId="20577"/>
          <ac:spMkLst>
            <pc:docMk/>
            <pc:sldMk cId="2401723412" sldId="312"/>
            <ac:spMk id="502" creationId="{0C4381B4-C3EE-95AA-3CDE-0F73ACFA6746}"/>
          </ac:spMkLst>
        </pc:spChg>
      </pc:sldChg>
      <pc:sldChg chg="modSp add mod">
        <pc:chgData name="Matheus Gonçalves" userId="daa890474fb9f8ca" providerId="LiveId" clId="{2A1D944C-C880-4A10-B58E-B4EE8449592D}" dt="2025-04-22T12:19:28.071" v="590" actId="20577"/>
        <pc:sldMkLst>
          <pc:docMk/>
          <pc:sldMk cId="909132323" sldId="313"/>
        </pc:sldMkLst>
        <pc:spChg chg="mod">
          <ac:chgData name="Matheus Gonçalves" userId="daa890474fb9f8ca" providerId="LiveId" clId="{2A1D944C-C880-4A10-B58E-B4EE8449592D}" dt="2025-04-22T12:16:53.721" v="424" actId="14100"/>
          <ac:spMkLst>
            <pc:docMk/>
            <pc:sldMk cId="909132323" sldId="313"/>
            <ac:spMk id="500" creationId="{793CB7D6-BD3E-5BCF-0A39-A4FF5B138EAD}"/>
          </ac:spMkLst>
        </pc:spChg>
        <pc:spChg chg="mod">
          <ac:chgData name="Matheus Gonçalves" userId="daa890474fb9f8ca" providerId="LiveId" clId="{2A1D944C-C880-4A10-B58E-B4EE8449592D}" dt="2025-04-22T12:17:07.676" v="439" actId="20577"/>
          <ac:spMkLst>
            <pc:docMk/>
            <pc:sldMk cId="909132323" sldId="313"/>
            <ac:spMk id="501" creationId="{9740F4C1-C715-EFA4-59E9-84FFE3F61D77}"/>
          </ac:spMkLst>
        </pc:spChg>
        <pc:spChg chg="mod">
          <ac:chgData name="Matheus Gonçalves" userId="daa890474fb9f8ca" providerId="LiveId" clId="{2A1D944C-C880-4A10-B58E-B4EE8449592D}" dt="2025-04-22T12:19:28.071" v="590" actId="20577"/>
          <ac:spMkLst>
            <pc:docMk/>
            <pc:sldMk cId="909132323" sldId="313"/>
            <ac:spMk id="502" creationId="{7841BEDA-1345-0195-B2C6-FDE9C44D187E}"/>
          </ac:spMkLst>
        </pc:spChg>
      </pc:sldChg>
      <pc:sldChg chg="addSp delSp modSp add mod">
        <pc:chgData name="Matheus Gonçalves" userId="daa890474fb9f8ca" providerId="LiveId" clId="{2A1D944C-C880-4A10-B58E-B4EE8449592D}" dt="2025-04-29T15:38:48.761" v="884" actId="1076"/>
        <pc:sldMkLst>
          <pc:docMk/>
          <pc:sldMk cId="292300678" sldId="314"/>
        </pc:sldMkLst>
        <pc:spChg chg="add mod">
          <ac:chgData name="Matheus Gonçalves" userId="daa890474fb9f8ca" providerId="LiveId" clId="{2A1D944C-C880-4A10-B58E-B4EE8449592D}" dt="2025-04-29T15:38:48.761" v="884" actId="1076"/>
          <ac:spMkLst>
            <pc:docMk/>
            <pc:sldMk cId="292300678" sldId="314"/>
            <ac:spMk id="5" creationId="{B3F989AE-065B-82E3-B9C0-2BC90E96C901}"/>
          </ac:spMkLst>
        </pc:spChg>
        <pc:spChg chg="mod">
          <ac:chgData name="Matheus Gonçalves" userId="daa890474fb9f8ca" providerId="LiveId" clId="{2A1D944C-C880-4A10-B58E-B4EE8449592D}" dt="2025-04-29T15:38:38.085" v="882" actId="1076"/>
          <ac:spMkLst>
            <pc:docMk/>
            <pc:sldMk cId="292300678" sldId="314"/>
            <ac:spMk id="500" creationId="{2BF3B578-0C51-3DA7-8B69-55FA8F630467}"/>
          </ac:spMkLst>
        </pc:spChg>
      </pc:sldChg>
      <pc:sldChg chg="modSp add mod">
        <pc:chgData name="Matheus Gonçalves" userId="daa890474fb9f8ca" providerId="LiveId" clId="{2A1D944C-C880-4A10-B58E-B4EE8449592D}" dt="2025-04-29T15:40:16.033" v="1079" actId="20577"/>
        <pc:sldMkLst>
          <pc:docMk/>
          <pc:sldMk cId="3285550546" sldId="315"/>
        </pc:sldMkLst>
        <pc:spChg chg="mod">
          <ac:chgData name="Matheus Gonçalves" userId="daa890474fb9f8ca" providerId="LiveId" clId="{2A1D944C-C880-4A10-B58E-B4EE8449592D}" dt="2025-04-29T15:40:16.033" v="1079" actId="20577"/>
          <ac:spMkLst>
            <pc:docMk/>
            <pc:sldMk cId="3285550546" sldId="315"/>
            <ac:spMk id="5" creationId="{1A46F88F-9AEE-0699-D4B6-511D4025A76A}"/>
          </ac:spMkLst>
        </pc:spChg>
        <pc:spChg chg="mod">
          <ac:chgData name="Matheus Gonçalves" userId="daa890474fb9f8ca" providerId="LiveId" clId="{2A1D944C-C880-4A10-B58E-B4EE8449592D}" dt="2025-04-29T15:38:32.660" v="881" actId="1076"/>
          <ac:spMkLst>
            <pc:docMk/>
            <pc:sldMk cId="3285550546" sldId="315"/>
            <ac:spMk id="500" creationId="{3923C6B6-CAAA-6BCE-8475-5EAEB9EB6E01}"/>
          </ac:spMkLst>
        </pc:spChg>
      </pc:sldChg>
      <pc:sldChg chg="modSp add mod">
        <pc:chgData name="Matheus Gonçalves" userId="daa890474fb9f8ca" providerId="LiveId" clId="{2A1D944C-C880-4A10-B58E-B4EE8449592D}" dt="2025-04-29T15:42:10.381" v="1368" actId="313"/>
        <pc:sldMkLst>
          <pc:docMk/>
          <pc:sldMk cId="609585201" sldId="316"/>
        </pc:sldMkLst>
        <pc:spChg chg="mod">
          <ac:chgData name="Matheus Gonçalves" userId="daa890474fb9f8ca" providerId="LiveId" clId="{2A1D944C-C880-4A10-B58E-B4EE8449592D}" dt="2025-04-29T15:42:10.381" v="1368" actId="313"/>
          <ac:spMkLst>
            <pc:docMk/>
            <pc:sldMk cId="609585201" sldId="316"/>
            <ac:spMk id="5" creationId="{87C25E0D-AFA1-F816-3E19-D01EE2EC3308}"/>
          </ac:spMkLst>
        </pc:spChg>
        <pc:spChg chg="mod">
          <ac:chgData name="Matheus Gonçalves" userId="daa890474fb9f8ca" providerId="LiveId" clId="{2A1D944C-C880-4A10-B58E-B4EE8449592D}" dt="2025-04-29T15:40:59.837" v="1158" actId="20577"/>
          <ac:spMkLst>
            <pc:docMk/>
            <pc:sldMk cId="609585201" sldId="316"/>
            <ac:spMk id="500" creationId="{9E8AC9BC-4513-008E-EE22-6D79146954FF}"/>
          </ac:spMkLst>
        </pc:spChg>
      </pc:sldChg>
      <pc:sldChg chg="addSp modSp add mod">
        <pc:chgData name="Matheus Gonçalves" userId="daa890474fb9f8ca" providerId="LiveId" clId="{2A1D944C-C880-4A10-B58E-B4EE8449592D}" dt="2025-04-29T15:43:12.971" v="1536" actId="20577"/>
        <pc:sldMkLst>
          <pc:docMk/>
          <pc:sldMk cId="3618911536" sldId="317"/>
        </pc:sldMkLst>
        <pc:spChg chg="mod">
          <ac:chgData name="Matheus Gonçalves" userId="daa890474fb9f8ca" providerId="LiveId" clId="{2A1D944C-C880-4A10-B58E-B4EE8449592D}" dt="2025-04-29T15:43:12.971" v="1536" actId="20577"/>
          <ac:spMkLst>
            <pc:docMk/>
            <pc:sldMk cId="3618911536" sldId="317"/>
            <ac:spMk id="5" creationId="{5A937808-C41B-4052-658A-A93E81808EB5}"/>
          </ac:spMkLst>
        </pc:spChg>
        <pc:spChg chg="mod">
          <ac:chgData name="Matheus Gonçalves" userId="daa890474fb9f8ca" providerId="LiveId" clId="{2A1D944C-C880-4A10-B58E-B4EE8449592D}" dt="2025-04-29T15:42:23.046" v="1382" actId="20577"/>
          <ac:spMkLst>
            <pc:docMk/>
            <pc:sldMk cId="3618911536" sldId="317"/>
            <ac:spMk id="500" creationId="{37E8E645-DF9F-AE0C-CFF1-E44EDEF20B2F}"/>
          </ac:spMkLst>
        </pc:spChg>
      </pc:sldChg>
      <pc:sldChg chg="modSp add mod">
        <pc:chgData name="Matheus Gonçalves" userId="daa890474fb9f8ca" providerId="LiveId" clId="{2A1D944C-C880-4A10-B58E-B4EE8449592D}" dt="2025-04-29T15:44:53.954" v="1645" actId="207"/>
        <pc:sldMkLst>
          <pc:docMk/>
          <pc:sldMk cId="939185016" sldId="318"/>
        </pc:sldMkLst>
        <pc:spChg chg="mod">
          <ac:chgData name="Matheus Gonçalves" userId="daa890474fb9f8ca" providerId="LiveId" clId="{2A1D944C-C880-4A10-B58E-B4EE8449592D}" dt="2025-04-29T15:44:53.954" v="1645" actId="207"/>
          <ac:spMkLst>
            <pc:docMk/>
            <pc:sldMk cId="939185016" sldId="318"/>
            <ac:spMk id="5" creationId="{EA239779-DFA3-129B-8FE2-0ECF75EBBC12}"/>
          </ac:spMkLst>
        </pc:spChg>
        <pc:spChg chg="mod">
          <ac:chgData name="Matheus Gonçalves" userId="daa890474fb9f8ca" providerId="LiveId" clId="{2A1D944C-C880-4A10-B58E-B4EE8449592D}" dt="2025-04-29T15:43:36.482" v="1578" actId="6549"/>
          <ac:spMkLst>
            <pc:docMk/>
            <pc:sldMk cId="939185016" sldId="318"/>
            <ac:spMk id="500" creationId="{3A27AC17-4B87-159E-DCA8-6249E2E0989D}"/>
          </ac:spMkLst>
        </pc:spChg>
      </pc:sldChg>
      <pc:sldChg chg="modSp add mod">
        <pc:chgData name="Matheus Gonçalves" userId="daa890474fb9f8ca" providerId="LiveId" clId="{2A1D944C-C880-4A10-B58E-B4EE8449592D}" dt="2025-04-29T15:46:04.068" v="1866" actId="20577"/>
        <pc:sldMkLst>
          <pc:docMk/>
          <pc:sldMk cId="899369459" sldId="319"/>
        </pc:sldMkLst>
        <pc:spChg chg="mod">
          <ac:chgData name="Matheus Gonçalves" userId="daa890474fb9f8ca" providerId="LiveId" clId="{2A1D944C-C880-4A10-B58E-B4EE8449592D}" dt="2025-04-29T15:46:04.068" v="1866" actId="20577"/>
          <ac:spMkLst>
            <pc:docMk/>
            <pc:sldMk cId="899369459" sldId="319"/>
            <ac:spMk id="5" creationId="{B9C548A8-3438-1563-564D-490BB5138B9B}"/>
          </ac:spMkLst>
        </pc:spChg>
        <pc:spChg chg="mod">
          <ac:chgData name="Matheus Gonçalves" userId="daa890474fb9f8ca" providerId="LiveId" clId="{2A1D944C-C880-4A10-B58E-B4EE8449592D}" dt="2025-04-29T15:45:06.174" v="1652" actId="20577"/>
          <ac:spMkLst>
            <pc:docMk/>
            <pc:sldMk cId="899369459" sldId="319"/>
            <ac:spMk id="500" creationId="{E35C90B5-80B5-6085-68C8-CA24351CD2A1}"/>
          </ac:spMkLst>
        </pc:spChg>
      </pc:sldChg>
      <pc:sldChg chg="modSp add mod">
        <pc:chgData name="Matheus Gonçalves" userId="daa890474fb9f8ca" providerId="LiveId" clId="{2A1D944C-C880-4A10-B58E-B4EE8449592D}" dt="2025-04-29T15:47:06.718" v="1974" actId="20577"/>
        <pc:sldMkLst>
          <pc:docMk/>
          <pc:sldMk cId="1500289279" sldId="320"/>
        </pc:sldMkLst>
        <pc:spChg chg="mod">
          <ac:chgData name="Matheus Gonçalves" userId="daa890474fb9f8ca" providerId="LiveId" clId="{2A1D944C-C880-4A10-B58E-B4EE8449592D}" dt="2025-04-29T15:47:06.718" v="1974" actId="20577"/>
          <ac:spMkLst>
            <pc:docMk/>
            <pc:sldMk cId="1500289279" sldId="320"/>
            <ac:spMk id="5" creationId="{2A1AB68F-3AFC-5FCC-0E97-C09A4F33F75B}"/>
          </ac:spMkLst>
        </pc:spChg>
        <pc:spChg chg="mod">
          <ac:chgData name="Matheus Gonçalves" userId="daa890474fb9f8ca" providerId="LiveId" clId="{2A1D944C-C880-4A10-B58E-B4EE8449592D}" dt="2025-04-29T15:46:29.954" v="1884" actId="20577"/>
          <ac:spMkLst>
            <pc:docMk/>
            <pc:sldMk cId="1500289279" sldId="320"/>
            <ac:spMk id="500" creationId="{37D1D23E-08FB-2E22-D470-AA92EB458C66}"/>
          </ac:spMkLst>
        </pc:spChg>
      </pc:sldChg>
      <pc:sldChg chg="modSp add mod">
        <pc:chgData name="Matheus Gonçalves" userId="daa890474fb9f8ca" providerId="LiveId" clId="{2A1D944C-C880-4A10-B58E-B4EE8449592D}" dt="2025-04-29T15:47:56.669" v="2101" actId="20577"/>
        <pc:sldMkLst>
          <pc:docMk/>
          <pc:sldMk cId="3866292167" sldId="321"/>
        </pc:sldMkLst>
        <pc:spChg chg="mod">
          <ac:chgData name="Matheus Gonçalves" userId="daa890474fb9f8ca" providerId="LiveId" clId="{2A1D944C-C880-4A10-B58E-B4EE8449592D}" dt="2025-04-29T15:47:56.669" v="2101" actId="20577"/>
          <ac:spMkLst>
            <pc:docMk/>
            <pc:sldMk cId="3866292167" sldId="321"/>
            <ac:spMk id="5" creationId="{3EB9DA63-07AE-018F-520E-9FBF738E28FA}"/>
          </ac:spMkLst>
        </pc:spChg>
        <pc:spChg chg="mod">
          <ac:chgData name="Matheus Gonçalves" userId="daa890474fb9f8ca" providerId="LiveId" clId="{2A1D944C-C880-4A10-B58E-B4EE8449592D}" dt="2025-04-29T15:47:23.717" v="1995" actId="20577"/>
          <ac:spMkLst>
            <pc:docMk/>
            <pc:sldMk cId="3866292167" sldId="321"/>
            <ac:spMk id="500" creationId="{20F95919-6EAA-FA4D-8914-BA7ED49AEC6F}"/>
          </ac:spMkLst>
        </pc:spChg>
      </pc:sldChg>
      <pc:sldChg chg="modSp add mod">
        <pc:chgData name="Matheus Gonçalves" userId="daa890474fb9f8ca" providerId="LiveId" clId="{2A1D944C-C880-4A10-B58E-B4EE8449592D}" dt="2025-04-29T15:52:15.157" v="2233" actId="20577"/>
        <pc:sldMkLst>
          <pc:docMk/>
          <pc:sldMk cId="708401954" sldId="322"/>
        </pc:sldMkLst>
        <pc:spChg chg="mod">
          <ac:chgData name="Matheus Gonçalves" userId="daa890474fb9f8ca" providerId="LiveId" clId="{2A1D944C-C880-4A10-B58E-B4EE8449592D}" dt="2025-04-29T15:52:15.157" v="2233" actId="20577"/>
          <ac:spMkLst>
            <pc:docMk/>
            <pc:sldMk cId="708401954" sldId="322"/>
            <ac:spMk id="5" creationId="{A98D1C47-04F0-10AC-3963-1330C7C28E02}"/>
          </ac:spMkLst>
        </pc:spChg>
        <pc:spChg chg="mod">
          <ac:chgData name="Matheus Gonçalves" userId="daa890474fb9f8ca" providerId="LiveId" clId="{2A1D944C-C880-4A10-B58E-B4EE8449592D}" dt="2025-04-29T15:48:15.418" v="2125" actId="20577"/>
          <ac:spMkLst>
            <pc:docMk/>
            <pc:sldMk cId="708401954" sldId="322"/>
            <ac:spMk id="500" creationId="{A5A738CE-C956-26C7-5433-D55FDEC7004F}"/>
          </ac:spMkLst>
        </pc:spChg>
      </pc:sldChg>
      <pc:sldChg chg="addSp delSp modSp add del mod">
        <pc:chgData name="Matheus Gonçalves" userId="daa890474fb9f8ca" providerId="LiveId" clId="{2A1D944C-C880-4A10-B58E-B4EE8449592D}" dt="2025-05-07T14:41:38.559" v="2340" actId="47"/>
        <pc:sldMkLst>
          <pc:docMk/>
          <pc:sldMk cId="1103183793" sldId="323"/>
        </pc:sldMkLst>
      </pc:sldChg>
      <pc:sldChg chg="modSp add del mod">
        <pc:chgData name="Matheus Gonçalves" userId="daa890474fb9f8ca" providerId="LiveId" clId="{2A1D944C-C880-4A10-B58E-B4EE8449592D}" dt="2025-05-15T15:40:38.285" v="2431" actId="47"/>
        <pc:sldMkLst>
          <pc:docMk/>
          <pc:sldMk cId="4001184298" sldId="323"/>
        </pc:sldMkLst>
      </pc:sldChg>
      <pc:sldChg chg="addSp delSp modSp add del mod">
        <pc:chgData name="Matheus Gonçalves" userId="daa890474fb9f8ca" providerId="LiveId" clId="{2A1D944C-C880-4A10-B58E-B4EE8449592D}" dt="2025-05-07T14:41:37.885" v="2339" actId="47"/>
        <pc:sldMkLst>
          <pc:docMk/>
          <pc:sldMk cId="985272461" sldId="324"/>
        </pc:sldMkLst>
      </pc:sldChg>
      <pc:sldChg chg="add del">
        <pc:chgData name="Matheus Gonçalves" userId="daa890474fb9f8ca" providerId="LiveId" clId="{2A1D944C-C880-4A10-B58E-B4EE8449592D}" dt="2025-05-15T15:40:39.365" v="2432" actId="47"/>
        <pc:sldMkLst>
          <pc:docMk/>
          <pc:sldMk cId="3977238134" sldId="324"/>
        </pc:sldMkLst>
      </pc:sldChg>
      <pc:sldChg chg="modSp add mod">
        <pc:chgData name="Matheus Gonçalves" userId="daa890474fb9f8ca" providerId="LiveId" clId="{2A1D944C-C880-4A10-B58E-B4EE8449592D}" dt="2025-05-15T15:41:41.692" v="2575" actId="207"/>
        <pc:sldMkLst>
          <pc:docMk/>
          <pc:sldMk cId="1265178788" sldId="325"/>
        </pc:sldMkLst>
        <pc:spChg chg="mod">
          <ac:chgData name="Matheus Gonçalves" userId="daa890474fb9f8ca" providerId="LiveId" clId="{2A1D944C-C880-4A10-B58E-B4EE8449592D}" dt="2025-05-15T15:41:41.692" v="2575" actId="207"/>
          <ac:spMkLst>
            <pc:docMk/>
            <pc:sldMk cId="1265178788" sldId="325"/>
            <ac:spMk id="5" creationId="{A3BB5109-5883-A947-142D-23DA8D21F2BD}"/>
          </ac:spMkLst>
        </pc:spChg>
        <pc:spChg chg="mod">
          <ac:chgData name="Matheus Gonçalves" userId="daa890474fb9f8ca" providerId="LiveId" clId="{2A1D944C-C880-4A10-B58E-B4EE8449592D}" dt="2025-05-15T14:49:31.196" v="2378" actId="20577"/>
          <ac:spMkLst>
            <pc:docMk/>
            <pc:sldMk cId="1265178788" sldId="325"/>
            <ac:spMk id="500" creationId="{1900FA16-7122-7B57-8CE4-F82651D7135A}"/>
          </ac:spMkLst>
        </pc:spChg>
      </pc:sldChg>
      <pc:sldChg chg="addSp delSp modSp add del mod">
        <pc:chgData name="Matheus Gonçalves" userId="daa890474fb9f8ca" providerId="LiveId" clId="{2A1D944C-C880-4A10-B58E-B4EE8449592D}" dt="2025-05-07T14:41:37.038" v="2338" actId="47"/>
        <pc:sldMkLst>
          <pc:docMk/>
          <pc:sldMk cId="3450058066" sldId="325"/>
        </pc:sldMkLst>
      </pc:sldChg>
      <pc:sldChg chg="modSp add mod">
        <pc:chgData name="Matheus Gonçalves" userId="daa890474fb9f8ca" providerId="LiveId" clId="{2A1D944C-C880-4A10-B58E-B4EE8449592D}" dt="2025-05-15T15:45:40.516" v="2680" actId="403"/>
        <pc:sldMkLst>
          <pc:docMk/>
          <pc:sldMk cId="3204021647" sldId="326"/>
        </pc:sldMkLst>
        <pc:spChg chg="mod">
          <ac:chgData name="Matheus Gonçalves" userId="daa890474fb9f8ca" providerId="LiveId" clId="{2A1D944C-C880-4A10-B58E-B4EE8449592D}" dt="2025-05-15T15:45:40.516" v="2680" actId="403"/>
          <ac:spMkLst>
            <pc:docMk/>
            <pc:sldMk cId="3204021647" sldId="326"/>
            <ac:spMk id="5" creationId="{BD1A7AF7-5A3E-027C-6AC1-09F6C089A8D6}"/>
          </ac:spMkLst>
        </pc:spChg>
        <pc:spChg chg="mod">
          <ac:chgData name="Matheus Gonçalves" userId="daa890474fb9f8ca" providerId="LiveId" clId="{2A1D944C-C880-4A10-B58E-B4EE8449592D}" dt="2025-05-15T14:59:57.123" v="2403" actId="14100"/>
          <ac:spMkLst>
            <pc:docMk/>
            <pc:sldMk cId="3204021647" sldId="326"/>
            <ac:spMk id="500" creationId="{29831387-9816-B18E-E48E-A27BDC4A26A9}"/>
          </ac:spMkLst>
        </pc:spChg>
      </pc:sldChg>
      <pc:sldChg chg="add del ord">
        <pc:chgData name="Matheus Gonçalves" userId="daa890474fb9f8ca" providerId="LiveId" clId="{2A1D944C-C880-4A10-B58E-B4EE8449592D}" dt="2025-05-07T14:41:36.186" v="2337" actId="47"/>
        <pc:sldMkLst>
          <pc:docMk/>
          <pc:sldMk cId="3953462184" sldId="326"/>
        </pc:sldMkLst>
      </pc:sldChg>
      <pc:sldChg chg="modSp add del mod">
        <pc:chgData name="Matheus Gonçalves" userId="daa890474fb9f8ca" providerId="LiveId" clId="{2A1D944C-C880-4A10-B58E-B4EE8449592D}" dt="2025-05-07T14:41:35.027" v="2336" actId="47"/>
        <pc:sldMkLst>
          <pc:docMk/>
          <pc:sldMk cId="525945151" sldId="327"/>
        </pc:sldMkLst>
      </pc:sldChg>
      <pc:sldChg chg="modSp add mod">
        <pc:chgData name="Matheus Gonçalves" userId="daa890474fb9f8ca" providerId="LiveId" clId="{2A1D944C-C880-4A10-B58E-B4EE8449592D}" dt="2025-05-15T15:41:07.257" v="2492" actId="207"/>
        <pc:sldMkLst>
          <pc:docMk/>
          <pc:sldMk cId="2248484995" sldId="327"/>
        </pc:sldMkLst>
        <pc:spChg chg="mod">
          <ac:chgData name="Matheus Gonçalves" userId="daa890474fb9f8ca" providerId="LiveId" clId="{2A1D944C-C880-4A10-B58E-B4EE8449592D}" dt="2025-05-15T15:41:07.257" v="2492" actId="207"/>
          <ac:spMkLst>
            <pc:docMk/>
            <pc:sldMk cId="2248484995" sldId="327"/>
            <ac:spMk id="5" creationId="{F3BAA81D-B425-180D-C24B-EABA2FBCB526}"/>
          </ac:spMkLst>
        </pc:spChg>
        <pc:spChg chg="mod">
          <ac:chgData name="Matheus Gonçalves" userId="daa890474fb9f8ca" providerId="LiveId" clId="{2A1D944C-C880-4A10-B58E-B4EE8449592D}" dt="2025-05-15T15:40:15.708" v="2427" actId="20577"/>
          <ac:spMkLst>
            <pc:docMk/>
            <pc:sldMk cId="2248484995" sldId="327"/>
            <ac:spMk id="500" creationId="{2FED1FB7-3BB4-8035-73CC-D1892A02315D}"/>
          </ac:spMkLst>
        </pc:spChg>
      </pc:sldChg>
      <pc:sldChg chg="modSp add mod">
        <pc:chgData name="Matheus Gonçalves" userId="daa890474fb9f8ca" providerId="LiveId" clId="{2A1D944C-C880-4A10-B58E-B4EE8449592D}" dt="2025-05-15T15:42:29.725" v="2617" actId="403"/>
        <pc:sldMkLst>
          <pc:docMk/>
          <pc:sldMk cId="3062196729" sldId="328"/>
        </pc:sldMkLst>
        <pc:spChg chg="mod">
          <ac:chgData name="Matheus Gonçalves" userId="daa890474fb9f8ca" providerId="LiveId" clId="{2A1D944C-C880-4A10-B58E-B4EE8449592D}" dt="2025-05-15T15:42:29.725" v="2617" actId="403"/>
          <ac:spMkLst>
            <pc:docMk/>
            <pc:sldMk cId="3062196729" sldId="328"/>
            <ac:spMk id="5" creationId="{3A79C2FA-369F-F76A-BBBA-8D36A216A974}"/>
          </ac:spMkLst>
        </pc:spChg>
        <pc:spChg chg="mod">
          <ac:chgData name="Matheus Gonçalves" userId="daa890474fb9f8ca" providerId="LiveId" clId="{2A1D944C-C880-4A10-B58E-B4EE8449592D}" dt="2025-05-15T15:42:03.801" v="2590" actId="20577"/>
          <ac:spMkLst>
            <pc:docMk/>
            <pc:sldMk cId="3062196729" sldId="328"/>
            <ac:spMk id="500" creationId="{B598E184-EAF1-8DAC-FFC8-A6DD438D7412}"/>
          </ac:spMkLst>
        </pc:spChg>
      </pc:sldChg>
      <pc:sldChg chg="modSp add mod">
        <pc:chgData name="Matheus Gonçalves" userId="daa890474fb9f8ca" providerId="LiveId" clId="{2A1D944C-C880-4A10-B58E-B4EE8449592D}" dt="2025-05-15T15:43:17.985" v="2679" actId="20577"/>
        <pc:sldMkLst>
          <pc:docMk/>
          <pc:sldMk cId="114766661" sldId="329"/>
        </pc:sldMkLst>
        <pc:spChg chg="mod">
          <ac:chgData name="Matheus Gonçalves" userId="daa890474fb9f8ca" providerId="LiveId" clId="{2A1D944C-C880-4A10-B58E-B4EE8449592D}" dt="2025-05-15T15:43:17.985" v="2679" actId="20577"/>
          <ac:spMkLst>
            <pc:docMk/>
            <pc:sldMk cId="114766661" sldId="329"/>
            <ac:spMk id="5" creationId="{C6B9782D-7D87-A6E1-129A-D79E3123F0EB}"/>
          </ac:spMkLst>
        </pc:spChg>
        <pc:spChg chg="mod">
          <ac:chgData name="Matheus Gonçalves" userId="daa890474fb9f8ca" providerId="LiveId" clId="{2A1D944C-C880-4A10-B58E-B4EE8449592D}" dt="2025-05-15T15:42:57.154" v="2629" actId="20577"/>
          <ac:spMkLst>
            <pc:docMk/>
            <pc:sldMk cId="114766661" sldId="329"/>
            <ac:spMk id="500" creationId="{6BB6EE6D-3099-0F85-0DEE-EB0B2FA24F02}"/>
          </ac:spMkLst>
        </pc:spChg>
      </pc:sldChg>
      <pc:sldChg chg="modSp add mod">
        <pc:chgData name="Matheus Gonçalves" userId="daa890474fb9f8ca" providerId="LiveId" clId="{2A1D944C-C880-4A10-B58E-B4EE8449592D}" dt="2025-05-21T14:21:24.193" v="2701" actId="403"/>
        <pc:sldMkLst>
          <pc:docMk/>
          <pc:sldMk cId="1811280900" sldId="334"/>
        </pc:sldMkLst>
        <pc:spChg chg="mod">
          <ac:chgData name="Matheus Gonçalves" userId="daa890474fb9f8ca" providerId="LiveId" clId="{2A1D944C-C880-4A10-B58E-B4EE8449592D}" dt="2025-05-21T14:21:24.193" v="2701" actId="403"/>
          <ac:spMkLst>
            <pc:docMk/>
            <pc:sldMk cId="1811280900" sldId="334"/>
            <ac:spMk id="5" creationId="{2EE08B50-328E-F897-CB5F-0445D9D3D3D6}"/>
          </ac:spMkLst>
        </pc:spChg>
        <pc:spChg chg="mod">
          <ac:chgData name="Matheus Gonçalves" userId="daa890474fb9f8ca" providerId="LiveId" clId="{2A1D944C-C880-4A10-B58E-B4EE8449592D}" dt="2025-05-21T14:20:47.747" v="2692" actId="20577"/>
          <ac:spMkLst>
            <pc:docMk/>
            <pc:sldMk cId="1811280900" sldId="334"/>
            <ac:spMk id="500" creationId="{D2D94239-CB89-AF56-D6F1-D12D948E63ED}"/>
          </ac:spMkLst>
        </pc:spChg>
      </pc:sldChg>
      <pc:sldChg chg="modSp add del mod">
        <pc:chgData name="Matheus Gonçalves" userId="daa890474fb9f8ca" providerId="LiveId" clId="{2A1D944C-C880-4A10-B58E-B4EE8449592D}" dt="2025-06-01T15:50:00.952" v="2854" actId="47"/>
        <pc:sldMkLst>
          <pc:docMk/>
          <pc:sldMk cId="27888092" sldId="335"/>
        </pc:sldMkLst>
      </pc:sldChg>
      <pc:sldChg chg="modSp add mod">
        <pc:chgData name="Matheus Gonçalves" userId="daa890474fb9f8ca" providerId="LiveId" clId="{2A1D944C-C880-4A10-B58E-B4EE8449592D}" dt="2025-06-01T15:51:50.064" v="2993" actId="20577"/>
        <pc:sldMkLst>
          <pc:docMk/>
          <pc:sldMk cId="931606601" sldId="335"/>
        </pc:sldMkLst>
        <pc:spChg chg="mod">
          <ac:chgData name="Matheus Gonçalves" userId="daa890474fb9f8ca" providerId="LiveId" clId="{2A1D944C-C880-4A10-B58E-B4EE8449592D}" dt="2025-06-01T15:51:50.064" v="2993" actId="20577"/>
          <ac:spMkLst>
            <pc:docMk/>
            <pc:sldMk cId="931606601" sldId="335"/>
            <ac:spMk id="5" creationId="{0B75D7B8-92A3-C35B-ED2D-A0AFBA9033CA}"/>
          </ac:spMkLst>
        </pc:spChg>
        <pc:spChg chg="mod">
          <ac:chgData name="Matheus Gonçalves" userId="daa890474fb9f8ca" providerId="LiveId" clId="{2A1D944C-C880-4A10-B58E-B4EE8449592D}" dt="2025-06-01T15:50:43.502" v="2880" actId="20577"/>
          <ac:spMkLst>
            <pc:docMk/>
            <pc:sldMk cId="931606601" sldId="335"/>
            <ac:spMk id="500" creationId="{ED6E7A3B-1337-635B-5945-2EB8F3B7E1AD}"/>
          </ac:spMkLst>
        </pc:spChg>
      </pc:sldChg>
      <pc:sldChg chg="modSp add mod">
        <pc:chgData name="Matheus Gonçalves" userId="daa890474fb9f8ca" providerId="LiveId" clId="{2A1D944C-C880-4A10-B58E-B4EE8449592D}" dt="2025-06-01T15:57:35.499" v="3098" actId="20577"/>
        <pc:sldMkLst>
          <pc:docMk/>
          <pc:sldMk cId="2356691341" sldId="336"/>
        </pc:sldMkLst>
        <pc:spChg chg="mod">
          <ac:chgData name="Matheus Gonçalves" userId="daa890474fb9f8ca" providerId="LiveId" clId="{2A1D944C-C880-4A10-B58E-B4EE8449592D}" dt="2025-06-01T15:57:35.499" v="3098" actId="20577"/>
          <ac:spMkLst>
            <pc:docMk/>
            <pc:sldMk cId="2356691341" sldId="336"/>
            <ac:spMk id="5" creationId="{9E726DA0-C2BF-C944-6418-571920AADC03}"/>
          </ac:spMkLst>
        </pc:spChg>
        <pc:spChg chg="mod">
          <ac:chgData name="Matheus Gonçalves" userId="daa890474fb9f8ca" providerId="LiveId" clId="{2A1D944C-C880-4A10-B58E-B4EE8449592D}" dt="2025-06-01T15:52:18.349" v="3012" actId="20577"/>
          <ac:spMkLst>
            <pc:docMk/>
            <pc:sldMk cId="2356691341" sldId="336"/>
            <ac:spMk id="500" creationId="{79BB7070-2121-99AE-CD32-195FA28319EE}"/>
          </ac:spMkLst>
        </pc:spChg>
      </pc:sldChg>
      <pc:sldChg chg="modSp add mod">
        <pc:chgData name="Matheus Gonçalves" userId="daa890474fb9f8ca" providerId="LiveId" clId="{2A1D944C-C880-4A10-B58E-B4EE8449592D}" dt="2025-06-01T15:57:30.001" v="3095" actId="20577"/>
        <pc:sldMkLst>
          <pc:docMk/>
          <pc:sldMk cId="3351571233" sldId="337"/>
        </pc:sldMkLst>
        <pc:spChg chg="mod">
          <ac:chgData name="Matheus Gonçalves" userId="daa890474fb9f8ca" providerId="LiveId" clId="{2A1D944C-C880-4A10-B58E-B4EE8449592D}" dt="2025-06-01T15:57:30.001" v="3095" actId="20577"/>
          <ac:spMkLst>
            <pc:docMk/>
            <pc:sldMk cId="3351571233" sldId="337"/>
            <ac:spMk id="5" creationId="{EEB65E00-6D3E-E444-1CEF-B4F576C7CBD6}"/>
          </ac:spMkLst>
        </pc:spChg>
        <pc:spChg chg="mod">
          <ac:chgData name="Matheus Gonçalves" userId="daa890474fb9f8ca" providerId="LiveId" clId="{2A1D944C-C880-4A10-B58E-B4EE8449592D}" dt="2025-06-01T15:54:15.391" v="3059" actId="20577"/>
          <ac:spMkLst>
            <pc:docMk/>
            <pc:sldMk cId="3351571233" sldId="337"/>
            <ac:spMk id="500" creationId="{B0308406-1419-B107-4024-33A10274894E}"/>
          </ac:spMkLst>
        </pc:spChg>
      </pc:sldChg>
      <pc:sldChg chg="modSp add mod">
        <pc:chgData name="Matheus Gonçalves" userId="daa890474fb9f8ca" providerId="LiveId" clId="{2A1D944C-C880-4A10-B58E-B4EE8449592D}" dt="2025-06-01T15:57:23.129" v="3092" actId="20577"/>
        <pc:sldMkLst>
          <pc:docMk/>
          <pc:sldMk cId="1271975238" sldId="338"/>
        </pc:sldMkLst>
        <pc:spChg chg="mod">
          <ac:chgData name="Matheus Gonçalves" userId="daa890474fb9f8ca" providerId="LiveId" clId="{2A1D944C-C880-4A10-B58E-B4EE8449592D}" dt="2025-06-01T15:57:23.129" v="3092" actId="20577"/>
          <ac:spMkLst>
            <pc:docMk/>
            <pc:sldMk cId="1271975238" sldId="338"/>
            <ac:spMk id="5" creationId="{DCB28C73-834D-DADE-8637-CA217E4A6B04}"/>
          </ac:spMkLst>
        </pc:spChg>
        <pc:spChg chg="mod">
          <ac:chgData name="Matheus Gonçalves" userId="daa890474fb9f8ca" providerId="LiveId" clId="{2A1D944C-C880-4A10-B58E-B4EE8449592D}" dt="2025-06-01T15:56:41.341" v="3074"/>
          <ac:spMkLst>
            <pc:docMk/>
            <pc:sldMk cId="1271975238" sldId="338"/>
            <ac:spMk id="500" creationId="{41894D91-52C6-5DF3-066A-BD47E487A650}"/>
          </ac:spMkLst>
        </pc:spChg>
      </pc:sldChg>
      <pc:sldChg chg="addSp delSp modSp add mod">
        <pc:chgData name="Matheus Gonçalves" userId="daa890474fb9f8ca" providerId="LiveId" clId="{2A1D944C-C880-4A10-B58E-B4EE8449592D}" dt="2025-06-01T16:02:20.240" v="3131" actId="1076"/>
        <pc:sldMkLst>
          <pc:docMk/>
          <pc:sldMk cId="3986099386" sldId="339"/>
        </pc:sldMkLst>
        <pc:spChg chg="add del mod">
          <ac:chgData name="Matheus Gonçalves" userId="daa890474fb9f8ca" providerId="LiveId" clId="{2A1D944C-C880-4A10-B58E-B4EE8449592D}" dt="2025-06-01T15:59:09.067" v="3101" actId="478"/>
          <ac:spMkLst>
            <pc:docMk/>
            <pc:sldMk cId="3986099386" sldId="339"/>
            <ac:spMk id="3" creationId="{BB956DF3-C2C2-8274-0F8A-6B6CE9495ACE}"/>
          </ac:spMkLst>
        </pc:spChg>
        <pc:spChg chg="del">
          <ac:chgData name="Matheus Gonçalves" userId="daa890474fb9f8ca" providerId="LiveId" clId="{2A1D944C-C880-4A10-B58E-B4EE8449592D}" dt="2025-06-01T15:59:07.235" v="3100" actId="478"/>
          <ac:spMkLst>
            <pc:docMk/>
            <pc:sldMk cId="3986099386" sldId="339"/>
            <ac:spMk id="5" creationId="{E9D34B14-46FB-423B-62FB-02D73406219E}"/>
          </ac:spMkLst>
        </pc:spChg>
        <pc:picChg chg="add del mod">
          <ac:chgData name="Matheus Gonçalves" userId="daa890474fb9f8ca" providerId="LiveId" clId="{2A1D944C-C880-4A10-B58E-B4EE8449592D}" dt="2025-06-01T16:02:16.899" v="3130" actId="1076"/>
          <ac:picMkLst>
            <pc:docMk/>
            <pc:sldMk cId="3986099386" sldId="339"/>
            <ac:picMk id="1026" creationId="{0626CF60-6242-D8F5-50E9-4FD5AB5F22A5}"/>
          </ac:picMkLst>
        </pc:picChg>
        <pc:picChg chg="add del mod">
          <ac:chgData name="Matheus Gonçalves" userId="daa890474fb9f8ca" providerId="LiveId" clId="{2A1D944C-C880-4A10-B58E-B4EE8449592D}" dt="2025-06-01T16:00:25.358" v="3109" actId="478"/>
          <ac:picMkLst>
            <pc:docMk/>
            <pc:sldMk cId="3986099386" sldId="339"/>
            <ac:picMk id="1028" creationId="{E98644A3-CE14-C39E-107D-2F9DF11FCFB0}"/>
          </ac:picMkLst>
        </pc:picChg>
        <pc:picChg chg="add mod">
          <ac:chgData name="Matheus Gonçalves" userId="daa890474fb9f8ca" providerId="LiveId" clId="{2A1D944C-C880-4A10-B58E-B4EE8449592D}" dt="2025-06-01T16:02:20.240" v="3131" actId="1076"/>
          <ac:picMkLst>
            <pc:docMk/>
            <pc:sldMk cId="3986099386" sldId="339"/>
            <ac:picMk id="1030" creationId="{D603175E-F6A1-E47D-8D3D-E4C53400C99B}"/>
          </ac:picMkLst>
        </pc:picChg>
      </pc:sldChg>
      <pc:sldChg chg="modSp add mod ord">
        <pc:chgData name="Matheus Gonçalves" userId="daa890474fb9f8ca" providerId="LiveId" clId="{2A1D944C-C880-4A10-B58E-B4EE8449592D}" dt="2025-06-01T16:03:31.633" v="3158" actId="20577"/>
        <pc:sldMkLst>
          <pc:docMk/>
          <pc:sldMk cId="587806680" sldId="340"/>
        </pc:sldMkLst>
        <pc:spChg chg="mod">
          <ac:chgData name="Matheus Gonçalves" userId="daa890474fb9f8ca" providerId="LiveId" clId="{2A1D944C-C880-4A10-B58E-B4EE8449592D}" dt="2025-06-01T16:03:31.633" v="3158" actId="20577"/>
          <ac:spMkLst>
            <pc:docMk/>
            <pc:sldMk cId="587806680" sldId="340"/>
            <ac:spMk id="5" creationId="{061CD020-C4B5-56FB-7EAE-5F393D1993D6}"/>
          </ac:spMkLst>
        </pc:spChg>
        <pc:spChg chg="mod">
          <ac:chgData name="Matheus Gonçalves" userId="daa890474fb9f8ca" providerId="LiveId" clId="{2A1D944C-C880-4A10-B58E-B4EE8449592D}" dt="2025-06-01T16:03:13.367" v="3152" actId="20577"/>
          <ac:spMkLst>
            <pc:docMk/>
            <pc:sldMk cId="587806680" sldId="340"/>
            <ac:spMk id="500" creationId="{723FEAD3-2CE9-DE70-956D-717AE1E8ECCC}"/>
          </ac:spMkLst>
        </pc:spChg>
      </pc:sldChg>
      <pc:sldChg chg="addSp delSp modSp add mod">
        <pc:chgData name="Matheus Gonçalves" userId="daa890474fb9f8ca" providerId="LiveId" clId="{2A1D944C-C880-4A10-B58E-B4EE8449592D}" dt="2025-06-01T16:05:34.990" v="3170" actId="1076"/>
        <pc:sldMkLst>
          <pc:docMk/>
          <pc:sldMk cId="1345847027" sldId="341"/>
        </pc:sldMkLst>
        <pc:spChg chg="add del mod">
          <ac:chgData name="Matheus Gonçalves" userId="daa890474fb9f8ca" providerId="LiveId" clId="{2A1D944C-C880-4A10-B58E-B4EE8449592D}" dt="2025-06-01T16:03:48.060" v="3161" actId="478"/>
          <ac:spMkLst>
            <pc:docMk/>
            <pc:sldMk cId="1345847027" sldId="341"/>
            <ac:spMk id="3" creationId="{3FE3DB95-8C41-EEB5-1F75-2D64D0C86251}"/>
          </ac:spMkLst>
        </pc:spChg>
        <pc:spChg chg="del">
          <ac:chgData name="Matheus Gonçalves" userId="daa890474fb9f8ca" providerId="LiveId" clId="{2A1D944C-C880-4A10-B58E-B4EE8449592D}" dt="2025-06-01T16:03:44.982" v="3160" actId="478"/>
          <ac:spMkLst>
            <pc:docMk/>
            <pc:sldMk cId="1345847027" sldId="341"/>
            <ac:spMk id="5" creationId="{489AB400-4726-831B-DB92-D045FCBB0124}"/>
          </ac:spMkLst>
        </pc:spChg>
        <pc:picChg chg="add del mod">
          <ac:chgData name="Matheus Gonçalves" userId="daa890474fb9f8ca" providerId="LiveId" clId="{2A1D944C-C880-4A10-B58E-B4EE8449592D}" dt="2025-06-01T16:05:27.835" v="3167" actId="478"/>
          <ac:picMkLst>
            <pc:docMk/>
            <pc:sldMk cId="1345847027" sldId="341"/>
            <ac:picMk id="2050" creationId="{827734A3-E72B-B8B6-4EFA-85913580EE5B}"/>
          </ac:picMkLst>
        </pc:picChg>
        <pc:picChg chg="add mod">
          <ac:chgData name="Matheus Gonçalves" userId="daa890474fb9f8ca" providerId="LiveId" clId="{2A1D944C-C880-4A10-B58E-B4EE8449592D}" dt="2025-06-01T16:05:34.990" v="3170" actId="1076"/>
          <ac:picMkLst>
            <pc:docMk/>
            <pc:sldMk cId="1345847027" sldId="341"/>
            <ac:picMk id="2052" creationId="{6F429A15-C751-674C-1FCE-B56D6DBBFC09}"/>
          </ac:picMkLst>
        </pc:picChg>
      </pc:sldChg>
      <pc:sldChg chg="add del">
        <pc:chgData name="Matheus Gonçalves" userId="daa890474fb9f8ca" providerId="LiveId" clId="{2A1D944C-C880-4A10-B58E-B4EE8449592D}" dt="2025-06-01T16:06:07.458" v="3172" actId="47"/>
        <pc:sldMkLst>
          <pc:docMk/>
          <pc:sldMk cId="1104057026" sldId="342"/>
        </pc:sldMkLst>
      </pc:sldChg>
      <pc:sldChg chg="modSp add mod ord">
        <pc:chgData name="Matheus Gonçalves" userId="daa890474fb9f8ca" providerId="LiveId" clId="{2A1D944C-C880-4A10-B58E-B4EE8449592D}" dt="2025-06-01T16:08:03.256" v="3274" actId="20577"/>
        <pc:sldMkLst>
          <pc:docMk/>
          <pc:sldMk cId="1264495057" sldId="342"/>
        </pc:sldMkLst>
        <pc:spChg chg="mod">
          <ac:chgData name="Matheus Gonçalves" userId="daa890474fb9f8ca" providerId="LiveId" clId="{2A1D944C-C880-4A10-B58E-B4EE8449592D}" dt="2025-06-01T16:08:03.256" v="3274" actId="20577"/>
          <ac:spMkLst>
            <pc:docMk/>
            <pc:sldMk cId="1264495057" sldId="342"/>
            <ac:spMk id="5" creationId="{DDDCEA56-5C31-F350-17F8-21089B9D63C1}"/>
          </ac:spMkLst>
        </pc:spChg>
        <pc:spChg chg="mod">
          <ac:chgData name="Matheus Gonçalves" userId="daa890474fb9f8ca" providerId="LiveId" clId="{2A1D944C-C880-4A10-B58E-B4EE8449592D}" dt="2025-06-01T16:07:22.874" v="3254" actId="20577"/>
          <ac:spMkLst>
            <pc:docMk/>
            <pc:sldMk cId="1264495057" sldId="342"/>
            <ac:spMk id="500" creationId="{3B24312E-C42F-BD7D-035F-59F616ED799A}"/>
          </ac:spMkLst>
        </pc:spChg>
      </pc:sldChg>
      <pc:sldChg chg="modSp add mod">
        <pc:chgData name="Matheus Gonçalves" userId="daa890474fb9f8ca" providerId="LiveId" clId="{2A1D944C-C880-4A10-B58E-B4EE8449592D}" dt="2025-06-01T16:14:04.123" v="3508" actId="1076"/>
        <pc:sldMkLst>
          <pc:docMk/>
          <pc:sldMk cId="2771276361" sldId="343"/>
        </pc:sldMkLst>
        <pc:spChg chg="mod">
          <ac:chgData name="Matheus Gonçalves" userId="daa890474fb9f8ca" providerId="LiveId" clId="{2A1D944C-C880-4A10-B58E-B4EE8449592D}" dt="2025-06-01T16:14:04.123" v="3508" actId="1076"/>
          <ac:spMkLst>
            <pc:docMk/>
            <pc:sldMk cId="2771276361" sldId="343"/>
            <ac:spMk id="5" creationId="{2BB9BA9A-EC76-EBE4-370D-65F93AA48238}"/>
          </ac:spMkLst>
        </pc:spChg>
        <pc:spChg chg="mod">
          <ac:chgData name="Matheus Gonçalves" userId="daa890474fb9f8ca" providerId="LiveId" clId="{2A1D944C-C880-4A10-B58E-B4EE8449592D}" dt="2025-06-01T16:11:38.916" v="3286" actId="20577"/>
          <ac:spMkLst>
            <pc:docMk/>
            <pc:sldMk cId="2771276361" sldId="343"/>
            <ac:spMk id="500" creationId="{829117B6-F589-E1AC-5623-222136EADE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D7B5AA62-9EB6-5ED0-85B4-B407DC462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6609C957-A744-C770-B2EB-05D8E09145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52B0BCF1-A32E-88CB-B860-FD3E86C661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421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B568ED7D-D1BD-F75A-F590-C2074B28A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E6539C7D-938B-63C5-002D-FBAAB98C4D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957F4155-B53F-DADC-FDF2-DD28B5A7ED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33322AAC-1332-59B1-8D9C-EA91CFD4A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1A0FC542-A864-8D15-4C4F-E93D989FAE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16B52BDD-6297-4AF7-1F68-8931BE0B5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269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51A72D8A-90FC-7A26-DF77-E56CD6A8C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9A54784C-7005-D5D8-9216-DC7E3B364B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B8803D76-6F3C-5B80-0818-8B2D6DE4C6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765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0646F838-A02B-41D5-F762-C06700B45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31963518-90C0-188F-3DFA-A8FA2F7240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6536A178-2474-3872-6994-8B1106E61C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574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571158B1-EBCB-E844-DA75-5307A07DF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D4D24F65-7B59-9710-79D5-FA1DBECAF7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FE6B0ED0-00DC-A2C7-9EA6-59D2F8C3C9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95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DECD00E6-81E6-37BC-4FBE-138251F15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ABA1FE5A-1224-4AEF-C4D5-9E4A20FAA5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1074E354-F06B-A3AF-CF95-41DD019BEA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394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59DE15B4-A16C-7D5E-31B4-F8E4496A3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E387D998-D24F-8AD7-0A62-3D2FAD3356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73359075-EE63-94C7-9B63-7C1525DCA1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148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B6D72F81-4F08-AA41-83EE-0969C07CA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B8535E73-0D47-926D-61F5-B48555BCCB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6E3929F8-EF27-0DAE-CE08-52DD1E0AD1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906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DC340430-E0AF-29D0-23A5-E30CEFCC6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F76C2C86-A92E-0483-3AD1-DE86542779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AFD78A72-F32D-043A-D446-E7423175C1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822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4CDC39D0-9495-F35B-0F6E-7918A0C83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70840735-C87B-DBFF-2F1B-60660029F5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AF4A071C-70B6-9288-7C13-5B7BE19A28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383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858631DD-01FB-5F3D-4946-E864AB405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98FF7912-8170-821C-39AD-1AC0665B30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DB510999-F903-45F3-FBF4-191E46AEF6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527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A80F5732-635C-B14E-F2DF-2F1FB16F3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6B853D70-9D91-84BC-FBB5-605E8370CE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649E51A3-DE9D-1089-05C5-DB32BA592B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523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8C86EC90-216F-B488-B780-EF7B01505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A1F489B5-CC67-7AE8-99D4-E9C6857140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1A01A70E-5837-DE9F-A5D5-3BEB08CA1D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41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9F9E3C3C-3245-8120-DD93-1C44E8C08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C0C2ED85-64C6-722A-FCA2-7A2638CC90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48F5C7B6-476F-E045-B539-D6D6A8220B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428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F69E032D-9135-38A0-79CB-D88E61087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D34B68ED-B8F3-F5D1-C80B-FA8A43B447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55F2DF4A-E502-ACD4-FE50-25049DC9E4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68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6F1FE623-9563-8E62-1BF2-84ACC97CD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F78D0CC1-93B6-A11E-D57D-5EC3718690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3E58CEF1-F55B-E3D5-4083-7F923EC45D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301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C8A3A464-3D0A-88E6-6668-A820DCEB7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91E3A7DD-8FE1-5F00-98A3-30190EA66A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56E88922-BB33-711B-12F3-7158BC247E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1383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C8155E1F-423E-FBE9-3586-DB1D661D8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BC7D8478-5DDA-A01A-2445-A82B8E5416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C4B72FE7-9DE6-5C51-94D0-D58C3F55FE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081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36C342DB-63D0-8F16-6E3A-4FAB08A90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E480BD91-3A2C-5073-3E18-0D2FA9C6F9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74942203-F8F1-F24B-12D3-9CD4769BCA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985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4F913817-F5A1-1A79-DF9C-15CF43437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D5969124-06FC-693F-4ABB-822C6AA604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172E80BD-79D7-A21C-CAD9-21DB3149B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960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D4E615D6-3EBC-A669-3B26-D8BCC2B28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72F063BC-CD9D-99B4-36F9-9FB1F1D113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0FD5A3B0-3448-579F-3D89-CC40D6B3D9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539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480FAF6D-54C1-70ED-3B67-597A1197D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2F512387-E0DB-F6B6-6E8A-5353133971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942C1137-04F1-4548-8E19-EFA4FF0200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3062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70936AF5-5000-9B9D-9F81-D5243C0F6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B5859617-93D6-F12D-B90A-4265D9EBD7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5EB7D9A6-358B-CDEC-2855-43BF8E2151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727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5943CD04-A0B4-6BB3-DAC2-66268A4B5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747E1B16-5E94-F725-5C66-F835ECF31A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EEEBE4B0-05C3-28FC-7D77-FD20E70339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6361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B4357909-8D83-C96B-2ED5-31E027BCB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2163E23D-0188-651C-94A1-3F52C1D1AB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81F34328-A7AE-D961-759B-6819674F4B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3999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7B0FBC01-11CC-1922-08D8-2168C17D2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76B249E6-8C96-328C-BA77-8536B8B599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7FBE6F99-66FF-DAC1-B14B-4DEB88390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9173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7D09117A-A1A3-B657-36A5-035C036BB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2DA48938-293D-D4F4-12B9-A8177697C6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A2677FA1-E3B3-8051-AA13-1C015EC0F7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2266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1AA6FBC5-6C29-CE90-61A9-597435924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AF31D014-6B5B-90FB-B214-D151F0470C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04B4E66B-6EDB-1E68-87C8-6297DDFF5B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09422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F88DD7E6-23D3-8810-E7CA-18163BCA8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B11E96DD-B43A-633D-B663-4CD8E9CF51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866B1B33-1F18-FAD7-8439-3AE9E4FA7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54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e7f9c668d6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e7f9c668d6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D957778B-D660-2C37-323D-707930634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71D59A38-435C-6145-9138-EA6F144C1E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16EB4082-1E7B-D6FD-263F-CC675A32ED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2815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75E900E5-2C6B-05E9-1751-B62ECAD91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77219403-BA1A-3E5D-F553-EE2D3AF570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0D483838-569E-84C6-9176-7D3B56AC49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917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6AFC62CC-6E45-6F73-C0B5-8898982BF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F473C040-C83E-3045-5764-7360467C21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681BC2D3-78F1-6F36-5515-C84A49AB6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8689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E1BA90B4-50F5-1450-5CD8-FB2C08CED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F6C1D022-FC5C-849B-A55C-77A30489D0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5D678BDF-E5E7-92C7-0C4F-748FFA1437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063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CF8C4A07-485C-0A26-7981-84366C112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3939425D-0E64-F88C-8389-43827561C2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85FB85DC-8FC5-DE42-0FEE-A52CF49FA6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7451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C8B71758-A3C7-50D2-1C36-108BC1C56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0E9D4720-356F-4C80-7543-11DCD447F3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300C9AF1-53BD-BDEA-5EE4-8B72FF953C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4370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1AD7D379-A985-7AA5-8FE6-CFFDCEDD7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E61879A8-3E7C-FFE2-F33F-2F3D20FD81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6E8283D0-C152-81F4-5089-9463CCC081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6317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F19F9C53-B7CD-D02A-83F8-DD92271F8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4C03ABAB-401D-7830-E6B6-314C4D6128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872A9C26-30FE-B782-318D-98D1A09764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828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E8A33E7D-3CE3-030E-4D99-1CD19F878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D0D3BB20-1F33-D4F9-1926-BC2693DAC7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C7556B47-A3F0-AA44-7510-28F45D59B3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99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EAC11C66-F8ED-EA1D-BC68-904C4ECFB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D63847A7-7AA2-1E02-43EC-9895387045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244DFE99-0DD4-62E0-A106-F23FE8158E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449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333ABEC3-DD9F-8A1D-241D-0A8E3394E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D7565DE3-AD16-E73D-8F5B-F49CBB4E0A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90B2C5FC-C911-CD49-E1D6-80179EB35B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51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A3F9A9CB-62AC-0467-D4C1-857E56D43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2F37BA77-A9FF-5DC3-E85D-A9D0DA434A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853BBDA6-8C8B-860E-6E64-4EEA33EE41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02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1" r:id="rId5"/>
    <p:sldLayoutId id="2147483666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Conceitos básicos de qualquer línguagem&gt;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Lógica de Programação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workshop.css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327331C-C9E3-AD8A-AF78-8DF17CEE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938F6CE6-1376-3A68-C324-D87CB5BA46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Funções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457295D6-88D5-5CE4-4E8C-18BE4F51185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Blocos reutilizáveis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A6AACD45-B6AA-A42A-741F-458A58007C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377199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'Matheus’</a:t>
            </a:r>
          </a:p>
          <a:p>
            <a:pPr>
              <a:lnSpc>
                <a:spcPts val="1425"/>
              </a:lnSpc>
              <a:buNone/>
            </a:pP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"Olá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saudacao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8F5B761A-E80B-445D-5AC1-2AD089132376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1E501D8B-1E1C-13FF-9D49-F3C07D688757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55864B6F-E96B-8B1D-F951-709D4F64981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E5946B79-E2C8-714E-6026-ABAC4FF1B8F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D3784C8A-3944-9964-426D-AFE3B593EB5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8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011005E-EC8B-9370-5AE9-4BBDE6A8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B909A70C-8BF7-600A-DA83-E50916E68D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Dados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80F5F653-43F1-0B01-F233-CF6B7871187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Entrada/Saída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1180CEBD-6893-497C-361E-50F79044DC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377199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"Qual o seu nome?"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lnSpc>
                <a:spcPts val="1425"/>
              </a:lnSpc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"Olá 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1544E07A-A0AA-9EF8-E679-27A2D098D6D7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E359F6D1-8305-EA36-88DE-890CAEBEE0DC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4E79A808-F970-684B-4373-F858CCF9C74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EBB9C43F-78F4-7D8B-277C-125B9851C64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6D810C98-2351-299A-0520-DCB235ABDC9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38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90F348D1-DF75-4635-3149-31E7B91BC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A95A527A-97D5-7E7B-6E39-43A66EF8E0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Listas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B51AB223-621E-7797-B0C6-0BF1702B8A4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Guardam vários dados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D947C413-6E80-5435-3D0B-DBCA93D0C97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377199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frutas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"maçã"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"uva"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1401B441-33A1-C629-5F0C-8583CD709133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2DBCEB88-93BF-FD7D-EFC2-F7C0000ACC58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93D5B354-B390-98F6-BE2A-C6EF274027C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B29FC7C5-9A36-7371-29F4-A4D70EC151B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46E7E8DF-ED68-3EFA-2689-2C788894ACF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37C05A78-BC94-C88C-D79B-9150A854F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2C06B88E-DAA5-21F6-A0F7-7A78F98537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Matriz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27090C00-D5FB-70FE-1ED5-4D088065CF3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Lista de listas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E3FD438F-0255-610E-1AA2-7ADA212193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960165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'maçã'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'uva'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'pera'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'carro'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'moto'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'ônibus'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'casa'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'loja'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'apartamento'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0E89240E-AD38-FB29-AA96-98AD53AB96DD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7B444313-9248-7891-6758-B2620F22A9F2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68989508-7E02-7E45-BA75-3D2AC9B9F64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DB6A68BB-25BE-B81B-7475-E0FBBCE2A12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C8169520-8CB7-9FD3-B2AF-A69CA1D6179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79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300D86F-D206-2096-8DEB-162C3E3C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B70ABF06-62F4-15C1-6735-BC56F1379F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Pilha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C2F17BE6-0E3B-DDE0-F399-3F10EC53975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Último = Primeiro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9362DB20-396D-CDF3-B7FB-0E5127970E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960165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endParaRPr lang="pt-BR" b="0" dirty="0">
              <a:solidFill>
                <a:srgbClr val="E06C7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pt-BR" dirty="0">
              <a:solidFill>
                <a:srgbClr val="E06C75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pilha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pilha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pilha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pilha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lnSpc>
                <a:spcPts val="1425"/>
              </a:lnSpc>
              <a:buNone/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topo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pilha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"Removido:"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topo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pilha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DF142DD4-CC4D-F990-E266-C06B1D3958D6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76DF0CE5-BCBB-CC28-8790-60E6F1D362AB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1C300E63-47E5-D65B-E6F6-79286A18F1A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1F10BAD2-BAA2-B3DC-C8B1-16EAD07E47D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3A6E065C-BE84-848A-B404-0D782FCEC54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4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8910F63D-6214-6E40-7DD4-EFE7F2641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E47DD9EF-C46A-E076-D951-D8590EE29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Fila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FD689173-BAAE-03E2-2E0B-AEDF562C0DB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Primeiro = Primeiro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490B4106-D63C-BB23-4CAC-0BAEEF9EA0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960165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endParaRPr lang="pt-BR" b="0" dirty="0">
              <a:solidFill>
                <a:srgbClr val="E06C7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pt-BR" dirty="0">
              <a:solidFill>
                <a:srgbClr val="E06C75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fila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ts val="1425"/>
              </a:lnSpc>
              <a:buNone/>
            </a:pP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fil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fil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fil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primeiro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fil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(0)</a:t>
            </a:r>
          </a:p>
          <a:p>
            <a:pPr>
              <a:lnSpc>
                <a:spcPts val="1425"/>
              </a:lnSpc>
              <a:buNone/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“Primeiro:"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primeiro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fila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64F38A74-3D9F-CEB2-D01F-5F1AC1C7F739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660C2541-78B7-DED0-37E6-BF397A40C29D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29C0E7B3-8C86-96AD-ECE3-AFABF28D4E2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9E3170C7-5682-C536-AD5A-DCC4A736CD9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27C307E3-2F29-2FFA-1A09-D6DC30F5591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51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450C008D-6162-777B-2A7B-5637AB714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F624E0FC-E478-FFFD-169F-B237F29F67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Comentário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2D3A0C66-F9E9-7253-C7A7-F24A6E6BB80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5960163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Explicação/Organização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D771EE70-8992-6D6E-491F-6324023B15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960165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pt-BR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A função abaixo calcula o valor de Pi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3A81CB95-6EA4-0844-4F2D-E142D7649BF9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8D4887C7-7774-B39C-7AE9-07D95D3D8255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71773CD0-A30A-54FF-CBE5-27A1DD0320B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66DA5CF0-7107-26E0-5126-9CCE84B237A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DD2AB59E-14E4-10F5-4881-F2FC8A9DB4B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13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BB3E5AFC-8BBF-D15E-FC51-F43F70195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6BE34346-5579-7D38-FCC3-166B12A527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Indentação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C6B72E56-3E54-2B1E-609A-A88BC1CE87A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Funcionalidade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6A63E531-38A1-2006-9070-BCE7FD3481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960165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função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'Olá'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89AD4C18-E634-FD93-2271-0D1E19489F5F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817297BF-0279-3AA9-072A-97C67519DAFB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10399A3C-5E47-2864-08A1-80DD7D4C6CC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85C79682-FA97-8EA2-28D3-50C3E702A36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516EE9F3-54FB-575B-E8FD-CA8FDF17CBF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44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FC0EA9A4-F8F6-9228-C4B1-89AFDF2DA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172F0213-ABFE-760A-B96C-928394180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Legislação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4403B46C-3D59-5103-5880-E3F3F1A62F6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6316537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Propriedade Intelectual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0C4381B4-C3EE-95AA-3CDE-0F73ACFA67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960165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pt-BR" dirty="0"/>
              <a:t>	É o </a:t>
            </a:r>
            <a:r>
              <a:rPr lang="pt-BR" b="1" dirty="0"/>
              <a:t>direito legal sobre criações do intelecto</a:t>
            </a:r>
            <a:r>
              <a:rPr lang="pt-BR" dirty="0"/>
              <a:t>, como softwares, músicas, textos e invenções.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FBA9E13F-27BB-6F50-71EC-4FDC6F3E746A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8EC95B02-1495-81E0-ACB8-5B384CA60A36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A22DCC9F-6106-2BAF-CF9E-E5AC36920A7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806694B7-83FF-9685-3B07-A659C36FE99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8A57FE41-085B-CA73-0488-8E8D2586BB3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723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4EE069A7-0F24-4FAA-962F-3AFA04CF6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793CB7D6-BD3E-5BCF-0A39-A4FF5B138E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0" y="586975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Licenciamento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9740F4C1-C715-EFA4-59E9-84FFE3F61D7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7" y="1846623"/>
            <a:ext cx="6316537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6"/>
                </a:solidFill>
              </a:rPr>
              <a:t>[</a:t>
            </a:r>
            <a:r>
              <a:rPr lang="pt-BR" dirty="0">
                <a:solidFill>
                  <a:schemeClr val="accent1"/>
                </a:solidFill>
              </a:rPr>
              <a:t>Permissão legal</a:t>
            </a:r>
            <a:r>
              <a:rPr lang="pt-BR" dirty="0">
                <a:solidFill>
                  <a:schemeClr val="accent6"/>
                </a:solidFill>
              </a:rPr>
              <a:t>]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7841BEDA-1345-0195-B2C6-FDE9C44D18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960165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Software livre: sem regras;</a:t>
            </a:r>
          </a:p>
          <a:p>
            <a:pPr>
              <a:lnSpc>
                <a:spcPts val="1425"/>
              </a:lnSpc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Código aberto: público mas com regras;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Proprietário: exige licença;</a:t>
            </a: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6144057F-5895-5918-E3E7-21E4E7DFC11E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745758F5-FE44-7152-C4ED-D6626BD88A03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BC859303-6EB7-89F0-FB21-32FBF8D1389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1E0E8767-B594-A87B-1507-DBB53C2906C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DF77BEC8-AA9C-6C06-8EF6-614D7B6E74B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3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Conceito;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132214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pt-BR" dirty="0"/>
              <a:t>Base para qualquer linguagem de programa</a:t>
            </a:r>
            <a:r>
              <a:rPr lang="en-US" dirty="0" err="1"/>
              <a:t>ção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pt-BR" dirty="0"/>
              <a:t>Resolver problemas passo a passo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51249" y="2330425"/>
            <a:ext cx="5074439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Resolução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&lt; </a:t>
            </a:r>
            <a:r>
              <a:rPr lang="pt-BR" dirty="0"/>
              <a:t>Pensar como o computador pensa</a:t>
            </a:r>
            <a:r>
              <a:rPr lang="en-US" dirty="0"/>
              <a:t>&gt;</a:t>
            </a:r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Pensamento</a:t>
            </a:r>
            <a:endParaRPr dirty="0"/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35"/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5"/>
          <p:cNvGrpSpPr/>
          <p:nvPr/>
        </p:nvGrpSpPr>
        <p:grpSpPr>
          <a:xfrm>
            <a:off x="2304461" y="2622860"/>
            <a:ext cx="365778" cy="297855"/>
            <a:chOff x="5899913" y="4248925"/>
            <a:chExt cx="639025" cy="524300"/>
          </a:xfrm>
        </p:grpSpPr>
        <p:sp>
          <p:nvSpPr>
            <p:cNvPr id="682" name="Google Shape;682;p35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5"/>
          <p:cNvGrpSpPr/>
          <p:nvPr/>
        </p:nvGrpSpPr>
        <p:grpSpPr>
          <a:xfrm>
            <a:off x="2731004" y="3571824"/>
            <a:ext cx="365767" cy="365751"/>
            <a:chOff x="4596788" y="1356600"/>
            <a:chExt cx="315725" cy="315575"/>
          </a:xfrm>
        </p:grpSpPr>
        <p:sp>
          <p:nvSpPr>
            <p:cNvPr id="692" name="Google Shape;692;p35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6" name="Google Shape;706;p35"/>
          <p:cNvSpPr txBox="1">
            <a:spLocks noGrp="1"/>
          </p:cNvSpPr>
          <p:nvPr>
            <p:ph type="subTitle" idx="4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7" name="Google Shape;707;p35"/>
          <p:cNvSpPr txBox="1">
            <a:spLocks noGrp="1"/>
          </p:cNvSpPr>
          <p:nvPr>
            <p:ph type="subTitle" idx="4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8EB70C75-82AE-9920-D9E8-A9AB9C9E0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2BF3B578-0C51-3DA7-8B69-55FA8F6304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1856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Ciclo de vida do Software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A3DE99F4-7270-8F7A-C66E-7FCCC4597E3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1308B896-7DCB-43B5-6EED-D489D49493F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1EA0DF86-B272-2027-7B52-62E26DF6BFF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F989AE-065B-82E3-B9C0-2BC90E96C90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571750"/>
            <a:ext cx="5377200" cy="535500"/>
          </a:xfrm>
        </p:spPr>
        <p:txBody>
          <a:bodyPr/>
          <a:lstStyle/>
          <a:p>
            <a:r>
              <a:rPr lang="en-US" sz="2000" dirty="0">
                <a:solidFill>
                  <a:schemeClr val="accent3"/>
                </a:solidFill>
              </a:rPr>
              <a:t>Conjunto de </a:t>
            </a:r>
            <a:r>
              <a:rPr lang="en-US" sz="2000" dirty="0" err="1">
                <a:solidFill>
                  <a:schemeClr val="accent3"/>
                </a:solidFill>
              </a:rPr>
              <a:t>etapas</a:t>
            </a:r>
            <a:r>
              <a:rPr lang="en-US" sz="2000" dirty="0">
                <a:solidFill>
                  <a:schemeClr val="accent3"/>
                </a:solidFill>
              </a:rPr>
              <a:t> que </a:t>
            </a:r>
            <a:r>
              <a:rPr lang="en-US" sz="2000" dirty="0" err="1">
                <a:solidFill>
                  <a:schemeClr val="accent3"/>
                </a:solidFill>
              </a:rPr>
              <a:t>orientam</a:t>
            </a:r>
            <a:r>
              <a:rPr lang="en-US" sz="2000" dirty="0">
                <a:solidFill>
                  <a:schemeClr val="accent3"/>
                </a:solidFill>
              </a:rPr>
              <a:t> o </a:t>
            </a:r>
            <a:r>
              <a:rPr lang="en-US" sz="2000" dirty="0" err="1">
                <a:solidFill>
                  <a:schemeClr val="accent3"/>
                </a:solidFill>
              </a:rPr>
              <a:t>planejamento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dirty="0" err="1">
                <a:solidFill>
                  <a:schemeClr val="accent3"/>
                </a:solidFill>
              </a:rPr>
              <a:t>desenvolvimento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dirty="0" err="1">
                <a:solidFill>
                  <a:schemeClr val="accent3"/>
                </a:solidFill>
              </a:rPr>
              <a:t>uso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manutenção</a:t>
            </a:r>
            <a:r>
              <a:rPr lang="en-US" sz="2000" dirty="0">
                <a:solidFill>
                  <a:schemeClr val="accent3"/>
                </a:solidFill>
              </a:rPr>
              <a:t> de um software</a:t>
            </a: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0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6CC732BC-E240-2C2C-C3AF-384C548A9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3923C6B6-CAAA-6BCE-8475-5EAEB9EB6E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Por que é importante?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E57EDE1F-63B2-66E5-ED45-262A8AC85D4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14AD1C47-A52D-89E0-97BA-29855AE54B5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45968E4D-8520-4DE9-F304-EA98FC2A066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46F88F-9AEE-0699-D4B6-511D4025A76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en-US" sz="2000" dirty="0">
                <a:solidFill>
                  <a:schemeClr val="accent3"/>
                </a:solidFill>
              </a:rPr>
              <a:t>- </a:t>
            </a:r>
            <a:r>
              <a:rPr lang="en-US" sz="2000" dirty="0" err="1">
                <a:solidFill>
                  <a:schemeClr val="accent3"/>
                </a:solidFill>
              </a:rPr>
              <a:t>Organiza</a:t>
            </a:r>
            <a:r>
              <a:rPr lang="en-US" sz="2000" dirty="0">
                <a:solidFill>
                  <a:schemeClr val="accent3"/>
                </a:solidFill>
              </a:rPr>
              <a:t> o </a:t>
            </a:r>
            <a:r>
              <a:rPr lang="en-US" sz="2000" dirty="0" err="1">
                <a:solidFill>
                  <a:schemeClr val="accent3"/>
                </a:solidFill>
              </a:rPr>
              <a:t>processo</a:t>
            </a:r>
            <a:r>
              <a:rPr lang="en-US" sz="2000" dirty="0">
                <a:solidFill>
                  <a:schemeClr val="accent3"/>
                </a:solidFill>
              </a:rPr>
              <a:t> de </a:t>
            </a:r>
            <a:r>
              <a:rPr lang="en-US" sz="2000" dirty="0" err="1">
                <a:solidFill>
                  <a:schemeClr val="accent3"/>
                </a:solidFill>
              </a:rPr>
              <a:t>desenvolvimento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- </a:t>
            </a:r>
            <a:r>
              <a:rPr lang="en-US" sz="2000" dirty="0" err="1">
                <a:solidFill>
                  <a:schemeClr val="accent3"/>
                </a:solidFill>
              </a:rPr>
              <a:t>Garante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consistência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qualidade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- </a:t>
            </a:r>
            <a:r>
              <a:rPr lang="en-US" sz="2000" dirty="0" err="1">
                <a:solidFill>
                  <a:schemeClr val="accent3"/>
                </a:solidFill>
              </a:rPr>
              <a:t>Facilita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atualizações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dirty="0" err="1">
                <a:solidFill>
                  <a:schemeClr val="accent3"/>
                </a:solidFill>
              </a:rPr>
              <a:t>correções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manutenção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- </a:t>
            </a:r>
            <a:r>
              <a:rPr lang="en-US" sz="2000" dirty="0" err="1">
                <a:solidFill>
                  <a:schemeClr val="accent3"/>
                </a:solidFill>
              </a:rPr>
              <a:t>Melhora</a:t>
            </a:r>
            <a:r>
              <a:rPr lang="en-US" sz="2000" dirty="0">
                <a:solidFill>
                  <a:schemeClr val="accent3"/>
                </a:solidFill>
              </a:rPr>
              <a:t> a </a:t>
            </a:r>
            <a:r>
              <a:rPr lang="en-US" sz="2000" dirty="0" err="1">
                <a:solidFill>
                  <a:schemeClr val="accent3"/>
                </a:solidFill>
              </a:rPr>
              <a:t>comunicação</a:t>
            </a:r>
            <a:r>
              <a:rPr lang="en-US" sz="2000" dirty="0">
                <a:solidFill>
                  <a:schemeClr val="accent3"/>
                </a:solidFill>
              </a:rPr>
              <a:t> entre equipes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- Evita </a:t>
            </a:r>
            <a:r>
              <a:rPr lang="en-US" sz="2000" dirty="0" err="1">
                <a:solidFill>
                  <a:schemeClr val="accent3"/>
                </a:solidFill>
              </a:rPr>
              <a:t>retrabalho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reduz</a:t>
            </a:r>
            <a:r>
              <a:rPr lang="en-US" sz="2000" dirty="0">
                <a:solidFill>
                  <a:schemeClr val="accent3"/>
                </a:solidFill>
              </a:rPr>
              <a:t> custos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550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2D10EB6C-012A-3CDE-8E01-1E3E8D387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9E8AC9BC-4513-008E-EE22-6D79146954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Levantamento de Requisitos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8E438BC2-8C48-4AD0-7E60-2E89AEC2970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3D805191-C504-2945-823E-7FB86C67A9A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DF620876-CDAB-8B31-822D-9E463A3C20E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C25E0D-AFA1-F816-3E19-D01EE2EC330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en-US" sz="2000" dirty="0" err="1">
                <a:solidFill>
                  <a:schemeClr val="accent3"/>
                </a:solidFill>
              </a:rPr>
              <a:t>Descobrir</a:t>
            </a:r>
            <a:r>
              <a:rPr lang="en-US" sz="2000" dirty="0">
                <a:solidFill>
                  <a:schemeClr val="accent3"/>
                </a:solidFill>
              </a:rPr>
              <a:t> o que o </a:t>
            </a:r>
            <a:r>
              <a:rPr lang="en-US" sz="2000" dirty="0" err="1">
                <a:solidFill>
                  <a:schemeClr val="accent3"/>
                </a:solidFill>
              </a:rPr>
              <a:t>cliente</a:t>
            </a:r>
            <a:r>
              <a:rPr lang="en-US" sz="2000" dirty="0">
                <a:solidFill>
                  <a:schemeClr val="accent3"/>
                </a:solidFill>
              </a:rPr>
              <a:t>/</a:t>
            </a:r>
            <a:r>
              <a:rPr lang="en-US" sz="2000" dirty="0" err="1">
                <a:solidFill>
                  <a:schemeClr val="accent3"/>
                </a:solidFill>
              </a:rPr>
              <a:t>usuário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precisa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 err="1">
                <a:solidFill>
                  <a:schemeClr val="accent3"/>
                </a:solidFill>
              </a:rPr>
              <a:t>Exemplo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“Quero um </a:t>
            </a:r>
            <a:r>
              <a:rPr lang="en-US" sz="2000" dirty="0" err="1">
                <a:solidFill>
                  <a:schemeClr val="accent3"/>
                </a:solidFill>
              </a:rPr>
              <a:t>sistema</a:t>
            </a:r>
            <a:r>
              <a:rPr lang="en-US" sz="2000" dirty="0">
                <a:solidFill>
                  <a:schemeClr val="accent3"/>
                </a:solidFill>
              </a:rPr>
              <a:t> para </a:t>
            </a:r>
            <a:r>
              <a:rPr lang="en-US" sz="2000" dirty="0" err="1">
                <a:solidFill>
                  <a:schemeClr val="accent3"/>
                </a:solidFill>
              </a:rPr>
              <a:t>cadastrar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alunos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  com </a:t>
            </a:r>
            <a:r>
              <a:rPr lang="en-US" sz="2000" dirty="0" err="1">
                <a:solidFill>
                  <a:schemeClr val="accent3"/>
                </a:solidFill>
              </a:rPr>
              <a:t>nome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dirty="0" err="1">
                <a:solidFill>
                  <a:schemeClr val="accent3"/>
                </a:solidFill>
              </a:rPr>
              <a:t>idade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curso</a:t>
            </a:r>
            <a:r>
              <a:rPr lang="en-US" sz="2000" dirty="0">
                <a:solidFill>
                  <a:schemeClr val="accent3"/>
                </a:solidFill>
              </a:rPr>
              <a:t>”</a:t>
            </a:r>
            <a:br>
              <a:rPr lang="en-US" sz="2000" dirty="0">
                <a:solidFill>
                  <a:schemeClr val="accent3"/>
                </a:solidFill>
              </a:rPr>
            </a:b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585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9B32380D-AC70-2F10-6374-699F4E65D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37E8E645-DF9F-AE0C-CFF1-E44EDEF20B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Análise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CE7B3214-A61E-245A-5B43-C121A19B63B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7B3F17B6-D2E3-A3B6-B015-48E692885D0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AA63520A-133B-9CEF-0C7E-296BB5C6EF9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937808-C41B-4052-658A-A93E81808EB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en-US" sz="2000" dirty="0" err="1">
                <a:solidFill>
                  <a:schemeClr val="accent3"/>
                </a:solidFill>
              </a:rPr>
              <a:t>Compreender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os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requisitos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modelar</a:t>
            </a:r>
            <a:r>
              <a:rPr lang="en-US" sz="2000" dirty="0">
                <a:solidFill>
                  <a:schemeClr val="accent3"/>
                </a:solidFill>
              </a:rPr>
              <a:t> a </a:t>
            </a:r>
            <a:r>
              <a:rPr lang="en-US" sz="2000" dirty="0" err="1">
                <a:solidFill>
                  <a:schemeClr val="accent3"/>
                </a:solidFill>
              </a:rPr>
              <a:t>solução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 err="1">
                <a:solidFill>
                  <a:schemeClr val="accent3"/>
                </a:solidFill>
              </a:rPr>
              <a:t>Exemplo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</a:t>
            </a:r>
            <a:r>
              <a:rPr lang="en-US" sz="2000" dirty="0" err="1">
                <a:solidFill>
                  <a:schemeClr val="accent3"/>
                </a:solidFill>
              </a:rPr>
              <a:t>Diagrama</a:t>
            </a:r>
            <a:r>
              <a:rPr lang="en-US" sz="2000" dirty="0">
                <a:solidFill>
                  <a:schemeClr val="accent3"/>
                </a:solidFill>
              </a:rPr>
              <a:t> com as </a:t>
            </a:r>
            <a:r>
              <a:rPr lang="en-US" sz="2000" dirty="0" err="1">
                <a:solidFill>
                  <a:schemeClr val="accent3"/>
                </a:solidFill>
              </a:rPr>
              <a:t>telas</a:t>
            </a:r>
            <a:r>
              <a:rPr lang="en-US" sz="2000" dirty="0">
                <a:solidFill>
                  <a:schemeClr val="accent3"/>
                </a:solidFill>
              </a:rPr>
              <a:t> do Sistema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</a:t>
            </a:r>
            <a:r>
              <a:rPr lang="en-US" sz="2000" dirty="0" err="1">
                <a:solidFill>
                  <a:schemeClr val="accent3"/>
                </a:solidFill>
              </a:rPr>
              <a:t>Fluxo</a:t>
            </a:r>
            <a:r>
              <a:rPr lang="en-US" sz="2000" dirty="0">
                <a:solidFill>
                  <a:schemeClr val="accent3"/>
                </a:solidFill>
              </a:rPr>
              <a:t> de </a:t>
            </a:r>
            <a:r>
              <a:rPr lang="en-US" sz="2000" dirty="0" err="1">
                <a:solidFill>
                  <a:schemeClr val="accent3"/>
                </a:solidFill>
              </a:rPr>
              <a:t>cadastro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busca</a:t>
            </a:r>
            <a:r>
              <a:rPr lang="en-US" sz="2000" dirty="0">
                <a:solidFill>
                  <a:schemeClr val="accent3"/>
                </a:solidFill>
              </a:rPr>
              <a:t> de </a:t>
            </a:r>
            <a:r>
              <a:rPr lang="en-US" sz="2000" dirty="0" err="1">
                <a:solidFill>
                  <a:schemeClr val="accent3"/>
                </a:solidFill>
              </a:rPr>
              <a:t>alunos</a:t>
            </a:r>
            <a:br>
              <a:rPr lang="en-US" sz="2000" dirty="0">
                <a:solidFill>
                  <a:schemeClr val="accent3"/>
                </a:solidFill>
              </a:rPr>
            </a:b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11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55B3F98F-423A-F570-E60D-EC22749EA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3A27AC17-4B87-159E-DCA8-6249E2E098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Desenvolvimento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8A0EA274-34DB-3651-8C1F-A7E7848476F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904977DD-F4C4-B7A6-D0DD-2001FB4CAA8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F3260DE8-9470-3EDC-3525-1A5A61707B0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239779-DFA3-129B-8FE2-0ECF75EBBC1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en-US" sz="2000" dirty="0" err="1">
                <a:solidFill>
                  <a:schemeClr val="accent3"/>
                </a:solidFill>
              </a:rPr>
              <a:t>Escrever</a:t>
            </a:r>
            <a:r>
              <a:rPr lang="en-US" sz="2000" dirty="0">
                <a:solidFill>
                  <a:schemeClr val="accent3"/>
                </a:solidFill>
              </a:rPr>
              <a:t> o Código </a:t>
            </a:r>
            <a:r>
              <a:rPr lang="en-US" sz="2000" dirty="0" err="1">
                <a:solidFill>
                  <a:schemeClr val="accent3"/>
                </a:solidFill>
              </a:rPr>
              <a:t>conforme</a:t>
            </a:r>
            <a:r>
              <a:rPr lang="en-US" sz="2000" dirty="0">
                <a:solidFill>
                  <a:schemeClr val="accent3"/>
                </a:solidFill>
              </a:rPr>
              <a:t> o </a:t>
            </a:r>
            <a:r>
              <a:rPr lang="en-US" sz="2000" dirty="0" err="1">
                <a:solidFill>
                  <a:schemeClr val="accent3"/>
                </a:solidFill>
              </a:rPr>
              <a:t>projeto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definido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 err="1">
                <a:solidFill>
                  <a:schemeClr val="accent3"/>
                </a:solidFill>
              </a:rPr>
              <a:t>Exemplo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</a:t>
            </a:r>
            <a:r>
              <a:rPr lang="pt-BR" sz="2000" dirty="0">
                <a:solidFill>
                  <a:schemeClr val="bg1"/>
                </a:solidFill>
              </a:rPr>
              <a:t>def</a:t>
            </a:r>
            <a:r>
              <a:rPr lang="pt-BR" sz="2000" dirty="0">
                <a:solidFill>
                  <a:schemeClr val="accent3"/>
                </a:solidFill>
              </a:rPr>
              <a:t> </a:t>
            </a:r>
            <a:r>
              <a:rPr lang="pt-BR" sz="2000" dirty="0" err="1">
                <a:solidFill>
                  <a:schemeClr val="tx2"/>
                </a:solidFill>
              </a:rPr>
              <a:t>cadastrar_aluno</a:t>
            </a:r>
            <a:r>
              <a:rPr lang="pt-BR" sz="2000" dirty="0">
                <a:solidFill>
                  <a:schemeClr val="accent3"/>
                </a:solidFill>
              </a:rPr>
              <a:t>():</a:t>
            </a:r>
            <a:br>
              <a:rPr lang="pt-BR" sz="2000" dirty="0">
                <a:solidFill>
                  <a:schemeClr val="accent3"/>
                </a:solidFill>
              </a:rPr>
            </a:br>
            <a:r>
              <a:rPr lang="pt-BR" sz="2000" dirty="0">
                <a:solidFill>
                  <a:schemeClr val="accent3"/>
                </a:solidFill>
              </a:rPr>
              <a:t>    		nome = </a:t>
            </a:r>
            <a:r>
              <a:rPr lang="pt-BR" sz="2000" dirty="0">
                <a:solidFill>
                  <a:schemeClr val="bg2"/>
                </a:solidFill>
              </a:rPr>
              <a:t>input</a:t>
            </a:r>
            <a:r>
              <a:rPr lang="pt-BR" sz="2000" dirty="0">
                <a:solidFill>
                  <a:schemeClr val="accent3"/>
                </a:solidFill>
              </a:rPr>
              <a:t>(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</a:rPr>
              <a:t>"Nome: "</a:t>
            </a:r>
            <a:r>
              <a:rPr lang="pt-BR" sz="2000" dirty="0">
                <a:solidFill>
                  <a:schemeClr val="accent3"/>
                </a:solidFill>
              </a:rPr>
              <a:t>)</a:t>
            </a:r>
            <a:br>
              <a:rPr lang="pt-BR" sz="2000" dirty="0">
                <a:solidFill>
                  <a:schemeClr val="accent3"/>
                </a:solidFill>
              </a:rPr>
            </a:br>
            <a:r>
              <a:rPr lang="pt-BR" sz="2000" dirty="0">
                <a:solidFill>
                  <a:schemeClr val="accent3"/>
                </a:solidFill>
              </a:rPr>
              <a:t>    		</a:t>
            </a:r>
            <a:r>
              <a:rPr lang="pt-BR" sz="2000" dirty="0">
                <a:solidFill>
                  <a:schemeClr val="accent6">
                    <a:lumMod val="65000"/>
                  </a:schemeClr>
                </a:solidFill>
              </a:rPr>
              <a:t># código...</a:t>
            </a:r>
            <a:br>
              <a:rPr lang="en-US" sz="2000" dirty="0">
                <a:solidFill>
                  <a:schemeClr val="accent3"/>
                </a:solidFill>
              </a:rPr>
            </a:b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85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4D7095C5-63F7-854D-C7CB-72C591790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E35C90B5-80B5-6085-68C8-CA24351CD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Testes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CBDC6B1F-8A38-2A8A-354E-D20AB52EB7C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5130E5D1-6DCA-68C5-0765-C7DBAFE52D9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B862BF87-01B5-1951-9846-1BAE9A7DCEE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548A8-3438-1563-564D-490BB5138B9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en-US" sz="2000" dirty="0" err="1">
                <a:solidFill>
                  <a:schemeClr val="accent3"/>
                </a:solidFill>
              </a:rPr>
              <a:t>Verificar</a:t>
            </a:r>
            <a:r>
              <a:rPr lang="en-US" sz="2000" dirty="0">
                <a:solidFill>
                  <a:schemeClr val="accent3"/>
                </a:solidFill>
              </a:rPr>
              <a:t> se o Sistema </a:t>
            </a:r>
            <a:r>
              <a:rPr lang="en-US" sz="2000" dirty="0" err="1">
                <a:solidFill>
                  <a:schemeClr val="accent3"/>
                </a:solidFill>
              </a:rPr>
              <a:t>funciona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corretamente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 err="1">
                <a:solidFill>
                  <a:schemeClr val="accent3"/>
                </a:solidFill>
              </a:rPr>
              <a:t>Exemplo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Testar se um </a:t>
            </a:r>
            <a:r>
              <a:rPr lang="en-US" sz="2000" dirty="0" err="1">
                <a:solidFill>
                  <a:schemeClr val="accent3"/>
                </a:solidFill>
              </a:rPr>
              <a:t>aluno</a:t>
            </a:r>
            <a:r>
              <a:rPr lang="en-US" sz="2000" dirty="0">
                <a:solidFill>
                  <a:schemeClr val="accent3"/>
                </a:solidFill>
              </a:rPr>
              <a:t> é salvo </a:t>
            </a:r>
            <a:r>
              <a:rPr lang="en-US" sz="2000" dirty="0" err="1">
                <a:solidFill>
                  <a:schemeClr val="accent3"/>
                </a:solidFill>
              </a:rPr>
              <a:t>corretamente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Testar se o </a:t>
            </a:r>
            <a:r>
              <a:rPr lang="en-US" sz="2000" dirty="0" err="1">
                <a:solidFill>
                  <a:schemeClr val="accent3"/>
                </a:solidFill>
              </a:rPr>
              <a:t>botão</a:t>
            </a:r>
            <a:r>
              <a:rPr lang="en-US" sz="2000" dirty="0">
                <a:solidFill>
                  <a:schemeClr val="accent3"/>
                </a:solidFill>
              </a:rPr>
              <a:t> de </a:t>
            </a:r>
            <a:r>
              <a:rPr lang="en-US" sz="2000" dirty="0" err="1">
                <a:solidFill>
                  <a:schemeClr val="accent3"/>
                </a:solidFill>
              </a:rPr>
              <a:t>buscar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aluno</a:t>
            </a:r>
            <a:r>
              <a:rPr lang="en-US" sz="2000" dirty="0">
                <a:solidFill>
                  <a:schemeClr val="accent3"/>
                </a:solidFill>
              </a:rPr>
              <a:t> 		  </a:t>
            </a:r>
            <a:r>
              <a:rPr lang="en-US" sz="2000" dirty="0" err="1">
                <a:solidFill>
                  <a:schemeClr val="accent3"/>
                </a:solidFill>
              </a:rPr>
              <a:t>retorna</a:t>
            </a:r>
            <a:r>
              <a:rPr lang="en-US" sz="2000" dirty="0">
                <a:solidFill>
                  <a:schemeClr val="accent3"/>
                </a:solidFill>
              </a:rPr>
              <a:t> o </a:t>
            </a:r>
            <a:r>
              <a:rPr lang="en-US" sz="2000" dirty="0" err="1">
                <a:solidFill>
                  <a:schemeClr val="accent3"/>
                </a:solidFill>
              </a:rPr>
              <a:t>resultado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certo</a:t>
            </a:r>
            <a:br>
              <a:rPr lang="en-US" sz="2000" dirty="0">
                <a:solidFill>
                  <a:schemeClr val="accent3"/>
                </a:solidFill>
              </a:rPr>
            </a:b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369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84EC0EC9-1BBA-E899-D7A9-86DF725F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37D1D23E-08FB-2E22-D470-AA92EB458C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Implantação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BE1FEA31-E3D7-7B83-4E86-A99E83A43D4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3ABD7B30-16BD-BFBC-3630-924434B8F9A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2DAFDB7F-B06B-1EE5-AA46-EB02CC766B3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1AB68F-3AFC-5FCC-0E97-C09A4F33F75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en-US" sz="2000" dirty="0" err="1">
                <a:solidFill>
                  <a:schemeClr val="accent3"/>
                </a:solidFill>
              </a:rPr>
              <a:t>Colocar</a:t>
            </a:r>
            <a:r>
              <a:rPr lang="en-US" sz="2000" dirty="0">
                <a:solidFill>
                  <a:schemeClr val="accent3"/>
                </a:solidFill>
              </a:rPr>
              <a:t> o </a:t>
            </a:r>
            <a:r>
              <a:rPr lang="en-US" sz="2000" dirty="0" err="1">
                <a:solidFill>
                  <a:schemeClr val="accent3"/>
                </a:solidFill>
              </a:rPr>
              <a:t>sistema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em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uso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 err="1">
                <a:solidFill>
                  <a:schemeClr val="accent3"/>
                </a:solidFill>
              </a:rPr>
              <a:t>Exemplo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</a:t>
            </a:r>
            <a:r>
              <a:rPr lang="en-US" sz="2000" dirty="0" err="1">
                <a:solidFill>
                  <a:schemeClr val="accent3"/>
                </a:solidFill>
              </a:rPr>
              <a:t>Instalar</a:t>
            </a:r>
            <a:r>
              <a:rPr lang="en-US" sz="2000" dirty="0">
                <a:solidFill>
                  <a:schemeClr val="accent3"/>
                </a:solidFill>
              </a:rPr>
              <a:t> o Sistema </a:t>
            </a:r>
            <a:r>
              <a:rPr lang="en-US" sz="2000" dirty="0" err="1">
                <a:solidFill>
                  <a:schemeClr val="accent3"/>
                </a:solidFill>
              </a:rPr>
              <a:t>em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qualquer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ambiente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</a:t>
            </a:r>
            <a:r>
              <a:rPr lang="en-US" sz="2000" dirty="0" err="1">
                <a:solidFill>
                  <a:schemeClr val="accent3"/>
                </a:solidFill>
              </a:rPr>
              <a:t>Treinar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os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usuários</a:t>
            </a:r>
            <a:br>
              <a:rPr lang="en-US" sz="2000" dirty="0">
                <a:solidFill>
                  <a:schemeClr val="accent3"/>
                </a:solidFill>
              </a:rPr>
            </a:b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89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94D152FD-E3C0-9947-4A51-A66A37D66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20F95919-6EAA-FA4D-8914-BA7ED49AEC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 err="1"/>
              <a:t>Manuten</a:t>
            </a:r>
            <a:r>
              <a:rPr lang="en-US" sz="5000" dirty="0" err="1"/>
              <a:t>ção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F7198541-B21E-DEEF-03E2-22D8D5D0113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9AA981E3-12D8-D1C1-8796-4768B8AB357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0767E02B-D1E2-F619-729D-420AAF0676C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B9DA63-07AE-018F-520E-9FBF738E28F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en-US" sz="2000" dirty="0" err="1">
                <a:solidFill>
                  <a:schemeClr val="accent3"/>
                </a:solidFill>
              </a:rPr>
              <a:t>Corrigir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 err="1">
                <a:solidFill>
                  <a:schemeClr val="accent3"/>
                </a:solidFill>
              </a:rPr>
              <a:t>erros</a:t>
            </a:r>
            <a:r>
              <a:rPr lang="en-US" sz="2000" dirty="0">
                <a:solidFill>
                  <a:schemeClr val="accent3"/>
                </a:solidFill>
              </a:rPr>
              <a:t>, </a:t>
            </a:r>
            <a:r>
              <a:rPr lang="en-US" sz="2000" dirty="0" err="1">
                <a:solidFill>
                  <a:schemeClr val="accent3"/>
                </a:solidFill>
              </a:rPr>
              <a:t>atualizar</a:t>
            </a:r>
            <a:r>
              <a:rPr lang="en-US" sz="2000" dirty="0">
                <a:solidFill>
                  <a:schemeClr val="accent3"/>
                </a:solidFill>
              </a:rPr>
              <a:t> e </a:t>
            </a:r>
            <a:r>
              <a:rPr lang="en-US" sz="2000" dirty="0" err="1">
                <a:solidFill>
                  <a:schemeClr val="accent3"/>
                </a:solidFill>
              </a:rPr>
              <a:t>melhorar</a:t>
            </a:r>
            <a:r>
              <a:rPr lang="en-US" sz="2000" dirty="0">
                <a:solidFill>
                  <a:schemeClr val="accent3"/>
                </a:solidFill>
              </a:rPr>
              <a:t> o </a:t>
            </a:r>
            <a:r>
              <a:rPr lang="en-US" sz="2000" dirty="0" err="1">
                <a:solidFill>
                  <a:schemeClr val="accent3"/>
                </a:solidFill>
              </a:rPr>
              <a:t>sistema</a:t>
            </a:r>
            <a:br>
              <a:rPr lang="en-US" sz="2000" dirty="0">
                <a:solidFill>
                  <a:schemeClr val="accent3"/>
                </a:solidFill>
              </a:rPr>
            </a:b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 err="1">
                <a:solidFill>
                  <a:schemeClr val="accent3"/>
                </a:solidFill>
              </a:rPr>
              <a:t>Exemplo</a:t>
            </a:r>
            <a:r>
              <a:rPr lang="en-US" sz="2000" dirty="0">
                <a:solidFill>
                  <a:schemeClr val="accent3"/>
                </a:solidFill>
              </a:rPr>
              <a:t>: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</a:t>
            </a:r>
            <a:r>
              <a:rPr lang="en-US" sz="2000" dirty="0" err="1">
                <a:solidFill>
                  <a:schemeClr val="accent3"/>
                </a:solidFill>
              </a:rPr>
              <a:t>Adicionar</a:t>
            </a:r>
            <a:r>
              <a:rPr lang="en-US" sz="2000" dirty="0">
                <a:solidFill>
                  <a:schemeClr val="accent3"/>
                </a:solidFill>
              </a:rPr>
              <a:t> campo ‘</a:t>
            </a:r>
            <a:r>
              <a:rPr lang="en-US" sz="2000" dirty="0" err="1">
                <a:solidFill>
                  <a:schemeClr val="accent3"/>
                </a:solidFill>
              </a:rPr>
              <a:t>turma</a:t>
            </a:r>
            <a:r>
              <a:rPr lang="en-US" sz="2000" dirty="0">
                <a:solidFill>
                  <a:schemeClr val="accent3"/>
                </a:solidFill>
              </a:rPr>
              <a:t>’ no </a:t>
            </a:r>
            <a:r>
              <a:rPr lang="en-US" sz="2000" dirty="0" err="1">
                <a:solidFill>
                  <a:schemeClr val="accent3"/>
                </a:solidFill>
              </a:rPr>
              <a:t>cadastro</a:t>
            </a:r>
            <a:br>
              <a:rPr lang="en-US" sz="2000" dirty="0">
                <a:solidFill>
                  <a:schemeClr val="accent3"/>
                </a:solidFill>
              </a:rPr>
            </a:br>
            <a:r>
              <a:rPr lang="en-US" sz="2000" dirty="0">
                <a:solidFill>
                  <a:schemeClr val="accent3"/>
                </a:solidFill>
              </a:rPr>
              <a:t>	- </a:t>
            </a:r>
            <a:r>
              <a:rPr lang="en-US" sz="2000" dirty="0" err="1">
                <a:solidFill>
                  <a:schemeClr val="accent3"/>
                </a:solidFill>
              </a:rPr>
              <a:t>Corrigir</a:t>
            </a:r>
            <a:r>
              <a:rPr lang="en-US" sz="2000" dirty="0">
                <a:solidFill>
                  <a:schemeClr val="accent3"/>
                </a:solidFill>
              </a:rPr>
              <a:t> bug de </a:t>
            </a:r>
            <a:r>
              <a:rPr lang="en-US" sz="2000" dirty="0" err="1">
                <a:solidFill>
                  <a:schemeClr val="accent3"/>
                </a:solidFill>
              </a:rPr>
              <a:t>busca</a:t>
            </a:r>
            <a:br>
              <a:rPr lang="en-US" sz="2000" dirty="0">
                <a:solidFill>
                  <a:schemeClr val="accent3"/>
                </a:solidFill>
              </a:rPr>
            </a:b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92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06AC70B-5D85-4B34-A8B8-5286CEEDB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A5A738CE-C956-26C7-5433-D55FDEC700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/>
              <a:t>Modelo</a:t>
            </a:r>
            <a:r>
              <a:rPr lang="en-US" sz="5000" dirty="0"/>
              <a:t> Visual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D3F86347-6699-B127-0331-54A093A58E6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0FCDDC71-5EC0-6E3A-B4BC-531A027580C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FCBF6EC4-5569-77A4-CB3B-6FB3446DEF6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8D1C47-04F0-10AC-3963-1330C7C28E0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r>
              <a:rPr lang="pt-BR" sz="2000" dirty="0">
                <a:solidFill>
                  <a:schemeClr val="accent3"/>
                </a:solidFill>
              </a:rPr>
              <a:t>[Levantamento] -&gt; [Análise] -&gt; [Desenvolvimento] -&gt; [Testes] -&gt; [Implantação] -&gt;[</a:t>
            </a:r>
            <a:r>
              <a:rPr lang="pt-BR" sz="2000">
                <a:solidFill>
                  <a:schemeClr val="accent3"/>
                </a:solidFill>
              </a:rPr>
              <a:t>Manutenção]</a:t>
            </a:r>
            <a:endParaRPr lang="pt-BR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01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AE832453-CDFA-7173-62D9-4B1F99B8C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1900FA16-7122-7B57-8CE4-F82651D713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4" y="801719"/>
            <a:ext cx="6043321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Try e Except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733BE7DF-841D-ED5C-14DE-6212053BA2F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55D18A91-470E-182E-E3DE-ED9B6463720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8E8A719C-E56A-3897-53A8-45D0825F971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BB5109-5883-A947-142D-23DA8D21F2B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Forma de tratar algum possível erro</a:t>
            </a:r>
            <a:b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Código que pode causar um erro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resultado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ZeroDivisionError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Código executado se um erro acontecer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"Não é possível dividir por zero!"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7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2332550" y="1366725"/>
            <a:ext cx="3666468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Simples e fácil de aprender &gt;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4" name="Google Shape;484;p29"/>
          <p:cNvSpPr txBox="1">
            <a:spLocks noGrp="1"/>
          </p:cNvSpPr>
          <p:nvPr>
            <p:ph type="subTitle" idx="4"/>
          </p:nvPr>
        </p:nvSpPr>
        <p:spPr>
          <a:xfrm>
            <a:off x="3722224" y="2345012"/>
            <a:ext cx="4083895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Usado em diversas áreas de dados &gt;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subTitle" idx="7"/>
          </p:nvPr>
        </p:nvSpPr>
        <p:spPr>
          <a:xfrm>
            <a:off x="5114974" y="3319792"/>
            <a:ext cx="3183893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Sintaxe limpa e objetiva &gt;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 que </a:t>
            </a:r>
            <a:r>
              <a:rPr lang="en" dirty="0">
                <a:solidFill>
                  <a:schemeClr val="accent2"/>
                </a:solidFill>
              </a:rPr>
              <a:t>‘Python’</a:t>
            </a:r>
            <a:r>
              <a:rPr lang="en" dirty="0"/>
              <a:t>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62B3E244-7149-4421-D48F-A4D6FB24D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29831387-9816-B18E-E48E-A27BDC4A26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/>
              <a:t>Métodos</a:t>
            </a:r>
            <a:r>
              <a:rPr lang="en-US" sz="5000" dirty="0"/>
              <a:t> de String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7A3950C1-E4F5-88A1-EA2A-E4C48E34501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6818D25C-98F1-6836-D11A-7BE9C9E4D51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92A3149C-EB37-76E1-ADCB-A9605695C1A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1A7AF7-5A3E-027C-6AC1-09F6C089A8D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Métodos para alterar/formatar a </a:t>
            </a:r>
            <a:r>
              <a:rPr lang="pt-BR" sz="1800" b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string</a:t>
            </a: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  Olá Mundo  "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     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'  OLÁ MUNDO  '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     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'  olá mundo  '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     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'Olá Mundo'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"Mundo"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 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'  Olá Python  '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texto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b="1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     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['Olá', 'Mundo']</a:t>
            </a:r>
            <a:br>
              <a:rPr lang="pt-BR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021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9502612A-CEE1-B5AC-B887-FCAF6EA88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2FED1FB7-3BB4-8035-73CC-D1892A0231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While + Continue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6C29BF22-0509-76DF-8E61-9F9100030F2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A904331D-E865-F9BF-1236-34935E089C3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D4DFB761-0342-4D55-3B19-044DFC519D8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BAA81D-B425-180D-C24B-EABA2FBCB52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Pula para o próximo laço de repetição</a:t>
            </a: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484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EFEF776-87F8-2378-98AA-BD6EBDD5D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B598E184-EAF1-8DAC-FFC8-A6DD438D74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/>
              <a:t>Laços</a:t>
            </a:r>
            <a:r>
              <a:rPr lang="en-US" sz="5000" dirty="0"/>
              <a:t> </a:t>
            </a:r>
            <a:r>
              <a:rPr lang="en-US" sz="5000" dirty="0" err="1"/>
              <a:t>internos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1613F6B5-0949-F2D7-3844-8414EB441AD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9BEEED2F-E96A-74F0-3B2A-903F8981197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EB20A709-1AEE-6000-4A84-5502A41B419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79C2FA-369F-F76A-BBBA-8D36A216A97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Loops dentro de loops</a:t>
            </a: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quebra linha após cada linha da matriz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96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4A4824CB-B24B-27A0-1196-C620E6086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6BB6EE6D-3099-0F85-0DEE-EB0B2FA24F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Range + for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9E929685-A8F8-A458-AC42-49C249ADDBC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6818CA14-BD65-A7D8-4917-21CDAA250CD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B123829A-174B-5A59-D147-BFB8DF37F84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B9782D-7D87-A6E1-129A-D79E3123F0E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Função para definir a quantidade de repetições</a:t>
            </a: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matriz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linha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valor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pt-BR" sz="1800" b="0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quebra linha após cada linha da matriz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6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57B24687-F757-F34B-E42A-C07288017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0BA663F0-BD55-C41A-9787-E2E6D04D91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err="1"/>
              <a:t>Tuplas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DE1613E4-5F5E-2A1C-AFAC-8E22B058FC0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2E71087A-7B7D-AEA8-EC4F-FFBA537674B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293E6471-2E53-A17B-2E55-ADF220D85C2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5F79E0-291E-D944-5068-7A9486E39AA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Muito parecida com as listas, mas não pode ser alterada após a criação.</a:t>
            </a: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Tupla com vários elementos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tupla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Tupla com um único </a:t>
            </a:r>
            <a:r>
              <a:rPr lang="pt-BR" sz="1800" b="0" i="1" u="sng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elemento</a:t>
            </a:r>
            <a:r>
              <a:rPr lang="pt-BR" sz="1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 (atenção à vírgula!)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tupla_simples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Tupla sem parênteses (aceito pelo Python)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tupla_implícita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475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66919743-2724-1F91-98AF-8EF94DAD7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82C3C27A-31FB-D53B-05E3-DE2C30CB21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Operação Ternária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DA43456E-9D52-6D16-22F4-E09C46078FD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55E33039-395A-DA79-1A0A-A42A7D3DBD2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29651503-863A-EF83-9241-FEDD38FE46E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DE83E2-76E1-9F1A-FF63-F982B323345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A operação ternária em Python é uma forma condensada de escrever uma estrutura </a:t>
            </a:r>
            <a:r>
              <a:rPr lang="pt-BR" sz="1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if-else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 simples em uma única linha. É muito útil para tornar o código mais conciso.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valor_se_verdadeiro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condição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valor_se_falso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1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42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FC0AE77-B041-7FFC-B2E2-7562FE0E0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808BA8FF-0B88-0BB9-7667-41799C4B79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Argumentos de funções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2DE8ECC0-53DA-F55F-D398-7E0638F5CC2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0BD57958-7BCC-5CE6-4904-2AD957A7925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BF56F714-528C-8B75-5606-1CE3F6F99E6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C079F6-14F2-97D1-E4E7-AAC3718F1B5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Argumentos são os valores que você passa para uma função quando ela é chamada. Eles permitem que funções sejam reutilizáveis e dinâmicas, trabalhando com diferentes entradas.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saudacao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sz="1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"Olá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saudacao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"Maria"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pt-BR" sz="1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Saída: Olá, Maria!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63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773F2E3-C8F4-FC6D-8BA5-F6282BA33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E1D609F1-712F-E951-9A6D-24D87C26BC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 err="1"/>
              <a:t>Return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DBA81A7F-B4E2-EB4E-0815-C22873084C3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D249199F-11A1-E9D9-6148-43CC3D6800E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81E3159B-DDC1-0700-73C4-DA9393852BC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503BE2-98D7-F23A-072E-885F19BD9DE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O </a:t>
            </a:r>
            <a:r>
              <a:rPr lang="pt-BR" sz="1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 é usado em uma função para devolver um resultado ao final da execução. Ele encerra a função e envia um valor de volta para quem chamou.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somar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somar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pt-BR" sz="1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Saída: 8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83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BAFF2604-966F-2A8F-F47F-254173C21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D2D94239-CB89-AF56-D6F1-D12D948E63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Dicionários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9314FE17-579C-E55F-9FF1-E459FFF8B76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9001068E-9003-E800-3C0C-69E9C98C79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C4206FB2-44CC-03A0-70A0-9EFAD02E37E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E08B50-328E-F897-CB5F-0445D9D3D3D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Um dicionário é uma coleção de pares chave: valor, usados para armazenar informações associativas.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meu_dicionario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"João"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"idade"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"cidade"</a:t>
            </a: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"São Paulo"</a:t>
            </a:r>
            <a:b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1280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265E3A7A-3B52-4AD4-B0F7-0B5807762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ED6E7A3B-1337-635B-5945-2EB8F3B7E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Redes de Computadores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80219EC9-DDD9-90DF-60AC-DA603425FE0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3B6C9834-992F-9AA5-6B6D-65BE3D8289F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C93644F1-8EA0-CF51-C520-19F41C8E77B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75D7B8-92A3-C35B-ED2D-A0AFBA9033C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Conjunto de dispositivos interconectados para compartilhar dados e recursos.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Exemplos: Rede doméstica, rede corporativa, internet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0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Visual Studio </a:t>
            </a:r>
            <a:r>
              <a:rPr lang="en" dirty="0">
                <a:solidFill>
                  <a:schemeClr val="accent2"/>
                </a:solidFill>
              </a:rPr>
              <a:t>Code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23" name="Google Shape;2523;p48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Visual Studio Code é um editor de código-fonte desenvolvido pela Microsoft</a:t>
            </a:r>
            <a:r>
              <a:rPr lang="en-US" dirty="0"/>
              <a:t> </a:t>
            </a:r>
          </a:p>
        </p:txBody>
      </p:sp>
      <p:sp>
        <p:nvSpPr>
          <p:cNvPr id="2524" name="Google Shape;2524;p4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525" name="Google Shape;2525;p4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27" name="Google Shape;2527;p48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2528" name="Google Shape;2528;p4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30" name="Google Shape;2530;p48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531" name="Google Shape;2531;p48"/>
          <p:cNvGrpSpPr/>
          <p:nvPr/>
        </p:nvGrpSpPr>
        <p:grpSpPr>
          <a:xfrm>
            <a:off x="4994678" y="1173377"/>
            <a:ext cx="3439196" cy="2775803"/>
            <a:chOff x="4994678" y="1173377"/>
            <a:chExt cx="3439196" cy="2775803"/>
          </a:xfrm>
        </p:grpSpPr>
        <p:grpSp>
          <p:nvGrpSpPr>
            <p:cNvPr id="2532" name="Google Shape;2532;p4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26" name="Picture 2" descr="Get started with Microsoft's Visual Studio Code | InfoWorld">
            <a:extLst>
              <a:ext uri="{FF2B5EF4-FFF2-40B4-BE49-F238E27FC236}">
                <a16:creationId xmlns:a16="http://schemas.microsoft.com/office/drawing/2014/main" id="{2F3B0169-8291-8D8D-27CF-FA41294AD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965" y="1302327"/>
            <a:ext cx="3144980" cy="183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99911990-B946-190E-40D0-C10E546B7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79BB7070-2121-99AE-CD32-195FA28319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Evolução das Redes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93CEAE39-890A-213E-0380-BF4BB7A350E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E94122E1-2D0D-1044-CEFC-A633C0833DF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12310BFE-1A29-9425-A97D-6D2175B1094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726DA0-C2BF-C944-6418-571920AADC0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Décadas de 1960-70: ARPANET, uso acadêmico e militar.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- 1980: Redes locais (LAN), crescimento de protocolos como TCP/IP.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- 1990 em diante: Expansão da Internet, redes sem fio, IoT.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Hoje: Redes definidas por software (SDN), 5G, redes em nuvem.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91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840DCD51-A521-0348-3BAC-B5FC2D536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B0308406-1419-B107-4024-33A1027489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Tipos e Características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B3B079A4-017A-48C2-DCD4-F9BC70ED88D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F73E506B-D717-2087-FFEF-BD0BC3E121E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E74F3BFE-B433-155D-0255-6275C20BECF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B65E00-6D3E-E444-1CEF-B4F576C7CBD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LAN (Local Area Network): Reduzido alcance (empresa, escola).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MAN (Metropolitan Area Network): Abrange uma cidade.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WAN (Wide Area Network): Grandes distâncias (</a:t>
            </a:r>
            <a:r>
              <a:rPr lang="pt-BR" sz="1800" dirty="0" err="1">
                <a:solidFill>
                  <a:schemeClr val="accent3"/>
                </a:solidFill>
                <a:latin typeface="Consolas" panose="020B0609020204030204" pitchFamily="49" charset="0"/>
              </a:rPr>
              <a:t>ex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: Internet).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PAN (Personal Area Network): Pequeno alcance (Bluetooth).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71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2D30D1B3-01C7-5136-E0DC-42730C587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41894D91-52C6-5DF3-066A-BD47E487A6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Estrutura de Redes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26939194-9D3F-2E1F-2B45-AF47464EAB3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7A12DB8B-A351-0834-0691-59B41D9B06C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3E9631BE-F76F-1F6C-9F5A-846BC27CA9B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B28C73-834D-DADE-8637-CA217E4A6B0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Dispositivos: Roteadores, switches, hubs, servidores, clientes.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Topologias: Barramento, estrela, anel, malha.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Meios de transmissão: Cabo coaxial, par trançado, fibra óptica, wireless.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75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CEA9248C-1839-D257-849D-EE268EDE9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E593033F-F155-EEEE-69CB-B14C1EF84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Estrutura de Redes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93221EB5-28D8-0338-D701-C5B0B39E964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55940E0B-B227-0576-7FFF-D4B4AAE39B4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75AAB0FC-CE61-1E47-9220-1D0367AEEBD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1026" name="Picture 2" descr="Topologia de rede: porque fazer e como fazer de forma fácil - ManageEngine  Blog">
            <a:extLst>
              <a:ext uri="{FF2B5EF4-FFF2-40B4-BE49-F238E27FC236}">
                <a16:creationId xmlns:a16="http://schemas.microsoft.com/office/drawing/2014/main" id="{0626CF60-6242-D8F5-50E9-4FD5AB5F2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363" y="2210721"/>
            <a:ext cx="3681956" cy="191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isco-Networking-CCNA: Elementos de Redes">
            <a:extLst>
              <a:ext uri="{FF2B5EF4-FFF2-40B4-BE49-F238E27FC236}">
                <a16:creationId xmlns:a16="http://schemas.microsoft.com/office/drawing/2014/main" id="{D603175E-F6A1-E47D-8D3D-E4C53400C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727" y="1964980"/>
            <a:ext cx="2981231" cy="240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099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8837E686-29DB-B26A-4379-877F4DEB4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723FEAD3-2CE9-DE70-956D-717AE1E8EC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Modelos de Redes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9ACB7191-B143-5DE1-319A-2C5E1AEECFA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8BAAFBBC-BE3D-F77F-61AF-79D6DA86247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FD71F898-BB47-2D91-74E4-356414BEF3A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1CD020-C4B5-56FB-7EAE-5F393D1993D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OSI (7 camadas): Aplicação, Apresentação, Sessão, Transporte, Rede, Enlace, Física.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TCP/IP (4 camadas): Aplicação, Transporte, Internet, Acesso à rede.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806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4A52508D-1F74-BA72-DA1C-1113F5E00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C109E2C2-1E8F-208D-5DD5-322B36C644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Modelos de Redes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1D90F2AC-8AE5-43B5-4C73-9CBCB397CBA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EA0DD2FA-D57B-28F7-84FB-11A62BCE359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4B5CC3EB-0C7B-F775-83EA-BBFE2A25F9E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2052" name="Picture 4" descr="O que é TCP/IP? Saiba como funcionam os protocolos de comunicação da  internet • Tecnoblog">
            <a:extLst>
              <a:ext uri="{FF2B5EF4-FFF2-40B4-BE49-F238E27FC236}">
                <a16:creationId xmlns:a16="http://schemas.microsoft.com/office/drawing/2014/main" id="{6F429A15-C751-674C-1FCE-B56D6DBBF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067" y="1773382"/>
            <a:ext cx="4685915" cy="263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847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7751587A-FB58-2532-A54D-90D238B68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3B24312E-C42F-BD7D-035F-59F616ED79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Funções das Redes de Computadores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C46C7FF9-E65E-77E6-27A0-39D1E82CD79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7D61A819-8579-754C-2F50-6E203D474C4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2C20CA95-EE1F-57B4-7275-469035031DC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DCEA56-5C31-F350-17F8-21089B9D63C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304025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Compartilhamento de arquivos e recursos.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Comunicação (e-mail, mensagens, chamadas).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Acesso remoto.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Execução distribuída de tarefas.</a:t>
            </a: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b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</a:b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</a:rPr>
              <a:t>- Segurança e gerenciamento centralizado.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95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3B934F4E-146F-6E6D-A98A-69DE2E520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829117B6-F589-E1AC-5623-222136EAD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544363" y="801719"/>
            <a:ext cx="7599634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dirty="0"/>
              <a:t>Atividade</a:t>
            </a:r>
            <a:endParaRPr lang="pt-BR" sz="5000" dirty="0">
              <a:solidFill>
                <a:schemeClr val="accent6"/>
              </a:solidFill>
            </a:endParaRPr>
          </a:p>
        </p:txBody>
      </p: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45F6BA3A-83DA-1B1C-CC90-6D2A15837F3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A394A65A-295D-29CE-E86E-A59AAD13F55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C2F9C489-B6B7-5CA0-9A52-94B55C00FBC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B9BA9A-EC76-EBE4-370D-65F93AA4823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544364" y="2152680"/>
            <a:ext cx="7599636" cy="229568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Grupos (</a:t>
            </a:r>
            <a:r>
              <a:rPr lang="pt-BR" sz="1800" b="0" dirty="0" err="1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Máx</a:t>
            </a:r>
            <a: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: 7 pessoas):</a:t>
            </a:r>
            <a:b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 Modelo OSI</a:t>
            </a:r>
            <a:b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 Modelo TCP/IP</a:t>
            </a:r>
            <a:b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 Topologias</a:t>
            </a:r>
            <a:b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 Equipamentos</a:t>
            </a:r>
            <a:b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 Tipos de Redes</a:t>
            </a:r>
            <a:b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</a:br>
            <a:b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</a:br>
            <a:r>
              <a:rPr lang="pt-BR" sz="1800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- Evolução das Redes</a:t>
            </a:r>
            <a:endParaRPr lang="pt-BR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7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2" y="586975"/>
            <a:ext cx="478255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Variáveis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Conceito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pt-BR" dirty="0"/>
              <a:t>Espaços na memória para guardar dados </a:t>
            </a:r>
            <a:r>
              <a:rPr lang="en" dirty="0"/>
              <a:t>&gt;</a:t>
            </a:r>
          </a:p>
          <a:p>
            <a:pPr marL="0" indent="0"/>
            <a:endParaRPr lang="en" dirty="0"/>
          </a:p>
          <a:p>
            <a:pPr marL="0" indent="0"/>
            <a:r>
              <a:rPr lang="pt-BR" dirty="0"/>
              <a:t>nome = "Ana“</a:t>
            </a:r>
          </a:p>
          <a:p>
            <a:pPr marL="0" indent="0"/>
            <a:r>
              <a:rPr lang="pt-BR" dirty="0"/>
              <a:t>idade = 20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F00E67D6-59B1-78DE-4433-8C68E5541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63BD1BDA-A295-7460-1828-717B7BE758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2" y="586975"/>
            <a:ext cx="478255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Variáveis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43D3915A-50CD-27D0-1A00-A489FAFB65C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Tipos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0DCDE01C-53A1-BDBD-81C4-B52041C8DD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pt-BR" dirty="0"/>
              <a:t>int </a:t>
            </a:r>
            <a:r>
              <a:rPr lang="en" dirty="0"/>
              <a:t>&gt;</a:t>
            </a:r>
          </a:p>
          <a:p>
            <a:pPr marL="0" indent="0"/>
            <a:r>
              <a:rPr lang="en" dirty="0"/>
              <a:t>&lt; </a:t>
            </a:r>
            <a:r>
              <a:rPr lang="pt-BR" dirty="0"/>
              <a:t>float </a:t>
            </a:r>
            <a:r>
              <a:rPr lang="en" dirty="0"/>
              <a:t>&gt;</a:t>
            </a:r>
          </a:p>
          <a:p>
            <a:pPr marL="0" indent="0"/>
            <a:r>
              <a:rPr lang="en" dirty="0"/>
              <a:t>&lt; </a:t>
            </a:r>
            <a:r>
              <a:rPr lang="pt-BR" dirty="0"/>
              <a:t>str </a:t>
            </a:r>
            <a:r>
              <a:rPr lang="en" dirty="0"/>
              <a:t>&gt;</a:t>
            </a:r>
          </a:p>
          <a:p>
            <a:pPr marL="0" indent="0"/>
            <a:r>
              <a:rPr lang="en" dirty="0"/>
              <a:t>&lt; bool</a:t>
            </a:r>
            <a:r>
              <a:rPr lang="pt-BR" dirty="0"/>
              <a:t> </a:t>
            </a:r>
            <a:r>
              <a:rPr lang="en" dirty="0"/>
              <a:t>&gt;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538F5AA2-A613-1982-14C6-F6FC38F7D79D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29489FDA-C1D2-0967-751E-CC11B2141AB6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66B2F5D6-BF89-7F4E-C78C-90785B53387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B13521F2-8741-149D-B049-4BFBA70F6A6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7CD4930E-2710-5027-FC3A-A88F4A4647F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8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8AA7A040-7164-FCC7-A65E-EA8D8CE89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219D0BCE-F4F8-0430-2092-F156A42D44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2" y="586975"/>
            <a:ext cx="4782555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Operadores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427140C2-21AF-FD36-FF37-FCC7E7EA5C4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Tipos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1F69CB58-4A2B-8C31-212B-2460486246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377199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pt-BR" dirty="0"/>
              <a:t>Aritméticos: (+ | - | * | /) </a:t>
            </a:r>
            <a:r>
              <a:rPr lang="en" dirty="0"/>
              <a:t>&gt;</a:t>
            </a:r>
          </a:p>
          <a:p>
            <a:pPr marL="0" indent="0"/>
            <a:r>
              <a:rPr lang="en" dirty="0"/>
              <a:t>&lt; </a:t>
            </a:r>
            <a:r>
              <a:rPr lang="pt-BR" dirty="0"/>
              <a:t>Relacionais: (== | != | &gt; | &lt;) </a:t>
            </a:r>
            <a:r>
              <a:rPr lang="en" dirty="0"/>
              <a:t>&gt;</a:t>
            </a:r>
          </a:p>
          <a:p>
            <a:pPr marL="0" indent="0"/>
            <a:r>
              <a:rPr lang="en" dirty="0"/>
              <a:t>&lt; </a:t>
            </a:r>
            <a:r>
              <a:rPr lang="pt-BR" dirty="0"/>
              <a:t>Lógicos: (</a:t>
            </a:r>
            <a:r>
              <a:rPr lang="pt-BR" dirty="0" err="1"/>
              <a:t>and</a:t>
            </a:r>
            <a:r>
              <a:rPr lang="pt-BR" dirty="0"/>
              <a:t> | </a:t>
            </a:r>
            <a:r>
              <a:rPr lang="pt-BR" dirty="0" err="1"/>
              <a:t>or</a:t>
            </a:r>
            <a:r>
              <a:rPr lang="pt-BR" dirty="0"/>
              <a:t> | </a:t>
            </a:r>
            <a:r>
              <a:rPr lang="pt-BR" dirty="0" err="1"/>
              <a:t>not</a:t>
            </a:r>
            <a:r>
              <a:rPr lang="pt-BR" dirty="0"/>
              <a:t>) </a:t>
            </a:r>
            <a:r>
              <a:rPr lang="en" dirty="0"/>
              <a:t>&gt;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0D5DA9A9-80D5-E03B-9618-CDCDF91889E0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0A732CD4-6B6D-8A28-9781-2A148D99E650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A97EEA3B-04D2-0932-1CBC-4FA393E59D9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391BD7D6-A477-3BF4-391D-5882ED256A4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AD1AED76-889C-2A1B-7639-2BB1B35E392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1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0AB05D3-F927-9DA9-4CD2-B3CF8D6CE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76F5175B-E190-B5D6-7F70-CCBBDB4884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Condicionais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3EE69920-8291-C457-A6BD-D0879F01158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if/else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BDB2DFD7-E96E-A977-36E5-EC76094141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2" y="2448125"/>
            <a:ext cx="5377199" cy="1486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15</a:t>
            </a:r>
          </a:p>
          <a:p>
            <a:pPr>
              <a:lnSpc>
                <a:spcPts val="1425"/>
              </a:lnSpc>
              <a:buNone/>
            </a:pPr>
            <a:endParaRPr lang="pt-BR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   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"Maior de idade"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dirty="0">
                <a:solidFill>
                  <a:srgbClr val="C678DD"/>
                </a:solidFill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lif 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idade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18 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   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"Menor de idade"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pt-BR" dirty="0">
                <a:solidFill>
                  <a:srgbClr val="C678DD"/>
                </a:solidFill>
                <a:latin typeface="Consolas" panose="020B0609020204030204" pitchFamily="49" charset="0"/>
              </a:rPr>
              <a:t>e</a:t>
            </a:r>
            <a:r>
              <a:rPr lang="pt-B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lse 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   </a:t>
            </a: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“Valor inválido"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B8BE0DE7-87A9-B5F8-E6B8-E14B1D1068B3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966EA98D-734B-9744-4EAE-0ACB4624D625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6969D2DA-A9FF-6199-DC25-0B6F2E34AFA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81BA25E9-B1F0-8768-30C9-6AC88657396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DACE5F4B-B45A-40FD-CF18-D4E4B181509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82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6CB87FA3-5741-3C29-60B9-7AEB13FFA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EE906722-CC17-E9A7-713F-1CEFC5B95A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5759302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Loops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091BA605-761C-8630-2A46-BDE47661A3D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for/while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F389D020-3E32-2A22-E1B8-8DF89679A6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175399" cy="20199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>
              <a:lnSpc>
                <a:spcPts val="1425"/>
              </a:lnSpc>
              <a:buNone/>
            </a:pPr>
            <a:endParaRPr lang="nn-N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n-NO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nn-NO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nn-NO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C576E667-3E7A-F154-1EC8-8DAF71831CEC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B82BC539-23CE-430B-C86A-5D721BA0832A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0C287218-B8B9-5BB2-C937-7222EEA1624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129DACA7-7FFF-22BC-3F49-A9AB77125B9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5EC3BD23-F82D-5539-11B1-1CD09F476D9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" name="Google Shape;502;p30">
            <a:extLst>
              <a:ext uri="{FF2B5EF4-FFF2-40B4-BE49-F238E27FC236}">
                <a16:creationId xmlns:a16="http://schemas.microsoft.com/office/drawing/2014/main" id="{D75B588B-E91C-51CD-EE9B-1B04778F6E0E}"/>
              </a:ext>
            </a:extLst>
          </p:cNvPr>
          <p:cNvSpPr txBox="1">
            <a:spLocks/>
          </p:cNvSpPr>
          <p:nvPr/>
        </p:nvSpPr>
        <p:spPr>
          <a:xfrm>
            <a:off x="6213762" y="2448125"/>
            <a:ext cx="2881747" cy="201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lnSpc>
                <a:spcPts val="1425"/>
              </a:lnSpc>
              <a:buNone/>
            </a:pP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>
              <a:lnSpc>
                <a:spcPts val="1425"/>
              </a:lnSpc>
              <a:buNone/>
            </a:pPr>
            <a:endParaRPr lang="nn-N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n-NO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endParaRPr lang="nn-N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soma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435100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2224</Words>
  <Application>Microsoft Office PowerPoint</Application>
  <PresentationFormat>On-screen Show (16:9)</PresentationFormat>
  <Paragraphs>337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Fira Code</vt:lpstr>
      <vt:lpstr>Arial</vt:lpstr>
      <vt:lpstr>Consolas</vt:lpstr>
      <vt:lpstr>Programming Language Workshop for Beginners by Slidesgo</vt:lpstr>
      <vt:lpstr>Python {</vt:lpstr>
      <vt:lpstr>Conceito; {</vt:lpstr>
      <vt:lpstr>01</vt:lpstr>
      <vt:lpstr>Visual Studio Code {</vt:lpstr>
      <vt:lpstr>Variáveis {</vt:lpstr>
      <vt:lpstr>Variáveis {</vt:lpstr>
      <vt:lpstr>Operadores {</vt:lpstr>
      <vt:lpstr>Condicionais {</vt:lpstr>
      <vt:lpstr>Loops {</vt:lpstr>
      <vt:lpstr>Funções {</vt:lpstr>
      <vt:lpstr>Dados {</vt:lpstr>
      <vt:lpstr>Listas {</vt:lpstr>
      <vt:lpstr>Matriz {</vt:lpstr>
      <vt:lpstr>Pilha {</vt:lpstr>
      <vt:lpstr>Fila {</vt:lpstr>
      <vt:lpstr>Comentário {</vt:lpstr>
      <vt:lpstr>Indentação {</vt:lpstr>
      <vt:lpstr>Legislação {</vt:lpstr>
      <vt:lpstr>Licenciamento {</vt:lpstr>
      <vt:lpstr>Ciclo de vida do Software</vt:lpstr>
      <vt:lpstr>Por que é importante?</vt:lpstr>
      <vt:lpstr>Levantamento de Requisitos</vt:lpstr>
      <vt:lpstr>Análise</vt:lpstr>
      <vt:lpstr>Desenvolvimento</vt:lpstr>
      <vt:lpstr>Testes</vt:lpstr>
      <vt:lpstr>Implantação</vt:lpstr>
      <vt:lpstr>Manutenção</vt:lpstr>
      <vt:lpstr>Modelo Visual</vt:lpstr>
      <vt:lpstr>Try e Except</vt:lpstr>
      <vt:lpstr>Métodos de String</vt:lpstr>
      <vt:lpstr>While + Continue</vt:lpstr>
      <vt:lpstr>Laços internos</vt:lpstr>
      <vt:lpstr>Range + for</vt:lpstr>
      <vt:lpstr>Tuplas</vt:lpstr>
      <vt:lpstr>Operação Ternária</vt:lpstr>
      <vt:lpstr>Argumentos de funções</vt:lpstr>
      <vt:lpstr>Return</vt:lpstr>
      <vt:lpstr>Dicionários</vt:lpstr>
      <vt:lpstr>Redes de Computadores</vt:lpstr>
      <vt:lpstr>Evolução das Redes</vt:lpstr>
      <vt:lpstr>Tipos e Características</vt:lpstr>
      <vt:lpstr>Estrutura de Redes</vt:lpstr>
      <vt:lpstr>Estrutura de Redes</vt:lpstr>
      <vt:lpstr>Modelos de Redes</vt:lpstr>
      <vt:lpstr>Modelos de Redes</vt:lpstr>
      <vt:lpstr>Funções das Redes de Computadores</vt:lpstr>
      <vt:lpstr>Atividade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Matheus Moreira</dc:creator>
  <cp:lastModifiedBy>Matheus Gonçalves</cp:lastModifiedBy>
  <cp:revision>2</cp:revision>
  <dcterms:modified xsi:type="dcterms:W3CDTF">2025-06-01T16:14:08Z</dcterms:modified>
</cp:coreProperties>
</file>