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62963-999B-4AA2-823A-33C0440C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F4F191-F0CC-4112-9B84-1891B9F3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798F1-869D-4132-8999-5F46EE7D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06C3B-0D2A-48FA-9027-54642268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591F68-9B93-452A-9658-C7CBF072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45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41501-D568-477B-9D52-CD9BD3A7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0ACB7F-26A7-48B2-97F9-7C5399A13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788C-B599-4700-9437-EF3EC73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714FC-98DE-4538-B245-FED27839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5EC1A-A568-4CBF-974F-8275D00B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90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8EEE9-F752-430D-8F81-981A33632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56F30C-B785-4856-80A9-CEAA3C5C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357AD-D91B-4B28-AA6E-F43B7306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06D9E-07F9-40A9-A3E2-09D1AA47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3EE85-4EEE-4C27-BBA0-AF8A782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54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E094B-721F-4EEE-BFFB-A6975564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322AC-DD7E-444C-A2E3-0BE67C49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B3D80-ABD7-444E-932C-9167BA1C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E9C798-4535-4F52-8768-48E4BBCE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D1771-6EC2-4DA1-98C7-B4EFB03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8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337C2-AE9F-475D-93A1-2A671182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828BD6-DAEF-44E7-B82F-AA3864FE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E1424-1A59-4486-A342-5C72F933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E8456-F1CD-4697-866E-B7B8652E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54BFF-FB55-45B8-AF05-9B4A7B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11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51F10-09FD-403F-A391-5BD2873A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224A6C-70CC-4FE5-B08F-F295F0482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29DDCA-FA14-41E1-A712-46815835A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71C39-38AC-44D8-A013-58206695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8FB0A6-0E5C-4160-A1D1-80AEEAA1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9D6BC6-77D5-47C6-B184-341F04CC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4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FB6F-DCE7-4A5A-A6A2-3570EBA0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70DFC4-6D82-445D-9EBE-209470A4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D50CA-95BD-42ED-842B-A08879FD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E4041F-02AE-48E4-9456-FBF43619D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28E684-A1AA-42CA-A92F-431DC75D9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083558-448A-4731-89AE-C07EE65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5B15B3-99E3-4731-B9D9-B8524FA5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DBDB26-AA2F-4AD1-AA21-64F0843C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23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6FE55-0B25-4534-B960-1ED7F9B3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2960F2-7100-4108-A270-DE02CE5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44128B-B827-4E2E-B350-DCE2C999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5D93F9-BE3D-4A5B-B259-AF0E39E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1A8504-128F-46AD-B859-3EF812AF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F09CF0-88BC-48E1-9760-46273EE6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4B5B1D-D059-4132-8A4A-F60117D9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9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2177-7BE5-48D5-A751-2AA61645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59586-BD9C-45BF-BF3E-5C74C960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34BCCC-CCD1-4C07-B7FD-53C3330B2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BD4AEB-1755-4B04-9F2D-57D88D57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CFBA3B-859C-4729-A383-F3B0A4BD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01CE22-D167-43AF-91AF-98F1427E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2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2C32E-D853-4CDE-B3D6-B372DE5D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997127-9E79-49EA-9526-0B6103164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CA076B-763A-4885-8D76-06C8116B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822A9E-7F92-41C6-8F05-8852BF75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16C38-D143-4E85-B2FD-EF926902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9EEA8D-D9A5-4F45-9A94-EA7C8C5D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1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FCF240-F2CC-4A66-B2F7-D68058DB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460B9E-CA5A-4DAE-8B15-CDD99F0C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8980C-7E54-42EA-8314-8D1AC373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09A6-3410-464C-8A8A-2B9EE6578F82}" type="datetimeFigureOut">
              <a:rPr lang="pt-BR" smtClean="0"/>
              <a:t>14/02/2021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6BDCF-5EBF-4CC8-806D-FFD2C3E1B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650E6-B018-4B36-A645-DB91E3A08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F76E-B466-4B28-B540-BD50F2624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16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, Círculo&#10;&#10;Descrição gerada automaticamente">
            <a:extLst>
              <a:ext uri="{FF2B5EF4-FFF2-40B4-BE49-F238E27FC236}">
                <a16:creationId xmlns:a16="http://schemas.microsoft.com/office/drawing/2014/main" id="{8DAC7433-9102-4128-AB5D-B158AC20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87" y="1203650"/>
            <a:ext cx="536145" cy="38186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162120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Dos Reis Santos</dc:creator>
  <cp:lastModifiedBy>Matheus Dos Reis Santos</cp:lastModifiedBy>
  <cp:revision>1</cp:revision>
  <dcterms:created xsi:type="dcterms:W3CDTF">2021-02-14T19:37:44Z</dcterms:created>
  <dcterms:modified xsi:type="dcterms:W3CDTF">2021-02-14T19:43:54Z</dcterms:modified>
</cp:coreProperties>
</file>