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137160"/>
            <a:ext cx="8229240" cy="386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137160"/>
            <a:ext cx="8229240" cy="386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37160"/>
            <a:ext cx="8229240" cy="386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600"/>
            <a:ext cx="9143640" cy="109008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5640"/>
            <a:ext cx="9143640" cy="865440"/>
          </a:xfrm>
          <a:prstGeom prst="rect">
            <a:avLst/>
          </a:prstGeom>
          <a:solidFill>
            <a:srgbClr val="abb19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1026360"/>
            <a:ext cx="9143640" cy="111600"/>
          </a:xfrm>
          <a:prstGeom prst="rect">
            <a:avLst/>
          </a:prstGeom>
          <a:solidFill>
            <a:srgbClr val="f4680b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28600" y="267480"/>
            <a:ext cx="8686440" cy="4680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Bodoni MT Condensed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haparral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26CBFD7-DD0E-4CC9-8F39-6D3C417B3B04}" type="datetime">
              <a:rPr b="0" lang="pt-BR" sz="1200" spc="-1" strike="noStrike">
                <a:solidFill>
                  <a:srgbClr val="d7dae1"/>
                </a:solidFill>
                <a:latin typeface="Chaparral Pro"/>
              </a:rPr>
              <a:t>13/04/19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579132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7dae1"/>
                </a:solidFill>
                <a:latin typeface="Chaparral Pro"/>
              </a:rPr>
              <a:t>Clique para editar o formato do texto da estrutura de tópicos</a:t>
            </a:r>
            <a:endParaRPr b="0" lang="en-US" sz="2400" spc="-1" strike="noStrike">
              <a:solidFill>
                <a:srgbClr val="d7dae1"/>
              </a:solidFill>
              <a:latin typeface="Chaparral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d7dae1"/>
                </a:solidFill>
                <a:latin typeface="Chaparral Pro"/>
              </a:rPr>
              <a:t>2.º nível da estrutura de tópicos</a:t>
            </a:r>
            <a:endParaRPr b="0" lang="en-US" sz="1800" spc="-1" strike="noStrike">
              <a:solidFill>
                <a:srgbClr val="d7dae1"/>
              </a:solidFill>
              <a:latin typeface="Chaparral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d7dae1"/>
                </a:solidFill>
                <a:latin typeface="Chaparral Pro"/>
              </a:rPr>
              <a:t>3.º nível da estrutura de tópicos</a:t>
            </a:r>
            <a:endParaRPr b="0" lang="en-US" sz="1600" spc="-1" strike="noStrike">
              <a:solidFill>
                <a:srgbClr val="d7dae1"/>
              </a:solidFill>
              <a:latin typeface="Chaparral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7dae1"/>
                </a:solidFill>
                <a:latin typeface="Chaparral Pro"/>
              </a:rPr>
              <a:t>4.º nível da estrutura de tópicos</a:t>
            </a:r>
            <a:endParaRPr b="0" lang="en-US" sz="1400" spc="-1" strike="noStrike">
              <a:solidFill>
                <a:srgbClr val="d7dae1"/>
              </a:solidFill>
              <a:latin typeface="Chaparral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5.º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6.º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7.º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75600"/>
            <a:ext cx="9143640" cy="109008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0" y="125640"/>
            <a:ext cx="9143640" cy="865440"/>
          </a:xfrm>
          <a:prstGeom prst="rect">
            <a:avLst/>
          </a:prstGeom>
          <a:solidFill>
            <a:srgbClr val="abb19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 hidden="1"/>
          <p:cNvSpPr/>
          <p:nvPr/>
        </p:nvSpPr>
        <p:spPr>
          <a:xfrm>
            <a:off x="0" y="1026360"/>
            <a:ext cx="9143640" cy="111600"/>
          </a:xfrm>
          <a:prstGeom prst="rect">
            <a:avLst/>
          </a:prstGeom>
          <a:solidFill>
            <a:srgbClr val="f4680b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0" y="1908720"/>
            <a:ext cx="9143640" cy="244116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0" y="2000160"/>
            <a:ext cx="9143640" cy="2054160"/>
          </a:xfrm>
          <a:prstGeom prst="rect">
            <a:avLst/>
          </a:prstGeom>
          <a:solidFill>
            <a:srgbClr val="abb19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0" y="4109400"/>
            <a:ext cx="9143640" cy="176400"/>
          </a:xfrm>
          <a:prstGeom prst="rect">
            <a:avLst/>
          </a:prstGeom>
          <a:solidFill>
            <a:srgbClr val="f4680b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228600" y="2114640"/>
            <a:ext cx="8686440" cy="11023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Bodoni MT Condensed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haparral Pro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EB4130-1716-4DCF-A88F-D2A41434057B}" type="datetime">
              <a:rPr b="0" lang="pt-BR" sz="1200" spc="-1" strike="noStrike">
                <a:solidFill>
                  <a:srgbClr val="d7dae1"/>
                </a:solidFill>
                <a:latin typeface="Chaparral Pro"/>
              </a:rPr>
              <a:t>13/04/19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ftr"/>
          </p:nvPr>
        </p:nvSpPr>
        <p:spPr>
          <a:xfrm>
            <a:off x="579132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148560" y="3195720"/>
            <a:ext cx="1218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3200" spc="148" strike="noStrike">
                <a:solidFill>
                  <a:srgbClr val="f4680b"/>
                </a:solidFill>
                <a:latin typeface="Wingdings"/>
              </a:rPr>
              <a:t>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 type="sldNum"/>
          </p:nvPr>
        </p:nvSpPr>
        <p:spPr>
          <a:xfrm>
            <a:off x="3962520" y="3294000"/>
            <a:ext cx="12189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F652DDB3-5174-4953-AFDE-BA4C71E81490}" type="slidenum">
              <a:rPr b="0" lang="pt-BR" sz="2400" spc="-1" strike="noStrike">
                <a:solidFill>
                  <a:srgbClr val="d7dae1"/>
                </a:solidFill>
                <a:latin typeface="Bodoni MT Condensed"/>
              </a:rPr>
              <a:t>&lt;número&gt;</a:t>
            </a:fld>
            <a:endParaRPr b="0" lang="pt-BR" sz="2400" spc="-1" strike="noStrike">
              <a:latin typeface="Times New Roman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4818960" y="3195720"/>
            <a:ext cx="1218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148" strike="noStrike">
                <a:solidFill>
                  <a:srgbClr val="f4680b"/>
                </a:solidFill>
                <a:latin typeface="Wingdings"/>
              </a:rPr>
              <a:t>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7dae1"/>
                </a:solidFill>
                <a:latin typeface="Chaparral Pro"/>
              </a:rPr>
              <a:t>Clique para editar o formato do texto da estrutura de tópicos</a:t>
            </a:r>
            <a:endParaRPr b="0" lang="en-US" sz="2400" spc="-1" strike="noStrike">
              <a:solidFill>
                <a:srgbClr val="d7dae1"/>
              </a:solidFill>
              <a:latin typeface="Chaparral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d7dae1"/>
                </a:solidFill>
                <a:latin typeface="Chaparral Pro"/>
              </a:rPr>
              <a:t>2.º nível da estrutura de tópicos</a:t>
            </a:r>
            <a:endParaRPr b="0" lang="en-US" sz="1800" spc="-1" strike="noStrike">
              <a:solidFill>
                <a:srgbClr val="d7dae1"/>
              </a:solidFill>
              <a:latin typeface="Chaparral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d7dae1"/>
                </a:solidFill>
                <a:latin typeface="Chaparral Pro"/>
              </a:rPr>
              <a:t>3.º nível da estrutura de tópicos</a:t>
            </a:r>
            <a:endParaRPr b="0" lang="en-US" sz="1600" spc="-1" strike="noStrike">
              <a:solidFill>
                <a:srgbClr val="d7dae1"/>
              </a:solidFill>
              <a:latin typeface="Chaparral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7dae1"/>
                </a:solidFill>
                <a:latin typeface="Chaparral Pro"/>
              </a:rPr>
              <a:t>4.º nível da estrutura de tópicos</a:t>
            </a:r>
            <a:endParaRPr b="0" lang="en-US" sz="1400" spc="-1" strike="noStrike">
              <a:solidFill>
                <a:srgbClr val="d7dae1"/>
              </a:solidFill>
              <a:latin typeface="Chaparral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5.º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6.º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7dae1"/>
                </a:solidFill>
                <a:latin typeface="Chaparral Pro"/>
              </a:rPr>
              <a:t>7.º nível da estrutura de tópicos</a:t>
            </a:r>
            <a:endParaRPr b="0" lang="en-US" sz="2000" spc="-1" strike="noStrike">
              <a:solidFill>
                <a:srgbClr val="d7dae1"/>
              </a:solidFill>
              <a:latin typeface="Chaparral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75600"/>
            <a:ext cx="9143640" cy="109008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125640"/>
            <a:ext cx="9143640" cy="865440"/>
          </a:xfrm>
          <a:prstGeom prst="rect">
            <a:avLst/>
          </a:prstGeom>
          <a:solidFill>
            <a:srgbClr val="abb19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1026360"/>
            <a:ext cx="9143640" cy="111600"/>
          </a:xfrm>
          <a:prstGeom prst="rect">
            <a:avLst/>
          </a:prstGeom>
          <a:solidFill>
            <a:srgbClr val="f4680b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240" cy="833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Bodoni MT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5554a"/>
                </a:solidFill>
                <a:latin typeface="Chaparral Pro"/>
              </a:rPr>
              <a:t>Click to edit Master text styles</a:t>
            </a:r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5554a"/>
                </a:solidFill>
                <a:latin typeface="Chaparral Pro"/>
              </a:rPr>
              <a:t>Second level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5554a"/>
                </a:solidFill>
                <a:latin typeface="Chaparral Pro"/>
              </a:rPr>
              <a:t>Third level</a:t>
            </a:r>
            <a:endParaRPr b="0" lang="en-US" sz="1800" spc="-1" strike="noStrike">
              <a:solidFill>
                <a:srgbClr val="55554a"/>
              </a:solidFill>
              <a:latin typeface="Chaparral Pro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54a"/>
                </a:solidFill>
                <a:latin typeface="Chaparral Pro"/>
              </a:rPr>
              <a:t>Fourth level</a:t>
            </a:r>
            <a:endParaRPr b="0" lang="en-US" sz="1600" spc="-1" strike="noStrike">
              <a:solidFill>
                <a:srgbClr val="55554a"/>
              </a:solidFill>
              <a:latin typeface="Chaparral Pro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5554a"/>
                </a:solidFill>
                <a:latin typeface="Chaparral Pro"/>
              </a:rPr>
              <a:t>Fifth level</a:t>
            </a:r>
            <a:endParaRPr b="0" lang="en-US" sz="1400" spc="-1" strike="noStrike">
              <a:solidFill>
                <a:srgbClr val="55554a"/>
              </a:solidFill>
              <a:latin typeface="Chaparral Pro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B9F554-DEC4-44B7-8F4F-7BAD7A465DD7}" type="datetime">
              <a:rPr b="0" lang="pt-BR" sz="1200" spc="-1" strike="noStrike">
                <a:solidFill>
                  <a:srgbClr val="55554a"/>
                </a:solidFill>
                <a:latin typeface="Chaparral Pro"/>
              </a:rPr>
              <a:t>13/04/19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E7E143-D0C8-4D13-84AF-F6C3EF0A6030}" type="slidenum">
              <a:rPr b="0" lang="pt-BR" sz="1200" spc="-1" strike="noStrike">
                <a:solidFill>
                  <a:srgbClr val="55554a"/>
                </a:solidFill>
                <a:latin typeface="Chaparral Pro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2133720" y="133200"/>
            <a:ext cx="487656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-72000" y="1440000"/>
            <a:ext cx="8229240" cy="83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haparral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haparral Pr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9000" y="1200240"/>
            <a:ext cx="839700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4680b"/>
              </a:buClr>
              <a:buSzPct val="75000"/>
              <a:buFont typeface="Wingdings" charset="2"/>
              <a:buChar char=""/>
            </a:pPr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60000" y="21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144000" y="1296000"/>
            <a:ext cx="2952000" cy="41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latin typeface="Arial"/>
              </a:rPr>
              <a:t>História e Influências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89440" y="2088000"/>
            <a:ext cx="5686560" cy="23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760" y="1573920"/>
            <a:ext cx="8229240" cy="209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55554a"/>
              </a:solidFill>
              <a:latin typeface="Chaparral Pro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4680b"/>
              </a:buClr>
              <a:buSzPct val="75000"/>
              <a:buFont typeface="Wingdings" charset="2"/>
              <a:buChar char=""/>
            </a:pPr>
            <a:r>
              <a:rPr b="0" lang="en-US" sz="1800" spc="-1" strike="noStrike">
                <a:solidFill>
                  <a:srgbClr val="55554a"/>
                </a:solidFill>
                <a:latin typeface="Arial"/>
              </a:rPr>
              <a:t>Multiparadigma</a:t>
            </a:r>
            <a:endParaRPr b="0" lang="en-US" sz="1800" spc="-1" strike="noStrike">
              <a:solidFill>
                <a:srgbClr val="55554a"/>
              </a:solidFill>
              <a:latin typeface="Chaparral Pro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4680b"/>
              </a:buClr>
              <a:buSzPct val="75000"/>
              <a:buFont typeface="Wingdings" charset="2"/>
              <a:buChar char=""/>
            </a:pPr>
            <a:r>
              <a:rPr b="0" lang="en-US" sz="1800" spc="-1" strike="noStrike">
                <a:solidFill>
                  <a:srgbClr val="55554a"/>
                </a:solidFill>
                <a:latin typeface="Arial"/>
              </a:rPr>
              <a:t>Compilada</a:t>
            </a:r>
            <a:endParaRPr b="0" lang="en-US" sz="1800" spc="-1" strike="noStrike">
              <a:solidFill>
                <a:srgbClr val="55554a"/>
              </a:solidFill>
              <a:latin typeface="Chaparral Pro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4680b"/>
              </a:buClr>
              <a:buSzPct val="75000"/>
              <a:buFont typeface="Wingdings" charset="2"/>
              <a:buChar char=""/>
            </a:pPr>
            <a:r>
              <a:rPr b="0" lang="en-US" sz="1800" spc="-1" strike="noStrike">
                <a:solidFill>
                  <a:srgbClr val="55554a"/>
                </a:solidFill>
                <a:latin typeface="Arial"/>
              </a:rPr>
              <a:t>Inferência de Tipo</a:t>
            </a:r>
            <a:endParaRPr b="0" lang="en-US" sz="1800" spc="-1" strike="noStrike">
              <a:solidFill>
                <a:srgbClr val="55554a"/>
              </a:solidFill>
              <a:latin typeface="Chaparral Pro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4680b"/>
              </a:buClr>
              <a:buSzPct val="75000"/>
              <a:buFont typeface="Wingdings" charset="2"/>
              <a:buChar char=""/>
            </a:pPr>
            <a:r>
              <a:rPr b="0" lang="en-US" sz="1800" spc="-1" strike="noStrike">
                <a:solidFill>
                  <a:srgbClr val="55554a"/>
                </a:solidFill>
                <a:latin typeface="Arial"/>
              </a:rPr>
              <a:t>Tagged Union nativo</a:t>
            </a:r>
            <a:endParaRPr b="0" lang="en-US" sz="1800" spc="-1" strike="noStrike">
              <a:solidFill>
                <a:srgbClr val="55554a"/>
              </a:solidFill>
              <a:latin typeface="Chaparral Pro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024000" y="1656000"/>
            <a:ext cx="2447640" cy="19238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60000" y="3672000"/>
            <a:ext cx="7277400" cy="7711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3960000" y="21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144000" y="1296360"/>
            <a:ext cx="2952000" cy="41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latin typeface="Arial"/>
              </a:rPr>
              <a:t>Sobre a linguagem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41200" y="172440"/>
            <a:ext cx="6310800" cy="76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Expressividade em relação à linguagem C/C++</a:t>
            </a:r>
            <a:endParaRPr b="0" lang="en-US" sz="2200" spc="-1" strike="noStrike">
              <a:solidFill>
                <a:srgbClr val="000000"/>
              </a:solidFill>
              <a:latin typeface="Chaparral Pro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408000" y="21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20160" y="1165320"/>
            <a:ext cx="4947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Ownership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16000" y="172440"/>
            <a:ext cx="6310800" cy="76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Expressividade em relação à linguagem C/C++</a:t>
            </a:r>
            <a:endParaRPr b="0" lang="en-US" sz="2200" spc="-1" strike="noStrike">
              <a:solidFill>
                <a:srgbClr val="000000"/>
              </a:solidFill>
              <a:latin typeface="Chaparral Pro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192000" y="21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0" y="1152000"/>
            <a:ext cx="2808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Pattern Match e Enum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 rot="21595800">
            <a:off x="1440" y="1874160"/>
            <a:ext cx="3836160" cy="24148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3960000" y="1152000"/>
            <a:ext cx="4752000" cy="39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1368000"/>
            <a:ext cx="7704000" cy="159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54a"/>
                </a:solidFill>
                <a:latin typeface="Arial"/>
              </a:rPr>
              <a:t>Bibliografia e Links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54a"/>
                </a:solidFill>
                <a:latin typeface="Arial"/>
              </a:rPr>
              <a:t>Site oficial: https://www.rust-lang.org/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54a"/>
                </a:solidFill>
                <a:latin typeface="Arial"/>
              </a:rPr>
              <a:t>Página com referências oficiais para aprendizado: https://www.rust-lang.org/learn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54a"/>
                </a:solidFill>
                <a:latin typeface="Arial"/>
              </a:rPr>
              <a:t>Wikipédia: https://en.wikipedia.org/wiki/Rust_(programming_language)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54a"/>
                </a:solidFill>
                <a:latin typeface="Arial"/>
              </a:rPr>
              <a:t>Compilador online oficial: https://play.rust-lang.org/</a:t>
            </a:r>
            <a:endParaRPr b="0" lang="en-US" sz="2000" spc="-1" strike="noStrike">
              <a:solidFill>
                <a:srgbClr val="55554a"/>
              </a:solidFill>
              <a:latin typeface="Chaparral Pro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032000" y="216000"/>
            <a:ext cx="720000" cy="7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12553</TotalTime>
  <Application>LibreOffice/6.2.0.3$Windows_X86_64 LibreOffice_project/98c6a8a1c6c7b144ce3cc729e34964b47ce25d62</Application>
  <Company>ActiveMesa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2014-05-26T12:04:09Z</dcterms:created>
  <dc:creator>Dmitri Nesteruk</dc:creator>
  <dc:description/>
  <dc:language>pt-BR</dc:language>
  <cp:lastModifiedBy/>
  <dcterms:modified xsi:type="dcterms:W3CDTF">2019-04-13T17:07:49Z</dcterms:modified>
  <cp:revision>206</cp:revision>
  <dc:subject/>
  <dc:title>Differential Equations In Depth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ActiveMesa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