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DF862-A739-8C37-0B9B-CA9E78AE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771189" cy="2650066"/>
          </a:xfrm>
        </p:spPr>
        <p:txBody>
          <a:bodyPr>
            <a:normAutofit/>
          </a:bodyPr>
          <a:lstStyle/>
          <a:p>
            <a:pPr algn="ctr"/>
            <a:r>
              <a:rPr lang="pt-BR" sz="8000" b="1" dirty="0"/>
              <a:t>TRABALHO MININET</a:t>
            </a:r>
            <a:br>
              <a:rPr lang="pt-BR" sz="8000" b="1" dirty="0"/>
            </a:br>
            <a:r>
              <a:rPr lang="pt-BR" sz="8000" b="1" dirty="0"/>
              <a:t>C115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82AF25-64AF-2316-029B-4259120D6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10771189" cy="2650066"/>
          </a:xfrm>
        </p:spPr>
        <p:txBody>
          <a:bodyPr>
            <a:normAutofit/>
          </a:bodyPr>
          <a:lstStyle/>
          <a:p>
            <a:pPr algn="ctr"/>
            <a:endParaRPr lang="pt-BR" sz="2200" dirty="0"/>
          </a:p>
          <a:p>
            <a:pPr algn="ctr"/>
            <a:endParaRPr lang="pt-BR" sz="2200" dirty="0"/>
          </a:p>
          <a:p>
            <a:pPr algn="ctr"/>
            <a:endParaRPr lang="pt-BR" sz="2200" dirty="0"/>
          </a:p>
          <a:p>
            <a:pPr algn="ctr"/>
            <a:endParaRPr lang="pt-BR" sz="2200" dirty="0"/>
          </a:p>
          <a:p>
            <a:pPr algn="ctr"/>
            <a:r>
              <a:rPr lang="pt-BR" sz="2200" b="1" dirty="0"/>
              <a:t>CONCEITOS E TECNOLOGIAS PARA DISPOSITIVOS CONECTADOS</a:t>
            </a:r>
          </a:p>
        </p:txBody>
      </p:sp>
    </p:spTree>
    <p:extLst>
      <p:ext uri="{BB962C8B-B14F-4D97-AF65-F5344CB8AC3E}">
        <p14:creationId xmlns:p14="http://schemas.microsoft.com/office/powerpoint/2010/main" val="30861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D22425-A352-32CC-B8E9-7DBDFF6A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657FAF2-2701-CD49-484C-F3FF446887E4}"/>
              </a:ext>
            </a:extLst>
          </p:cNvPr>
          <p:cNvCxnSpPr/>
          <p:nvPr/>
        </p:nvCxnSpPr>
        <p:spPr>
          <a:xfrm>
            <a:off x="1371597" y="449388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860744A-32D2-E19C-3E3A-783EFDF0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42E847-0B91-2B77-F284-A6633E07ADDF}"/>
              </a:ext>
            </a:extLst>
          </p:cNvPr>
          <p:cNvCxnSpPr/>
          <p:nvPr/>
        </p:nvCxnSpPr>
        <p:spPr>
          <a:xfrm>
            <a:off x="1371596" y="3057121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6EF0CB7-B93B-1FA0-C7A7-4027C2B9F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BD907D-7A18-A8AB-40B3-0589AA40B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3FC1E2-1B65-F876-CE8A-E65C92C39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C5DC22-AC85-96CB-4499-6471C0458B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11E510-D5C0-C57D-7493-C3759E7DAC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D22425-A352-32CC-B8E9-7DBDFF6A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657FAF2-2701-CD49-484C-F3FF446887E4}"/>
              </a:ext>
            </a:extLst>
          </p:cNvPr>
          <p:cNvCxnSpPr/>
          <p:nvPr/>
        </p:nvCxnSpPr>
        <p:spPr>
          <a:xfrm>
            <a:off x="1371597" y="449388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860744A-32D2-E19C-3E3A-783EFDF0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42E847-0B91-2B77-F284-A6633E07ADDF}"/>
              </a:ext>
            </a:extLst>
          </p:cNvPr>
          <p:cNvCxnSpPr/>
          <p:nvPr/>
        </p:nvCxnSpPr>
        <p:spPr>
          <a:xfrm>
            <a:off x="1371596" y="1981854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6EF0CB7-B93B-1FA0-C7A7-4027C2B9F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BD907D-7A18-A8AB-40B3-0589AA40B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3FC1E2-1B65-F876-CE8A-E65C92C39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C5DC22-AC85-96CB-4499-6471C0458B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11E510-D5C0-C57D-7493-C3759E7DAC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B6F8B03-93FA-F1AA-84C1-A31F709599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79304E1-767B-9A99-8869-E1FFB3354018}"/>
              </a:ext>
            </a:extLst>
          </p:cNvPr>
          <p:cNvCxnSpPr/>
          <p:nvPr/>
        </p:nvCxnSpPr>
        <p:spPr>
          <a:xfrm>
            <a:off x="1371595" y="3810654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1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D22425-A352-32CC-B8E9-7DBDFF6A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657FAF2-2701-CD49-484C-F3FF446887E4}"/>
              </a:ext>
            </a:extLst>
          </p:cNvPr>
          <p:cNvCxnSpPr/>
          <p:nvPr/>
        </p:nvCxnSpPr>
        <p:spPr>
          <a:xfrm>
            <a:off x="1371597" y="449388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860744A-32D2-E19C-3E3A-783EFDF0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42E847-0B91-2B77-F284-A6633E07ADDF}"/>
              </a:ext>
            </a:extLst>
          </p:cNvPr>
          <p:cNvCxnSpPr/>
          <p:nvPr/>
        </p:nvCxnSpPr>
        <p:spPr>
          <a:xfrm>
            <a:off x="1366834" y="635655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6EF0CB7-B93B-1FA0-C7A7-4027C2B9F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BD907D-7A18-A8AB-40B3-0589AA40B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3FC1E2-1B65-F876-CE8A-E65C92C39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C5DC22-AC85-96CB-4499-6471C0458B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11E510-D5C0-C57D-7493-C3759E7DAC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B6F8B03-93FA-F1AA-84C1-A31F709599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D8E2CEF-C73E-F42F-2A11-1310AD8215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2126" y="542522"/>
            <a:ext cx="7687748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46637C3-0F57-91EA-166B-793DC77C1EC3}"/>
              </a:ext>
            </a:extLst>
          </p:cNvPr>
          <p:cNvSpPr txBox="1"/>
          <p:nvPr/>
        </p:nvSpPr>
        <p:spPr>
          <a:xfrm>
            <a:off x="711200" y="829733"/>
            <a:ext cx="107357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r>
              <a:rPr lang="pt-BR" sz="5400" b="1" dirty="0"/>
              <a:t>OBRIGADO!</a:t>
            </a:r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220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46637C3-0F57-91EA-166B-793DC77C1EC3}"/>
              </a:ext>
            </a:extLst>
          </p:cNvPr>
          <p:cNvSpPr txBox="1"/>
          <p:nvPr/>
        </p:nvSpPr>
        <p:spPr>
          <a:xfrm>
            <a:off x="973666" y="829733"/>
            <a:ext cx="101769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INTEGRANTES:</a:t>
            </a:r>
          </a:p>
          <a:p>
            <a:endParaRPr lang="pt-BR" dirty="0"/>
          </a:p>
          <a:p>
            <a:r>
              <a:rPr lang="pt-BR" sz="2800" dirty="0"/>
              <a:t>Matheus Henrique Martins – 1445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4000" b="1" dirty="0"/>
              <a:t>PROFESSOR:</a:t>
            </a:r>
          </a:p>
          <a:p>
            <a:endParaRPr lang="pt-BR" dirty="0"/>
          </a:p>
          <a:p>
            <a:r>
              <a:rPr lang="pt-BR" sz="2800" dirty="0"/>
              <a:t>Samuel Baraldi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58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46637C3-0F57-91EA-166B-793DC77C1EC3}"/>
              </a:ext>
            </a:extLst>
          </p:cNvPr>
          <p:cNvSpPr txBox="1"/>
          <p:nvPr/>
        </p:nvSpPr>
        <p:spPr>
          <a:xfrm>
            <a:off x="795867" y="829733"/>
            <a:ext cx="105917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TRABALHO: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Considere uma topologia tree com profundidade (depth=2) e ramificação (fanout=3).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Com uso de linha de comando padrão do Mininet, crie a topologia considerando o endereço MAC padronizado, larguras de banda bw de 15Mbps e controlador do Mininet (não precisa especificar).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Inspecione informações das interfaces, endereços MAC, IP e portas através de linhas de comando.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Execute testes de ping entre os diferentes nós.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Especifique que o host 1 na porta 5555 vai ser um servidor TCP e o host 2 um cliente e execute testes de iperf, considere um relatório por segundo com teste de 20 segundos. Faça os testes para larguras de banda bw de 5 Mbps.</a:t>
            </a:r>
          </a:p>
        </p:txBody>
      </p:sp>
    </p:spTree>
    <p:extLst>
      <p:ext uri="{BB962C8B-B14F-4D97-AF65-F5344CB8AC3E}">
        <p14:creationId xmlns:p14="http://schemas.microsoft.com/office/powerpoint/2010/main" val="51923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D22425-A352-32CC-B8E9-7DBDFF6A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657FAF2-2701-CD49-484C-F3FF446887E4}"/>
              </a:ext>
            </a:extLst>
          </p:cNvPr>
          <p:cNvCxnSpPr/>
          <p:nvPr/>
        </p:nvCxnSpPr>
        <p:spPr>
          <a:xfrm>
            <a:off x="1371598" y="449388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6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D22425-A352-32CC-B8E9-7DBDFF6A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657FAF2-2701-CD49-484C-F3FF446887E4}"/>
              </a:ext>
            </a:extLst>
          </p:cNvPr>
          <p:cNvCxnSpPr/>
          <p:nvPr/>
        </p:nvCxnSpPr>
        <p:spPr>
          <a:xfrm>
            <a:off x="1371597" y="449388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860744A-32D2-E19C-3E3A-783EFDF0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B516E96-32AC-8488-2E27-4B4E226D1279}"/>
              </a:ext>
            </a:extLst>
          </p:cNvPr>
          <p:cNvCxnSpPr/>
          <p:nvPr/>
        </p:nvCxnSpPr>
        <p:spPr>
          <a:xfrm>
            <a:off x="1371597" y="3183466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42E847-0B91-2B77-F284-A6633E07ADDF}"/>
              </a:ext>
            </a:extLst>
          </p:cNvPr>
          <p:cNvCxnSpPr/>
          <p:nvPr/>
        </p:nvCxnSpPr>
        <p:spPr>
          <a:xfrm>
            <a:off x="1371597" y="923521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75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D22425-A352-32CC-B8E9-7DBDFF6A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657FAF2-2701-CD49-484C-F3FF446887E4}"/>
              </a:ext>
            </a:extLst>
          </p:cNvPr>
          <p:cNvCxnSpPr/>
          <p:nvPr/>
        </p:nvCxnSpPr>
        <p:spPr>
          <a:xfrm>
            <a:off x="1371597" y="449388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860744A-32D2-E19C-3E3A-783EFDF0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42E847-0B91-2B77-F284-A6633E07ADDF}"/>
              </a:ext>
            </a:extLst>
          </p:cNvPr>
          <p:cNvCxnSpPr/>
          <p:nvPr/>
        </p:nvCxnSpPr>
        <p:spPr>
          <a:xfrm>
            <a:off x="1371596" y="3057121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6EF0CB7-B93B-1FA0-C7A7-4027C2B9F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6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D22425-A352-32CC-B8E9-7DBDFF6A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657FAF2-2701-CD49-484C-F3FF446887E4}"/>
              </a:ext>
            </a:extLst>
          </p:cNvPr>
          <p:cNvCxnSpPr/>
          <p:nvPr/>
        </p:nvCxnSpPr>
        <p:spPr>
          <a:xfrm>
            <a:off x="1371597" y="449388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860744A-32D2-E19C-3E3A-783EFDF0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42E847-0B91-2B77-F284-A6633E07ADDF}"/>
              </a:ext>
            </a:extLst>
          </p:cNvPr>
          <p:cNvCxnSpPr/>
          <p:nvPr/>
        </p:nvCxnSpPr>
        <p:spPr>
          <a:xfrm>
            <a:off x="1371596" y="3057121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6EF0CB7-B93B-1FA0-C7A7-4027C2B9F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BD907D-7A18-A8AB-40B3-0589AA40B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3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D22425-A352-32CC-B8E9-7DBDFF6A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657FAF2-2701-CD49-484C-F3FF446887E4}"/>
              </a:ext>
            </a:extLst>
          </p:cNvPr>
          <p:cNvCxnSpPr/>
          <p:nvPr/>
        </p:nvCxnSpPr>
        <p:spPr>
          <a:xfrm>
            <a:off x="1371597" y="449388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860744A-32D2-E19C-3E3A-783EFDF0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42E847-0B91-2B77-F284-A6633E07ADDF}"/>
              </a:ext>
            </a:extLst>
          </p:cNvPr>
          <p:cNvCxnSpPr/>
          <p:nvPr/>
        </p:nvCxnSpPr>
        <p:spPr>
          <a:xfrm>
            <a:off x="1371596" y="3057121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6EF0CB7-B93B-1FA0-C7A7-4027C2B9F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BD907D-7A18-A8AB-40B3-0589AA40B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3FC1E2-1B65-F876-CE8A-E65C92C39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8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D22425-A352-32CC-B8E9-7DBDFF6A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657FAF2-2701-CD49-484C-F3FF446887E4}"/>
              </a:ext>
            </a:extLst>
          </p:cNvPr>
          <p:cNvCxnSpPr/>
          <p:nvPr/>
        </p:nvCxnSpPr>
        <p:spPr>
          <a:xfrm>
            <a:off x="1371597" y="449388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860744A-32D2-E19C-3E3A-783EFDF0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42E847-0B91-2B77-F284-A6633E07ADDF}"/>
              </a:ext>
            </a:extLst>
          </p:cNvPr>
          <p:cNvCxnSpPr/>
          <p:nvPr/>
        </p:nvCxnSpPr>
        <p:spPr>
          <a:xfrm>
            <a:off x="1371596" y="3057121"/>
            <a:ext cx="8212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6EF0CB7-B93B-1FA0-C7A7-4027C2B9F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BD907D-7A18-A8AB-40B3-0589AA40B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3FC1E2-1B65-F876-CE8A-E65C92C39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C5DC22-AC85-96CB-4499-6471C0458B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6889" y="542522"/>
            <a:ext cx="7678222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373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151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Fatia</vt:lpstr>
      <vt:lpstr>TRABALHO MININET C115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MININET C115</dc:title>
  <dc:creator>Matheus Martins</dc:creator>
  <cp:lastModifiedBy>Matheus Martins</cp:lastModifiedBy>
  <cp:revision>13</cp:revision>
  <dcterms:created xsi:type="dcterms:W3CDTF">2023-05-08T17:22:56Z</dcterms:created>
  <dcterms:modified xsi:type="dcterms:W3CDTF">2023-05-08T18:07:33Z</dcterms:modified>
</cp:coreProperties>
</file>