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2801600" cx="960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20090" y="2095078"/>
            <a:ext cx="8161020" cy="4456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00150" y="6723804"/>
            <a:ext cx="7200900" cy="309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1pPr>
            <a:lvl2pPr lvl="1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3pPr>
            <a:lvl4pPr lvl="3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4pPr>
            <a:lvl5pPr lvl="4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5pPr>
            <a:lvl6pPr lvl="5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6pPr>
            <a:lvl7pPr lvl="6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7pPr>
            <a:lvl8pPr lvl="7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8pPr>
            <a:lvl9pPr lvl="8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739352" y="3328565"/>
            <a:ext cx="8122498" cy="8281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481606" y="5070820"/>
            <a:ext cx="10848764" cy="2070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718919" y="3060568"/>
            <a:ext cx="10848764" cy="6090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55082" y="3191514"/>
            <a:ext cx="8281035" cy="53251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55082" y="8567000"/>
            <a:ext cx="8281035" cy="2800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60083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860608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6133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61334" y="3138171"/>
            <a:ext cx="4061757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61334" y="4676140"/>
            <a:ext cx="4061757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860608" y="3138171"/>
            <a:ext cx="4081761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860608" y="4676140"/>
            <a:ext cx="4081761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196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indent="-41529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940"/>
              <a:buChar char="•"/>
              <a:defRPr sz="2940"/>
            </a:lvl2pPr>
            <a:lvl3pPr indent="-388619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indent="-36195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6195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Calibri"/>
              <a:buNone/>
              <a:defRPr b="0" i="0" sz="4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529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940"/>
              <a:buFont typeface="Arial"/>
              <a:buChar char="•"/>
              <a:defRPr b="0" i="0" sz="29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8619" lvl="1" marL="914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8614" lvl="3" marL="1828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8614" lvl="4" marL="22860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8614" lvl="5" marL="27432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8614" lvl="6" marL="3200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8615" lvl="7" marL="3657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8615" lvl="8" marL="4114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atheuzH/ebook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-16375" y="-28650"/>
            <a:ext cx="9601200" cy="12830400"/>
          </a:xfrm>
          <a:prstGeom prst="rect">
            <a:avLst/>
          </a:prstGeom>
          <a:solidFill>
            <a:srgbClr val="11FFFE"/>
          </a:solidFill>
          <a:ln cap="flat" cmpd="sng" w="9525">
            <a:solidFill>
              <a:srgbClr val="36AB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63" y="2544075"/>
            <a:ext cx="8279375" cy="82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0" y="2446960"/>
            <a:ext cx="9601200" cy="830997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-16375" y="415050"/>
            <a:ext cx="9617700" cy="20319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lt1"/>
                </a:solidFill>
              </a:rPr>
              <a:t>Desvendando o JFrame: Um Guia Descontraído para Criação de Interfaces em Java</a:t>
            </a:r>
            <a:endParaRPr sz="4200"/>
          </a:p>
        </p:txBody>
      </p:sp>
      <p:sp>
        <p:nvSpPr>
          <p:cNvPr id="92" name="Google Shape;92;p13"/>
          <p:cNvSpPr txBox="1"/>
          <p:nvPr/>
        </p:nvSpPr>
        <p:spPr>
          <a:xfrm>
            <a:off x="1133243" y="2446960"/>
            <a:ext cx="796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Domine as telas em java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2612559" y="11632661"/>
            <a:ext cx="4378200" cy="831000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563638" y="11632650"/>
            <a:ext cx="653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0D0A27"/>
                </a:solidFill>
                <a:latin typeface="Impact"/>
                <a:ea typeface="Impact"/>
                <a:cs typeface="Impact"/>
                <a:sym typeface="Impact"/>
              </a:rPr>
              <a:t>MATHEUS HERZOG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307595" y="10266601"/>
            <a:ext cx="9100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 a criar telas em java de forma descontraida e simples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AGRADECIMENTOS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870768" y="2822078"/>
            <a:ext cx="7816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 Ebook foi gerado por IA, e diagramado por humano.</a:t>
            </a:r>
            <a:b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 conteúdo foi gerado com fins didáticos de construção, não foi realizado uma validação cuidadosa humana no conteúdo e pode conter erros gerados por uma IA.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OBRIGADO POR LER ATÉ AQUI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https://github.com/MatheuzH/ebook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itHub Logos and Usage · GitHub" id="184" name="Google Shape;1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3953" y="5587726"/>
            <a:ext cx="1676570" cy="167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2080135" y="777781"/>
            <a:ext cx="781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Principais tópicos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1914700" y="2442475"/>
            <a:ext cx="56664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Introdução ao JFrame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Criando Seu Primeiro JFrame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Personalizando Seu JFrame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Adicionando Componentes Básicos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Layouts: Organizando Seus Componentes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Manipulando Eventos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Dicas e Truques para um JFrame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Profissional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892277" y="6004859"/>
            <a:ext cx="7816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INTRODUÇÃo AO JFRAME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807610" y="2133601"/>
            <a:ext cx="78165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892343" y="2380228"/>
            <a:ext cx="7816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Bem-vindo ao mundo das interfaces gráficas em Java! O JFrame é a base para criar janelas em suas aplicações Java. Pense nele como o esqueleto da sua interface gráfica. Se você quer uma janela com botões, caixas de texto, e outros componentes legais, o JFrame é o lugar certo para começar.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784555" y="832096"/>
            <a:ext cx="781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Introdução ao jframe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92277" y="6004859"/>
            <a:ext cx="7816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Criando Seu Primeiro JFrame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807610" y="2133601"/>
            <a:ext cx="78165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892343" y="1938378"/>
            <a:ext cx="78165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começar do zero. Primeiro, precisamos importar as classes necessárias: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799855" y="806736"/>
            <a:ext cx="781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CRIANDO SEU PRIMEIRO JFRAME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75" y="2721350"/>
            <a:ext cx="7907400" cy="3772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937793" y="6227053"/>
            <a:ext cx="78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Agora, vamos criar nossa primeira janela: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13" y="6688750"/>
            <a:ext cx="9418977" cy="529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795275" y="1864725"/>
            <a:ext cx="8708700" cy="4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O que está acontecendo aqui?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JFrame frame = new JFrame("Minha Primeira Janela"); cria a janela e define seu título.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frame.setSize(400, 300); define o tamanho da janela.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frame.setDefaultCloseOperation(JFrame.EXIT_ON_CLOSE); garante que a aplicação será encerrada quando você fechar a janela.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frame.setVisible(true); faz a janela aparecer.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92277" y="6388320"/>
            <a:ext cx="7816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Personalizando Seu JFrame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807610" y="2133601"/>
            <a:ext cx="78165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700" u="sng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03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795268" y="1926103"/>
            <a:ext cx="7816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 que temos uma janela básica, vamos deixá-la mais interessante. Podemos alterar o ícone, a posição inicial e até mesmo a cor de fundo.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2493094" y="777781"/>
            <a:ext cx="781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PERSONALIZANDO SEU JFRAME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25" y="2990150"/>
            <a:ext cx="8361549" cy="76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