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Medium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  <p:embeddedFont>
      <p:font typeface="Ubuntu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20" Type="http://schemas.openxmlformats.org/officeDocument/2006/relationships/slide" Target="slides/slide15.xml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22" Type="http://schemas.openxmlformats.org/officeDocument/2006/relationships/slide" Target="slides/slide17.xml"/><Relationship Id="rId44" Type="http://schemas.openxmlformats.org/officeDocument/2006/relationships/font" Target="fonts/UbuntuMon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Light-boldItalic.fntdata"/><Relationship Id="rId24" Type="http://schemas.openxmlformats.org/officeDocument/2006/relationships/slide" Target="slides/slide19.xml"/><Relationship Id="rId46" Type="http://schemas.openxmlformats.org/officeDocument/2006/relationships/font" Target="fonts/UbuntuMono-italic.fntdata"/><Relationship Id="rId23" Type="http://schemas.openxmlformats.org/officeDocument/2006/relationships/slide" Target="slides/slide18.xml"/><Relationship Id="rId45" Type="http://schemas.openxmlformats.org/officeDocument/2006/relationships/font" Target="fonts/Ubuntu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Ubuntu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d76f04e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d76f04e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d76f04e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d76f04e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d76f04e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d76f04e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d76f04e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d76f04e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d76f04e4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d76f04e4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d76f04e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d76f04e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d76f04e4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d76f04e4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76f04e4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76f04e4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d76f04e4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d76f04e4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d76f04e4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d76f04e4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07dc4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07dc4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76f04e4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76f04e4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76f04e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d76f04e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d76f04e4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d76f04e4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76f04e4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d76f04e4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d76f04e4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d76f04e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76f04e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d76f04e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d76f04e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d76f04e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76f04e4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76f04e4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d76f04e4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d76f04e4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d76f04e4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d76f04e4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76f04e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76f04e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d76f04e4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d76f04e4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76f04e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76f04e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d76f04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d76f04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46194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E:\05.03.18 bkp\Documentos\João Victor\UFPE\CIn\Redesign logo CIn\Logotipo CIn-UFPE - Versões\CIn + UFPE\PNG\Horzontal Monocromático Branco - Logotipo CIn + UFP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523923"/>
            <a:ext cx="2078075" cy="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572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618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001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75000" y="4755388"/>
            <a:ext cx="129745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0375" y="49151"/>
            <a:ext cx="1634600" cy="485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Opengym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56575"/>
            <a:ext cx="54516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➔"/>
            </a:pPr>
            <a:r>
              <a:rPr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Azemar da Rosa Teixeira Neto </a:t>
            </a:r>
            <a:r>
              <a:rPr b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i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artn</a:t>
            </a:r>
            <a:r>
              <a:rPr b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 sz="1200">
              <a:solidFill>
                <a:srgbClr val="F3F3F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048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➔"/>
            </a:pPr>
            <a:r>
              <a:rPr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Emanuel Vinicius Tavares dos Santos Gomes </a:t>
            </a:r>
            <a:r>
              <a:rPr b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i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evtsg</a:t>
            </a:r>
            <a:r>
              <a:rPr b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200">
              <a:solidFill>
                <a:srgbClr val="F3F3F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048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➔"/>
            </a:pPr>
            <a:r>
              <a:rPr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Gustavo Gonçalves Borges </a:t>
            </a:r>
            <a:r>
              <a:rPr b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i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ggb</a:t>
            </a:r>
            <a:r>
              <a:rPr b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200">
              <a:solidFill>
                <a:srgbClr val="F3F3F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048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➔"/>
            </a:pPr>
            <a:r>
              <a:rPr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Matheus Isidoro Gomes Batista </a:t>
            </a:r>
            <a:r>
              <a:rPr b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i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migb</a:t>
            </a:r>
            <a:r>
              <a:rPr b="1" lang="pt-BR" sz="1200">
                <a:solidFill>
                  <a:srgbClr val="F3F3F3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56" y="835776"/>
            <a:ext cx="8276094" cy="34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388" y="751575"/>
            <a:ext cx="5449224" cy="36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175" y="325500"/>
            <a:ext cx="6505649" cy="4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552450"/>
            <a:ext cx="69342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25" y="725313"/>
            <a:ext cx="5179950" cy="36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309563"/>
            <a:ext cx="58102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25" y="705688"/>
            <a:ext cx="7739950" cy="3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88" y="832000"/>
            <a:ext cx="5383825" cy="34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88" y="189700"/>
            <a:ext cx="6112425" cy="47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9125"/>
            <a:ext cx="8839202" cy="362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79800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Arquitetura</a:t>
            </a:r>
            <a:endParaRPr sz="39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725" y="699788"/>
            <a:ext cx="5442550" cy="37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3" y="466725"/>
            <a:ext cx="581977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825"/>
            <a:ext cx="8839199" cy="382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00" y="663550"/>
            <a:ext cx="5396000" cy="38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439" y="557989"/>
            <a:ext cx="6605125" cy="40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238" y="455788"/>
            <a:ext cx="6269524" cy="42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13" y="1002888"/>
            <a:ext cx="4487975" cy="31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88" y="152400"/>
            <a:ext cx="56276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879800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Casos de Uso</a:t>
            </a:r>
            <a:endParaRPr sz="39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-937" r="5316" t="0"/>
          <a:stretch/>
        </p:blipFill>
        <p:spPr>
          <a:xfrm>
            <a:off x="1134063" y="258625"/>
            <a:ext cx="6875875" cy="4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48" y="91763"/>
            <a:ext cx="5135915" cy="49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5" y="532725"/>
            <a:ext cx="8248150" cy="40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138" y="518363"/>
            <a:ext cx="5607725" cy="41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25" y="114463"/>
            <a:ext cx="5730551" cy="49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