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3" r:id="rId9"/>
    <p:sldId id="262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DA4F67-E6B9-4013-ACFC-FD9D7789E33A}" v="154" dt="2025-06-10T10:16:20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59" d="100"/>
          <a:sy n="59" d="100"/>
        </p:scale>
        <p:origin x="96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hew Infinium" userId="66a32f35a4d4443d" providerId="LiveId" clId="{72DA4F67-E6B9-4013-ACFC-FD9D7789E33A}"/>
    <pc:docChg chg="undo custSel addSld modSld modMainMaster">
      <pc:chgData name="Mathew Infinium" userId="66a32f35a4d4443d" providerId="LiveId" clId="{72DA4F67-E6B9-4013-ACFC-FD9D7789E33A}" dt="2025-06-10T10:18:33.614" v="593" actId="27614"/>
      <pc:docMkLst>
        <pc:docMk/>
      </pc:docMkLst>
      <pc:sldChg chg="addSp delSp modSp mod setBg addAnim delAnim setClrOvrMap delDesignElem">
        <pc:chgData name="Mathew Infinium" userId="66a32f35a4d4443d" providerId="LiveId" clId="{72DA4F67-E6B9-4013-ACFC-FD9D7789E33A}" dt="2025-06-10T10:16:29.052" v="553" actId="26606"/>
        <pc:sldMkLst>
          <pc:docMk/>
          <pc:sldMk cId="2017130701" sldId="256"/>
        </pc:sldMkLst>
        <pc:spChg chg="mod ord">
          <ac:chgData name="Mathew Infinium" userId="66a32f35a4d4443d" providerId="LiveId" clId="{72DA4F67-E6B9-4013-ACFC-FD9D7789E33A}" dt="2025-06-10T10:16:29.052" v="553" actId="26606"/>
          <ac:spMkLst>
            <pc:docMk/>
            <pc:sldMk cId="2017130701" sldId="256"/>
            <ac:spMk id="2" creationId="{EECC7744-EC23-596B-45D1-2BF8E3291446}"/>
          </ac:spMkLst>
        </pc:spChg>
        <pc:spChg chg="mod">
          <ac:chgData name="Mathew Infinium" userId="66a32f35a4d4443d" providerId="LiveId" clId="{72DA4F67-E6B9-4013-ACFC-FD9D7789E33A}" dt="2025-06-10T10:16:29.052" v="553" actId="26606"/>
          <ac:spMkLst>
            <pc:docMk/>
            <pc:sldMk cId="2017130701" sldId="256"/>
            <ac:spMk id="3" creationId="{A75465FC-A234-BC16-54BD-868F131181CB}"/>
          </ac:spMkLst>
        </pc:spChg>
        <pc:spChg chg="add">
          <ac:chgData name="Mathew Infinium" userId="66a32f35a4d4443d" providerId="LiveId" clId="{72DA4F67-E6B9-4013-ACFC-FD9D7789E33A}" dt="2025-06-10T10:16:29.052" v="553" actId="26606"/>
          <ac:spMkLst>
            <pc:docMk/>
            <pc:sldMk cId="2017130701" sldId="256"/>
            <ac:spMk id="6" creationId="{DE27238C-8EAF-4098-86E6-7723B7DAE601}"/>
          </ac:spMkLst>
        </pc:spChg>
        <pc:spChg chg="add">
          <ac:chgData name="Mathew Infinium" userId="66a32f35a4d4443d" providerId="LiveId" clId="{72DA4F67-E6B9-4013-ACFC-FD9D7789E33A}" dt="2025-06-10T10:16:29.052" v="553" actId="26606"/>
          <ac:spMkLst>
            <pc:docMk/>
            <pc:sldMk cId="2017130701" sldId="256"/>
            <ac:spMk id="7" creationId="{992F97B1-1891-4FCC-9E5F-BA97EDB48F89}"/>
          </ac:spMkLst>
        </pc:spChg>
        <pc:spChg chg="add del">
          <ac:chgData name="Mathew Infinium" userId="66a32f35a4d4443d" providerId="LiveId" clId="{72DA4F67-E6B9-4013-ACFC-FD9D7789E33A}" dt="2025-06-10T10:09:37.399" v="517" actId="26606"/>
          <ac:spMkLst>
            <pc:docMk/>
            <pc:sldMk cId="2017130701" sldId="256"/>
            <ac:spMk id="8" creationId="{C8B12E9E-0882-B45B-2DE2-47178489175E}"/>
          </ac:spMkLst>
        </pc:spChg>
        <pc:spChg chg="add del">
          <ac:chgData name="Mathew Infinium" userId="66a32f35a4d4443d" providerId="LiveId" clId="{72DA4F67-E6B9-4013-ACFC-FD9D7789E33A}" dt="2025-06-10T10:09:04.393" v="511" actId="26606"/>
          <ac:spMkLst>
            <pc:docMk/>
            <pc:sldMk cId="2017130701" sldId="256"/>
            <ac:spMk id="9" creationId="{6E448DB1-4196-18A6-15DA-C72635C1B11E}"/>
          </ac:spMkLst>
        </pc:spChg>
        <pc:spChg chg="add del">
          <ac:chgData name="Mathew Infinium" userId="66a32f35a4d4443d" providerId="LiveId" clId="{72DA4F67-E6B9-4013-ACFC-FD9D7789E33A}" dt="2025-06-10T10:09:38.395" v="519" actId="26606"/>
          <ac:spMkLst>
            <pc:docMk/>
            <pc:sldMk cId="2017130701" sldId="256"/>
            <ac:spMk id="10" creationId="{AD4D02DC-86D0-86A9-4404-26B11AF64DC2}"/>
          </ac:spMkLst>
        </pc:spChg>
        <pc:spChg chg="add del">
          <ac:chgData name="Mathew Infinium" userId="66a32f35a4d4443d" providerId="LiveId" clId="{72DA4F67-E6B9-4013-ACFC-FD9D7789E33A}" dt="2025-06-10T10:09:04.393" v="511" actId="26606"/>
          <ac:spMkLst>
            <pc:docMk/>
            <pc:sldMk cId="2017130701" sldId="256"/>
            <ac:spMk id="11" creationId="{76A10D8F-D463-70E5-239B-17AD65EF433D}"/>
          </ac:spMkLst>
        </pc:spChg>
        <pc:spChg chg="add del">
          <ac:chgData name="Mathew Infinium" userId="66a32f35a4d4443d" providerId="LiveId" clId="{72DA4F67-E6B9-4013-ACFC-FD9D7789E33A}" dt="2025-06-10T10:09:40.361" v="521" actId="26606"/>
          <ac:spMkLst>
            <pc:docMk/>
            <pc:sldMk cId="2017130701" sldId="256"/>
            <ac:spMk id="12" creationId="{129D6B82-F4A9-29E9-C62A-116635371721}"/>
          </ac:spMkLst>
        </pc:spChg>
        <pc:spChg chg="add del">
          <ac:chgData name="Mathew Infinium" userId="66a32f35a4d4443d" providerId="LiveId" clId="{72DA4F67-E6B9-4013-ACFC-FD9D7789E33A}" dt="2025-06-10T10:09:13.825" v="515" actId="26606"/>
          <ac:spMkLst>
            <pc:docMk/>
            <pc:sldMk cId="2017130701" sldId="256"/>
            <ac:spMk id="13" creationId="{D1BA7680-B1FB-4B6B-2155-45DD5D6C4CF8}"/>
          </ac:spMkLst>
        </pc:spChg>
        <pc:spChg chg="add del">
          <ac:chgData name="Mathew Infinium" userId="66a32f35a4d4443d" providerId="LiveId" clId="{72DA4F67-E6B9-4013-ACFC-FD9D7789E33A}" dt="2025-06-10T10:09:13.825" v="515" actId="26606"/>
          <ac:spMkLst>
            <pc:docMk/>
            <pc:sldMk cId="2017130701" sldId="256"/>
            <ac:spMk id="15" creationId="{A9CCD9CD-49AE-3D3E-923B-81ECD3FBF75F}"/>
          </ac:spMkLst>
        </pc:spChg>
        <pc:spChg chg="add del">
          <ac:chgData name="Mathew Infinium" userId="66a32f35a4d4443d" providerId="LiveId" clId="{72DA4F67-E6B9-4013-ACFC-FD9D7789E33A}" dt="2025-06-10T10:16:18.341" v="537" actId="26606"/>
          <ac:spMkLst>
            <pc:docMk/>
            <pc:sldMk cId="2017130701" sldId="256"/>
            <ac:spMk id="16" creationId="{F456DBD1-1048-5A22-C973-3E5FA83F57BA}"/>
          </ac:spMkLst>
        </pc:spChg>
        <pc:spChg chg="add">
          <ac:chgData name="Mathew Infinium" userId="66a32f35a4d4443d" providerId="LiveId" clId="{72DA4F67-E6B9-4013-ACFC-FD9D7789E33A}" dt="2025-06-10T10:16:29.052" v="553" actId="26606"/>
          <ac:spMkLst>
            <pc:docMk/>
            <pc:sldMk cId="2017130701" sldId="256"/>
            <ac:spMk id="17" creationId="{78C6C821-FEE1-4EB6-9590-C021440C77DE}"/>
          </ac:spMkLst>
        </pc:spChg>
        <pc:spChg chg="add">
          <ac:chgData name="Mathew Infinium" userId="66a32f35a4d4443d" providerId="LiveId" clId="{72DA4F67-E6B9-4013-ACFC-FD9D7789E33A}" dt="2025-06-10T10:16:29.052" v="553" actId="26606"/>
          <ac:spMkLst>
            <pc:docMk/>
            <pc:sldMk cId="2017130701" sldId="256"/>
            <ac:spMk id="19" creationId="{B61A74B3-E247-44D4-8C48-FAE8E2056401}"/>
          </ac:spMkLst>
        </pc:spChg>
        <pc:spChg chg="add del">
          <ac:chgData name="Mathew Infinium" userId="66a32f35a4d4443d" providerId="LiveId" clId="{72DA4F67-E6B9-4013-ACFC-FD9D7789E33A}" dt="2025-06-10T10:16:00.657" v="532" actId="26606"/>
          <ac:spMkLst>
            <pc:docMk/>
            <pc:sldMk cId="2017130701" sldId="256"/>
            <ac:spMk id="21" creationId="{F456DBD1-1048-5A22-C973-3E5FA83F57BA}"/>
          </ac:spMkLst>
        </pc:spChg>
        <pc:spChg chg="add del">
          <ac:chgData name="Mathew Infinium" userId="66a32f35a4d4443d" providerId="LiveId" clId="{72DA4F67-E6B9-4013-ACFC-FD9D7789E33A}" dt="2025-06-10T10:15:43.249" v="526" actId="26606"/>
          <ac:spMkLst>
            <pc:docMk/>
            <pc:sldMk cId="2017130701" sldId="256"/>
            <ac:spMk id="22" creationId="{D1BA7680-B1FB-4B6B-2155-45DD5D6C4CF8}"/>
          </ac:spMkLst>
        </pc:spChg>
        <pc:spChg chg="add del">
          <ac:chgData name="Mathew Infinium" userId="66a32f35a4d4443d" providerId="LiveId" clId="{72DA4F67-E6B9-4013-ACFC-FD9D7789E33A}" dt="2025-06-10T10:16:02.727" v="534" actId="26606"/>
          <ac:spMkLst>
            <pc:docMk/>
            <pc:sldMk cId="2017130701" sldId="256"/>
            <ac:spMk id="23" creationId="{C31B8E19-7D88-BAC5-CB04-1D77174A07E7}"/>
          </ac:spMkLst>
        </pc:spChg>
        <pc:spChg chg="add del">
          <ac:chgData name="Mathew Infinium" userId="66a32f35a4d4443d" providerId="LiveId" clId="{72DA4F67-E6B9-4013-ACFC-FD9D7789E33A}" dt="2025-06-10T10:15:43.249" v="526" actId="26606"/>
          <ac:spMkLst>
            <pc:docMk/>
            <pc:sldMk cId="2017130701" sldId="256"/>
            <ac:spMk id="24" creationId="{A9CCD9CD-49AE-3D3E-923B-81ECD3FBF75F}"/>
          </ac:spMkLst>
        </pc:spChg>
        <pc:spChg chg="add del">
          <ac:chgData name="Mathew Infinium" userId="66a32f35a4d4443d" providerId="LiveId" clId="{72DA4F67-E6B9-4013-ACFC-FD9D7789E33A}" dt="2025-06-10T10:16:18.328" v="536" actId="26606"/>
          <ac:spMkLst>
            <pc:docMk/>
            <pc:sldMk cId="2017130701" sldId="256"/>
            <ac:spMk id="25" creationId="{6DA9942F-A18C-9E9D-BF08-9291C54E1CC4}"/>
          </ac:spMkLst>
        </pc:spChg>
        <pc:spChg chg="add del">
          <ac:chgData name="Mathew Infinium" userId="66a32f35a4d4443d" providerId="LiveId" clId="{72DA4F67-E6B9-4013-ACFC-FD9D7789E33A}" dt="2025-06-10T10:15:48.712" v="530" actId="26606"/>
          <ac:spMkLst>
            <pc:docMk/>
            <pc:sldMk cId="2017130701" sldId="256"/>
            <ac:spMk id="26" creationId="{6E448DB1-4196-18A6-15DA-C72635C1B11E}"/>
          </ac:spMkLst>
        </pc:spChg>
        <pc:spChg chg="add del">
          <ac:chgData name="Mathew Infinium" userId="66a32f35a4d4443d" providerId="LiveId" clId="{72DA4F67-E6B9-4013-ACFC-FD9D7789E33A}" dt="2025-06-10T10:15:48.712" v="530" actId="26606"/>
          <ac:spMkLst>
            <pc:docMk/>
            <pc:sldMk cId="2017130701" sldId="256"/>
            <ac:spMk id="28" creationId="{76A10D8F-D463-70E5-239B-17AD65EF433D}"/>
          </ac:spMkLst>
        </pc:spChg>
        <pc:spChg chg="add del">
          <ac:chgData name="Mathew Infinium" userId="66a32f35a4d4443d" providerId="LiveId" clId="{72DA4F67-E6B9-4013-ACFC-FD9D7789E33A}" dt="2025-06-10T10:16:20.620" v="547"/>
          <ac:spMkLst>
            <pc:docMk/>
            <pc:sldMk cId="2017130701" sldId="256"/>
            <ac:spMk id="29" creationId="{C8B12E9E-0882-B45B-2DE2-47178489175E}"/>
          </ac:spMkLst>
        </pc:spChg>
        <pc:picChg chg="add del">
          <ac:chgData name="Mathew Infinium" userId="66a32f35a4d4443d" providerId="LiveId" clId="{72DA4F67-E6B9-4013-ACFC-FD9D7789E33A}" dt="2025-06-10T10:09:04.393" v="511" actId="26606"/>
          <ac:picMkLst>
            <pc:docMk/>
            <pc:sldMk cId="2017130701" sldId="256"/>
            <ac:picMk id="5" creationId="{0886645A-CFDC-5EB4-A245-62CBBD817008}"/>
          </ac:picMkLst>
        </pc:picChg>
        <pc:picChg chg="add del">
          <ac:chgData name="Mathew Infinium" userId="66a32f35a4d4443d" providerId="LiveId" clId="{72DA4F67-E6B9-4013-ACFC-FD9D7789E33A}" dt="2025-06-10T10:09:13.825" v="515" actId="26606"/>
          <ac:picMkLst>
            <pc:docMk/>
            <pc:sldMk cId="2017130701" sldId="256"/>
            <ac:picMk id="14" creationId="{FCFD4E4F-A459-8FD7-9ECF-5F698C3E6AF9}"/>
          </ac:picMkLst>
        </pc:picChg>
        <pc:picChg chg="add del">
          <ac:chgData name="Mathew Infinium" userId="66a32f35a4d4443d" providerId="LiveId" clId="{72DA4F67-E6B9-4013-ACFC-FD9D7789E33A}" dt="2025-06-10T10:15:43.249" v="526" actId="26606"/>
          <ac:picMkLst>
            <pc:docMk/>
            <pc:sldMk cId="2017130701" sldId="256"/>
            <ac:picMk id="18" creationId="{0F0841A0-B4EA-BADB-8419-6F2C6B0A959D}"/>
          </ac:picMkLst>
        </pc:picChg>
        <pc:picChg chg="add del">
          <ac:chgData name="Mathew Infinium" userId="66a32f35a4d4443d" providerId="LiveId" clId="{72DA4F67-E6B9-4013-ACFC-FD9D7789E33A}" dt="2025-06-10T10:16:18.328" v="536" actId="26606"/>
          <ac:picMkLst>
            <pc:docMk/>
            <pc:sldMk cId="2017130701" sldId="256"/>
            <ac:picMk id="20" creationId="{63D9FB10-EB51-120A-36A9-A48ADE0A761C}"/>
          </ac:picMkLst>
        </pc:picChg>
        <pc:picChg chg="add del">
          <ac:chgData name="Mathew Infinium" userId="66a32f35a4d4443d" providerId="LiveId" clId="{72DA4F67-E6B9-4013-ACFC-FD9D7789E33A}" dt="2025-06-10T10:15:48.712" v="530" actId="26606"/>
          <ac:picMkLst>
            <pc:docMk/>
            <pc:sldMk cId="2017130701" sldId="256"/>
            <ac:picMk id="27" creationId="{5F47448D-11BB-FB4E-F582-ADD255A453E3}"/>
          </ac:picMkLst>
        </pc:picChg>
      </pc:sldChg>
      <pc:sldChg chg="addSp delSp modSp mod setBg setClrOvrMap delDesignElem">
        <pc:chgData name="Mathew Infinium" userId="66a32f35a4d4443d" providerId="LiveId" clId="{72DA4F67-E6B9-4013-ACFC-FD9D7789E33A}" dt="2025-06-10T10:16:43.968" v="556" actId="26606"/>
        <pc:sldMkLst>
          <pc:docMk/>
          <pc:sldMk cId="3637101842" sldId="257"/>
        </pc:sldMkLst>
        <pc:spChg chg="mod">
          <ac:chgData name="Mathew Infinium" userId="66a32f35a4d4443d" providerId="LiveId" clId="{72DA4F67-E6B9-4013-ACFC-FD9D7789E33A}" dt="2025-06-10T10:16:43.968" v="556" actId="26606"/>
          <ac:spMkLst>
            <pc:docMk/>
            <pc:sldMk cId="3637101842" sldId="257"/>
            <ac:spMk id="2" creationId="{66CA513F-3AAA-6012-38D3-D057CD09023C}"/>
          </ac:spMkLst>
        </pc:spChg>
        <pc:spChg chg="del">
          <ac:chgData name="Mathew Infinium" userId="66a32f35a4d4443d" providerId="LiveId" clId="{72DA4F67-E6B9-4013-ACFC-FD9D7789E33A}" dt="2025-06-10T10:08:23.294" v="507" actId="26606"/>
          <ac:spMkLst>
            <pc:docMk/>
            <pc:sldMk cId="3637101842" sldId="257"/>
            <ac:spMk id="3" creationId="{16D58155-9A54-19BF-20D6-324E97DE6B77}"/>
          </ac:spMkLst>
        </pc:spChg>
        <pc:spChg chg="add del">
          <ac:chgData name="Mathew Infinium" userId="66a32f35a4d4443d" providerId="LiveId" clId="{72DA4F67-E6B9-4013-ACFC-FD9D7789E33A}" dt="2025-06-10T10:16:20.620" v="547"/>
          <ac:spMkLst>
            <pc:docMk/>
            <pc:sldMk cId="3637101842" sldId="257"/>
            <ac:spMk id="9" creationId="{600DC1B0-7E1A-BD02-3F93-19E6B1B75075}"/>
          </ac:spMkLst>
        </pc:spChg>
        <pc:spChg chg="add del">
          <ac:chgData name="Mathew Infinium" userId="66a32f35a4d4443d" providerId="LiveId" clId="{72DA4F67-E6B9-4013-ACFC-FD9D7789E33A}" dt="2025-06-10T10:16:43.920" v="555" actId="26606"/>
          <ac:spMkLst>
            <pc:docMk/>
            <pc:sldMk cId="3637101842" sldId="257"/>
            <ac:spMk id="10" creationId="{4E78424C-6FD0-41F8-9CAA-5DC19C42359F}"/>
          </ac:spMkLst>
        </pc:spChg>
        <pc:spChg chg="add del">
          <ac:chgData name="Mathew Infinium" userId="66a32f35a4d4443d" providerId="LiveId" clId="{72DA4F67-E6B9-4013-ACFC-FD9D7789E33A}" dt="2025-06-10T10:16:43.920" v="555" actId="26606"/>
          <ac:spMkLst>
            <pc:docMk/>
            <pc:sldMk cId="3637101842" sldId="257"/>
            <ac:spMk id="12" creationId="{DD136760-57DC-4301-8BEA-B71AD2D13905}"/>
          </ac:spMkLst>
        </pc:spChg>
        <pc:spChg chg="add del">
          <ac:chgData name="Mathew Infinium" userId="66a32f35a4d4443d" providerId="LiveId" clId="{72DA4F67-E6B9-4013-ACFC-FD9D7789E33A}" dt="2025-06-10T10:16:43.920" v="555" actId="26606"/>
          <ac:spMkLst>
            <pc:docMk/>
            <pc:sldMk cId="3637101842" sldId="257"/>
            <ac:spMk id="14" creationId="{BDC58DEA-1307-4F44-AD47-E613D8B76A89}"/>
          </ac:spMkLst>
        </pc:spChg>
        <pc:spChg chg="add del">
          <ac:chgData name="Mathew Infinium" userId="66a32f35a4d4443d" providerId="LiveId" clId="{72DA4F67-E6B9-4013-ACFC-FD9D7789E33A}" dt="2025-06-10T10:16:43.920" v="555" actId="26606"/>
          <ac:spMkLst>
            <pc:docMk/>
            <pc:sldMk cId="3637101842" sldId="257"/>
            <ac:spMk id="16" creationId="{C99B912D-1E4B-42AF-A2BE-CFEFEC916EE7}"/>
          </ac:spMkLst>
        </pc:spChg>
        <pc:graphicFrameChg chg="add mod modGraphic">
          <ac:chgData name="Mathew Infinium" userId="66a32f35a4d4443d" providerId="LiveId" clId="{72DA4F67-E6B9-4013-ACFC-FD9D7789E33A}" dt="2025-06-10T10:16:43.968" v="556" actId="26606"/>
          <ac:graphicFrameMkLst>
            <pc:docMk/>
            <pc:sldMk cId="3637101842" sldId="257"/>
            <ac:graphicFrameMk id="5" creationId="{820ECE67-4B95-00AD-9C26-AC90E3CED16C}"/>
          </ac:graphicFrameMkLst>
        </pc:graphicFrameChg>
      </pc:sldChg>
      <pc:sldChg chg="addSp delSp modSp mod setBg delDesignElem">
        <pc:chgData name="Mathew Infinium" userId="66a32f35a4d4443d" providerId="LiveId" clId="{72DA4F67-E6B9-4013-ACFC-FD9D7789E33A}" dt="2025-06-10T10:16:51.920" v="557" actId="26606"/>
        <pc:sldMkLst>
          <pc:docMk/>
          <pc:sldMk cId="2662663505" sldId="258"/>
        </pc:sldMkLst>
        <pc:spChg chg="mod">
          <ac:chgData name="Mathew Infinium" userId="66a32f35a4d4443d" providerId="LiveId" clId="{72DA4F67-E6B9-4013-ACFC-FD9D7789E33A}" dt="2025-06-10T10:16:51.920" v="557" actId="26606"/>
          <ac:spMkLst>
            <pc:docMk/>
            <pc:sldMk cId="2662663505" sldId="258"/>
            <ac:spMk id="2" creationId="{CAF6B2BA-B477-2AA5-17AB-69186EDD2D23}"/>
          </ac:spMkLst>
        </pc:spChg>
        <pc:spChg chg="del">
          <ac:chgData name="Mathew Infinium" userId="66a32f35a4d4443d" providerId="LiveId" clId="{72DA4F67-E6B9-4013-ACFC-FD9D7789E33A}" dt="2025-06-10T10:08:17.450" v="506" actId="26606"/>
          <ac:spMkLst>
            <pc:docMk/>
            <pc:sldMk cId="2662663505" sldId="258"/>
            <ac:spMk id="3" creationId="{2D3E08D8-26B3-0046-7078-1AFDFB5BFB87}"/>
          </ac:spMkLst>
        </pc:spChg>
        <pc:spChg chg="add del">
          <ac:chgData name="Mathew Infinium" userId="66a32f35a4d4443d" providerId="LiveId" clId="{72DA4F67-E6B9-4013-ACFC-FD9D7789E33A}" dt="2025-06-10T10:16:20.620" v="547"/>
          <ac:spMkLst>
            <pc:docMk/>
            <pc:sldMk cId="2662663505" sldId="258"/>
            <ac:spMk id="9" creationId="{600DC1B0-7E1A-BD02-3F93-19E6B1B75075}"/>
          </ac:spMkLst>
        </pc:spChg>
        <pc:graphicFrameChg chg="add mod modGraphic">
          <ac:chgData name="Mathew Infinium" userId="66a32f35a4d4443d" providerId="LiveId" clId="{72DA4F67-E6B9-4013-ACFC-FD9D7789E33A}" dt="2025-06-10T10:16:51.920" v="557" actId="26606"/>
          <ac:graphicFrameMkLst>
            <pc:docMk/>
            <pc:sldMk cId="2662663505" sldId="258"/>
            <ac:graphicFrameMk id="5" creationId="{91663D13-FD88-826F-95FD-DD1A309A1500}"/>
          </ac:graphicFrameMkLst>
        </pc:graphicFrameChg>
      </pc:sldChg>
      <pc:sldChg chg="addSp delSp modSp new mod setBg setClrOvrMap delDesignElem">
        <pc:chgData name="Mathew Infinium" userId="66a32f35a4d4443d" providerId="LiveId" clId="{72DA4F67-E6B9-4013-ACFC-FD9D7789E33A}" dt="2025-06-10T10:17:15.966" v="566" actId="26606"/>
        <pc:sldMkLst>
          <pc:docMk/>
          <pc:sldMk cId="2799487254" sldId="259"/>
        </pc:sldMkLst>
        <pc:spChg chg="mod">
          <ac:chgData name="Mathew Infinium" userId="66a32f35a4d4443d" providerId="LiveId" clId="{72DA4F67-E6B9-4013-ACFC-FD9D7789E33A}" dt="2025-06-10T10:17:15.932" v="565" actId="26606"/>
          <ac:spMkLst>
            <pc:docMk/>
            <pc:sldMk cId="2799487254" sldId="259"/>
            <ac:spMk id="2" creationId="{BD23DBF1-CFAC-5536-9551-25C788012875}"/>
          </ac:spMkLst>
        </pc:spChg>
        <pc:spChg chg="del mod">
          <ac:chgData name="Mathew Infinium" userId="66a32f35a4d4443d" providerId="LiveId" clId="{72DA4F67-E6B9-4013-ACFC-FD9D7789E33A}" dt="2025-06-10T10:08:09.377" v="505" actId="26606"/>
          <ac:spMkLst>
            <pc:docMk/>
            <pc:sldMk cId="2799487254" sldId="259"/>
            <ac:spMk id="3" creationId="{DC18CEC2-E59E-63C6-6CE3-84EE7F6FD220}"/>
          </ac:spMkLst>
        </pc:spChg>
        <pc:spChg chg="add del">
          <ac:chgData name="Mathew Infinium" userId="66a32f35a4d4443d" providerId="LiveId" clId="{72DA4F67-E6B9-4013-ACFC-FD9D7789E33A}" dt="2025-06-10T10:16:20.620" v="547"/>
          <ac:spMkLst>
            <pc:docMk/>
            <pc:sldMk cId="2799487254" sldId="259"/>
            <ac:spMk id="9" creationId="{600DC1B0-7E1A-BD02-3F93-19E6B1B75075}"/>
          </ac:spMkLst>
        </pc:spChg>
        <pc:spChg chg="add del">
          <ac:chgData name="Mathew Infinium" userId="66a32f35a4d4443d" providerId="LiveId" clId="{72DA4F67-E6B9-4013-ACFC-FD9D7789E33A}" dt="2025-06-10T10:17:04.258" v="559" actId="26606"/>
          <ac:spMkLst>
            <pc:docMk/>
            <pc:sldMk cId="2799487254" sldId="259"/>
            <ac:spMk id="14" creationId="{DA1DAC79-DDBA-4382-9D43-6E5F685BE5FB}"/>
          </ac:spMkLst>
        </pc:spChg>
        <pc:spChg chg="add del">
          <ac:chgData name="Mathew Infinium" userId="66a32f35a4d4443d" providerId="LiveId" clId="{72DA4F67-E6B9-4013-ACFC-FD9D7789E33A}" dt="2025-06-10T10:17:04.258" v="559" actId="26606"/>
          <ac:spMkLst>
            <pc:docMk/>
            <pc:sldMk cId="2799487254" sldId="259"/>
            <ac:spMk id="20" creationId="{6AACA73D-178F-4CFC-99E3-9F4FCBBDBA83}"/>
          </ac:spMkLst>
        </pc:spChg>
        <pc:spChg chg="add del">
          <ac:chgData name="Mathew Infinium" userId="66a32f35a4d4443d" providerId="LiveId" clId="{72DA4F67-E6B9-4013-ACFC-FD9D7789E33A}" dt="2025-06-10T10:17:06.803" v="561" actId="26606"/>
          <ac:spMkLst>
            <pc:docMk/>
            <pc:sldMk cId="2799487254" sldId="259"/>
            <ac:spMk id="22" creationId="{909FE742-1A27-4AEF-B5F0-F8C383EAB1D7}"/>
          </ac:spMkLst>
        </pc:spChg>
        <pc:spChg chg="add del">
          <ac:chgData name="Mathew Infinium" userId="66a32f35a4d4443d" providerId="LiveId" clId="{72DA4F67-E6B9-4013-ACFC-FD9D7789E33A}" dt="2025-06-10T10:17:08.690" v="563" actId="26606"/>
          <ac:spMkLst>
            <pc:docMk/>
            <pc:sldMk cId="2799487254" sldId="259"/>
            <ac:spMk id="24" creationId="{9A6C928E-4252-4F33-8C34-E50A12A3170B}"/>
          </ac:spMkLst>
        </pc:spChg>
        <pc:spChg chg="add del">
          <ac:chgData name="Mathew Infinium" userId="66a32f35a4d4443d" providerId="LiveId" clId="{72DA4F67-E6B9-4013-ACFC-FD9D7789E33A}" dt="2025-06-10T10:17:08.690" v="563" actId="26606"/>
          <ac:spMkLst>
            <pc:docMk/>
            <pc:sldMk cId="2799487254" sldId="259"/>
            <ac:spMk id="27" creationId="{AEBE9F1A-B38D-446E-83AE-14B17CE77FF2}"/>
          </ac:spMkLst>
        </pc:spChg>
        <pc:spChg chg="add del">
          <ac:chgData name="Mathew Infinium" userId="66a32f35a4d4443d" providerId="LiveId" clId="{72DA4F67-E6B9-4013-ACFC-FD9D7789E33A}" dt="2025-06-10T10:17:08.690" v="563" actId="26606"/>
          <ac:spMkLst>
            <pc:docMk/>
            <pc:sldMk cId="2799487254" sldId="259"/>
            <ac:spMk id="30" creationId="{5E3EB826-A471-488F-9E8A-D65528A3C0CA}"/>
          </ac:spMkLst>
        </pc:spChg>
        <pc:spChg chg="add del">
          <ac:chgData name="Mathew Infinium" userId="66a32f35a4d4443d" providerId="LiveId" clId="{72DA4F67-E6B9-4013-ACFC-FD9D7789E33A}" dt="2025-06-10T10:17:08.690" v="563" actId="26606"/>
          <ac:spMkLst>
            <pc:docMk/>
            <pc:sldMk cId="2799487254" sldId="259"/>
            <ac:spMk id="31" creationId="{DFB3CEA1-88D9-42FB-88ED-1E9807FE6596}"/>
          </ac:spMkLst>
        </pc:spChg>
        <pc:spChg chg="add del">
          <ac:chgData name="Mathew Infinium" userId="66a32f35a4d4443d" providerId="LiveId" clId="{72DA4F67-E6B9-4013-ACFC-FD9D7789E33A}" dt="2025-06-10T10:17:15.932" v="565" actId="26606"/>
          <ac:spMkLst>
            <pc:docMk/>
            <pc:sldMk cId="2799487254" sldId="259"/>
            <ac:spMk id="33" creationId="{B87E4204-E93C-417B-9ED0-F81552DE87E4}"/>
          </ac:spMkLst>
        </pc:spChg>
        <pc:spChg chg="add del">
          <ac:chgData name="Mathew Infinium" userId="66a32f35a4d4443d" providerId="LiveId" clId="{72DA4F67-E6B9-4013-ACFC-FD9D7789E33A}" dt="2025-06-10T10:17:15.932" v="565" actId="26606"/>
          <ac:spMkLst>
            <pc:docMk/>
            <pc:sldMk cId="2799487254" sldId="259"/>
            <ac:spMk id="34" creationId="{068E4A00-82CC-4AD0-B631-F820AEE40F36}"/>
          </ac:spMkLst>
        </pc:spChg>
        <pc:spChg chg="add del">
          <ac:chgData name="Mathew Infinium" userId="66a32f35a4d4443d" providerId="LiveId" clId="{72DA4F67-E6B9-4013-ACFC-FD9D7789E33A}" dt="2025-06-10T10:17:15.932" v="565" actId="26606"/>
          <ac:spMkLst>
            <pc:docMk/>
            <pc:sldMk cId="2799487254" sldId="259"/>
            <ac:spMk id="35" creationId="{463665DF-25B8-4EE2-8F85-921EF38BE2D0}"/>
          </ac:spMkLst>
        </pc:spChg>
        <pc:spChg chg="add del">
          <ac:chgData name="Mathew Infinium" userId="66a32f35a4d4443d" providerId="LiveId" clId="{72DA4F67-E6B9-4013-ACFC-FD9D7789E33A}" dt="2025-06-10T10:17:15.932" v="565" actId="26606"/>
          <ac:spMkLst>
            <pc:docMk/>
            <pc:sldMk cId="2799487254" sldId="259"/>
            <ac:spMk id="36" creationId="{B3378DC2-950E-4B63-B833-32DE4719A85C}"/>
          </ac:spMkLst>
        </pc:spChg>
        <pc:spChg chg="add">
          <ac:chgData name="Mathew Infinium" userId="66a32f35a4d4443d" providerId="LiveId" clId="{72DA4F67-E6B9-4013-ACFC-FD9D7789E33A}" dt="2025-06-10T10:17:15.966" v="566" actId="26606"/>
          <ac:spMkLst>
            <pc:docMk/>
            <pc:sldMk cId="2799487254" sldId="259"/>
            <ac:spMk id="40" creationId="{DA1DAC79-DDBA-4382-9D43-6E5F685BE5FB}"/>
          </ac:spMkLst>
        </pc:spChg>
        <pc:spChg chg="add">
          <ac:chgData name="Mathew Infinium" userId="66a32f35a4d4443d" providerId="LiveId" clId="{72DA4F67-E6B9-4013-ACFC-FD9D7789E33A}" dt="2025-06-10T10:17:15.966" v="566" actId="26606"/>
          <ac:spMkLst>
            <pc:docMk/>
            <pc:sldMk cId="2799487254" sldId="259"/>
            <ac:spMk id="43" creationId="{6AACA73D-178F-4CFC-99E3-9F4FCBBDBA83}"/>
          </ac:spMkLst>
        </pc:spChg>
        <pc:graphicFrameChg chg="add mod modGraphic">
          <ac:chgData name="Mathew Infinium" userId="66a32f35a4d4443d" providerId="LiveId" clId="{72DA4F67-E6B9-4013-ACFC-FD9D7789E33A}" dt="2025-06-10T10:17:15.932" v="565" actId="26606"/>
          <ac:graphicFrameMkLst>
            <pc:docMk/>
            <pc:sldMk cId="2799487254" sldId="259"/>
            <ac:graphicFrameMk id="5" creationId="{9B0E576D-8618-DB00-6C34-01765ABE37AD}"/>
          </ac:graphicFrameMkLst>
        </pc:graphicFrameChg>
        <pc:picChg chg="add del">
          <ac:chgData name="Mathew Infinium" userId="66a32f35a4d4443d" providerId="LiveId" clId="{72DA4F67-E6B9-4013-ACFC-FD9D7789E33A}" dt="2025-06-10T10:17:04.258" v="559" actId="26606"/>
          <ac:picMkLst>
            <pc:docMk/>
            <pc:sldMk cId="2799487254" sldId="259"/>
            <ac:picMk id="10" creationId="{5B89E5C5-A037-45B3-9D37-3658914D4799}"/>
          </ac:picMkLst>
        </pc:picChg>
        <pc:picChg chg="add del">
          <ac:chgData name="Mathew Infinium" userId="66a32f35a4d4443d" providerId="LiveId" clId="{72DA4F67-E6B9-4013-ACFC-FD9D7789E33A}" dt="2025-06-10T10:17:04.258" v="559" actId="26606"/>
          <ac:picMkLst>
            <pc:docMk/>
            <pc:sldMk cId="2799487254" sldId="259"/>
            <ac:picMk id="12" creationId="{5ACB93B0-521E-443D-9750-AFCFDDB3E801}"/>
          </ac:picMkLst>
        </pc:picChg>
        <pc:picChg chg="add del">
          <ac:chgData name="Mathew Infinium" userId="66a32f35a4d4443d" providerId="LiveId" clId="{72DA4F67-E6B9-4013-ACFC-FD9D7789E33A}" dt="2025-06-10T10:17:04.258" v="559" actId="26606"/>
          <ac:picMkLst>
            <pc:docMk/>
            <pc:sldMk cId="2799487254" sldId="259"/>
            <ac:picMk id="16" creationId="{E0880F10-995F-4F01-A83B-7ECDB7BE7905}"/>
          </ac:picMkLst>
        </pc:picChg>
        <pc:picChg chg="add del">
          <ac:chgData name="Mathew Infinium" userId="66a32f35a4d4443d" providerId="LiveId" clId="{72DA4F67-E6B9-4013-ACFC-FD9D7789E33A}" dt="2025-06-10T10:17:04.258" v="559" actId="26606"/>
          <ac:picMkLst>
            <pc:docMk/>
            <pc:sldMk cId="2799487254" sldId="259"/>
            <ac:picMk id="18" creationId="{A2D49266-1F08-40F2-B0E1-1D919DCB5780}"/>
          </ac:picMkLst>
        </pc:picChg>
        <pc:picChg chg="add del">
          <ac:chgData name="Mathew Infinium" userId="66a32f35a4d4443d" providerId="LiveId" clId="{72DA4F67-E6B9-4013-ACFC-FD9D7789E33A}" dt="2025-06-10T10:17:08.690" v="563" actId="26606"/>
          <ac:picMkLst>
            <pc:docMk/>
            <pc:sldMk cId="2799487254" sldId="259"/>
            <ac:picMk id="25" creationId="{C9ECDD5C-152A-4CC7-8333-0F367B3A62EA}"/>
          </ac:picMkLst>
        </pc:picChg>
        <pc:picChg chg="add del">
          <ac:chgData name="Mathew Infinium" userId="66a32f35a4d4443d" providerId="LiveId" clId="{72DA4F67-E6B9-4013-ACFC-FD9D7789E33A}" dt="2025-06-10T10:17:08.690" v="563" actId="26606"/>
          <ac:picMkLst>
            <pc:docMk/>
            <pc:sldMk cId="2799487254" sldId="259"/>
            <ac:picMk id="26" creationId="{7F5C92A3-369B-43F3-BDCE-E560B1B0EC89}"/>
          </ac:picMkLst>
        </pc:picChg>
        <pc:picChg chg="add del">
          <ac:chgData name="Mathew Infinium" userId="66a32f35a4d4443d" providerId="LiveId" clId="{72DA4F67-E6B9-4013-ACFC-FD9D7789E33A}" dt="2025-06-10T10:17:08.690" v="563" actId="26606"/>
          <ac:picMkLst>
            <pc:docMk/>
            <pc:sldMk cId="2799487254" sldId="259"/>
            <ac:picMk id="28" creationId="{915B5014-A7EC-4BA6-9C83-8840CF81DB28}"/>
          </ac:picMkLst>
        </pc:picChg>
        <pc:picChg chg="add del">
          <ac:chgData name="Mathew Infinium" userId="66a32f35a4d4443d" providerId="LiveId" clId="{72DA4F67-E6B9-4013-ACFC-FD9D7789E33A}" dt="2025-06-10T10:17:08.690" v="563" actId="26606"/>
          <ac:picMkLst>
            <pc:docMk/>
            <pc:sldMk cId="2799487254" sldId="259"/>
            <ac:picMk id="29" creationId="{022C43AB-86D7-420D-8AD7-DC0A15FDD0AF}"/>
          </ac:picMkLst>
        </pc:picChg>
        <pc:picChg chg="add">
          <ac:chgData name="Mathew Infinium" userId="66a32f35a4d4443d" providerId="LiveId" clId="{72DA4F67-E6B9-4013-ACFC-FD9D7789E33A}" dt="2025-06-10T10:17:15.966" v="566" actId="26606"/>
          <ac:picMkLst>
            <pc:docMk/>
            <pc:sldMk cId="2799487254" sldId="259"/>
            <ac:picMk id="38" creationId="{5B89E5C5-A037-45B3-9D37-3658914D4799}"/>
          </ac:picMkLst>
        </pc:picChg>
        <pc:picChg chg="add">
          <ac:chgData name="Mathew Infinium" userId="66a32f35a4d4443d" providerId="LiveId" clId="{72DA4F67-E6B9-4013-ACFC-FD9D7789E33A}" dt="2025-06-10T10:17:15.966" v="566" actId="26606"/>
          <ac:picMkLst>
            <pc:docMk/>
            <pc:sldMk cId="2799487254" sldId="259"/>
            <ac:picMk id="39" creationId="{5ACB93B0-521E-443D-9750-AFCFDDB3E801}"/>
          </ac:picMkLst>
        </pc:picChg>
        <pc:picChg chg="add">
          <ac:chgData name="Mathew Infinium" userId="66a32f35a4d4443d" providerId="LiveId" clId="{72DA4F67-E6B9-4013-ACFC-FD9D7789E33A}" dt="2025-06-10T10:17:15.966" v="566" actId="26606"/>
          <ac:picMkLst>
            <pc:docMk/>
            <pc:sldMk cId="2799487254" sldId="259"/>
            <ac:picMk id="41" creationId="{E0880F10-995F-4F01-A83B-7ECDB7BE7905}"/>
          </ac:picMkLst>
        </pc:picChg>
        <pc:picChg chg="add">
          <ac:chgData name="Mathew Infinium" userId="66a32f35a4d4443d" providerId="LiveId" clId="{72DA4F67-E6B9-4013-ACFC-FD9D7789E33A}" dt="2025-06-10T10:17:15.966" v="566" actId="26606"/>
          <ac:picMkLst>
            <pc:docMk/>
            <pc:sldMk cId="2799487254" sldId="259"/>
            <ac:picMk id="42" creationId="{A2D49266-1F08-40F2-B0E1-1D919DCB5780}"/>
          </ac:picMkLst>
        </pc:picChg>
      </pc:sldChg>
      <pc:sldChg chg="addSp delSp modSp new mod setBg setClrOvrMap delDesignElem">
        <pc:chgData name="Mathew Infinium" userId="66a32f35a4d4443d" providerId="LiveId" clId="{72DA4F67-E6B9-4013-ACFC-FD9D7789E33A}" dt="2025-06-10T10:17:32.535" v="577" actId="26606"/>
        <pc:sldMkLst>
          <pc:docMk/>
          <pc:sldMk cId="2205891674" sldId="260"/>
        </pc:sldMkLst>
        <pc:spChg chg="mod">
          <ac:chgData name="Mathew Infinium" userId="66a32f35a4d4443d" providerId="LiveId" clId="{72DA4F67-E6B9-4013-ACFC-FD9D7789E33A}" dt="2025-06-10T10:17:32.535" v="577" actId="26606"/>
          <ac:spMkLst>
            <pc:docMk/>
            <pc:sldMk cId="2205891674" sldId="260"/>
            <ac:spMk id="2" creationId="{612B2AA4-E0B8-0F90-4688-CBF53D17496D}"/>
          </ac:spMkLst>
        </pc:spChg>
        <pc:spChg chg="del mod">
          <ac:chgData name="Mathew Infinium" userId="66a32f35a4d4443d" providerId="LiveId" clId="{72DA4F67-E6B9-4013-ACFC-FD9D7789E33A}" dt="2025-06-10T10:07:59.914" v="504" actId="26606"/>
          <ac:spMkLst>
            <pc:docMk/>
            <pc:sldMk cId="2205891674" sldId="260"/>
            <ac:spMk id="3" creationId="{0A4858AC-2661-0D6A-9612-C7050AE9B1C3}"/>
          </ac:spMkLst>
        </pc:spChg>
        <pc:spChg chg="add del">
          <ac:chgData name="Mathew Infinium" userId="66a32f35a4d4443d" providerId="LiveId" clId="{72DA4F67-E6B9-4013-ACFC-FD9D7789E33A}" dt="2025-06-10T10:17:24.542" v="568" actId="26606"/>
          <ac:spMkLst>
            <pc:docMk/>
            <pc:sldMk cId="2205891674" sldId="260"/>
            <ac:spMk id="7" creationId="{F747F1B4-B831-4277-8AB0-32767F7EB7BF}"/>
          </ac:spMkLst>
        </pc:spChg>
        <pc:spChg chg="add del">
          <ac:chgData name="Mathew Infinium" userId="66a32f35a4d4443d" providerId="LiveId" clId="{72DA4F67-E6B9-4013-ACFC-FD9D7789E33A}" dt="2025-06-10T10:07:59.891" v="503" actId="26606"/>
          <ac:spMkLst>
            <pc:docMk/>
            <pc:sldMk cId="2205891674" sldId="260"/>
            <ac:spMk id="8" creationId="{EC8C6078-B9FC-62D3-82A6-AED0C1C0C03A}"/>
          </ac:spMkLst>
        </pc:spChg>
        <pc:spChg chg="add del">
          <ac:chgData name="Mathew Infinium" userId="66a32f35a4d4443d" providerId="LiveId" clId="{72DA4F67-E6B9-4013-ACFC-FD9D7789E33A}" dt="2025-06-10T10:16:20.620" v="547"/>
          <ac:spMkLst>
            <pc:docMk/>
            <pc:sldMk cId="2205891674" sldId="260"/>
            <ac:spMk id="9" creationId="{600DC1B0-7E1A-BD02-3F93-19E6B1B75075}"/>
          </ac:spMkLst>
        </pc:spChg>
        <pc:spChg chg="add del">
          <ac:chgData name="Mathew Infinium" userId="66a32f35a4d4443d" providerId="LiveId" clId="{72DA4F67-E6B9-4013-ACFC-FD9D7789E33A}" dt="2025-06-10T10:07:59.891" v="503" actId="26606"/>
          <ac:spMkLst>
            <pc:docMk/>
            <pc:sldMk cId="2205891674" sldId="260"/>
            <ac:spMk id="10" creationId="{8323CF07-AAA9-DC0B-9E00-84313AE4538F}"/>
          </ac:spMkLst>
        </pc:spChg>
        <pc:spChg chg="add del">
          <ac:chgData name="Mathew Infinium" userId="66a32f35a4d4443d" providerId="LiveId" clId="{72DA4F67-E6B9-4013-ACFC-FD9D7789E33A}" dt="2025-06-10T10:17:32.410" v="576" actId="26606"/>
          <ac:spMkLst>
            <pc:docMk/>
            <pc:sldMk cId="2205891674" sldId="260"/>
            <ac:spMk id="11" creationId="{B5541CD5-D7AC-4686-8783-CF5D1D4FC266}"/>
          </ac:spMkLst>
        </pc:spChg>
        <pc:spChg chg="add del">
          <ac:chgData name="Mathew Infinium" userId="66a32f35a4d4443d" providerId="LiveId" clId="{72DA4F67-E6B9-4013-ACFC-FD9D7789E33A}" dt="2025-06-10T10:17:24.542" v="568" actId="26606"/>
          <ac:spMkLst>
            <pc:docMk/>
            <pc:sldMk cId="2205891674" sldId="260"/>
            <ac:spMk id="12" creationId="{D80CFA21-AB7C-4BEB-9BFF-05764FBBF3C6}"/>
          </ac:spMkLst>
        </pc:spChg>
        <pc:spChg chg="add del">
          <ac:chgData name="Mathew Infinium" userId="66a32f35a4d4443d" providerId="LiveId" clId="{72DA4F67-E6B9-4013-ACFC-FD9D7789E33A}" dt="2025-06-10T10:17:32.410" v="576" actId="26606"/>
          <ac:spMkLst>
            <pc:docMk/>
            <pc:sldMk cId="2205891674" sldId="260"/>
            <ac:spMk id="13" creationId="{0420923D-0C6E-4656-9A01-EE9FB6345EB3}"/>
          </ac:spMkLst>
        </pc:spChg>
        <pc:spChg chg="add del">
          <ac:chgData name="Mathew Infinium" userId="66a32f35a4d4443d" providerId="LiveId" clId="{72DA4F67-E6B9-4013-ACFC-FD9D7789E33A}" dt="2025-06-10T10:17:24.542" v="568" actId="26606"/>
          <ac:spMkLst>
            <pc:docMk/>
            <pc:sldMk cId="2205891674" sldId="260"/>
            <ac:spMk id="14" creationId="{12F7E335-851A-4CAE-B09F-E657819D4600}"/>
          </ac:spMkLst>
        </pc:spChg>
        <pc:spChg chg="add del">
          <ac:chgData name="Mathew Infinium" userId="66a32f35a4d4443d" providerId="LiveId" clId="{72DA4F67-E6B9-4013-ACFC-FD9D7789E33A}" dt="2025-06-10T10:17:32.410" v="576" actId="26606"/>
          <ac:spMkLst>
            <pc:docMk/>
            <pc:sldMk cId="2205891674" sldId="260"/>
            <ac:spMk id="15" creationId="{904D0A95-DEAA-4B8D-A340-BEC3A5DBCDDB}"/>
          </ac:spMkLst>
        </pc:spChg>
        <pc:spChg chg="add del">
          <ac:chgData name="Mathew Infinium" userId="66a32f35a4d4443d" providerId="LiveId" clId="{72DA4F67-E6B9-4013-ACFC-FD9D7789E33A}" dt="2025-06-10T10:17:24.542" v="568" actId="26606"/>
          <ac:spMkLst>
            <pc:docMk/>
            <pc:sldMk cId="2205891674" sldId="260"/>
            <ac:spMk id="16" creationId="{10B541F0-7F6E-402E-84D8-CF96EACA5FBC}"/>
          </ac:spMkLst>
        </pc:spChg>
        <pc:spChg chg="add">
          <ac:chgData name="Mathew Infinium" userId="66a32f35a4d4443d" providerId="LiveId" clId="{72DA4F67-E6B9-4013-ACFC-FD9D7789E33A}" dt="2025-06-10T10:17:32.535" v="577" actId="26606"/>
          <ac:spMkLst>
            <pc:docMk/>
            <pc:sldMk cId="2205891674" sldId="260"/>
            <ac:spMk id="17" creationId="{F747F1B4-B831-4277-8AB0-32767F7EB7BF}"/>
          </ac:spMkLst>
        </pc:spChg>
        <pc:spChg chg="add">
          <ac:chgData name="Mathew Infinium" userId="66a32f35a4d4443d" providerId="LiveId" clId="{72DA4F67-E6B9-4013-ACFC-FD9D7789E33A}" dt="2025-06-10T10:17:32.535" v="577" actId="26606"/>
          <ac:spMkLst>
            <pc:docMk/>
            <pc:sldMk cId="2205891674" sldId="260"/>
            <ac:spMk id="18" creationId="{D80CFA21-AB7C-4BEB-9BFF-05764FBBF3C6}"/>
          </ac:spMkLst>
        </pc:spChg>
        <pc:spChg chg="add">
          <ac:chgData name="Mathew Infinium" userId="66a32f35a4d4443d" providerId="LiveId" clId="{72DA4F67-E6B9-4013-ACFC-FD9D7789E33A}" dt="2025-06-10T10:17:32.535" v="577" actId="26606"/>
          <ac:spMkLst>
            <pc:docMk/>
            <pc:sldMk cId="2205891674" sldId="260"/>
            <ac:spMk id="19" creationId="{12F7E335-851A-4CAE-B09F-E657819D4600}"/>
          </ac:spMkLst>
        </pc:spChg>
        <pc:spChg chg="add">
          <ac:chgData name="Mathew Infinium" userId="66a32f35a4d4443d" providerId="LiveId" clId="{72DA4F67-E6B9-4013-ACFC-FD9D7789E33A}" dt="2025-06-10T10:17:32.535" v="577" actId="26606"/>
          <ac:spMkLst>
            <pc:docMk/>
            <pc:sldMk cId="2205891674" sldId="260"/>
            <ac:spMk id="20" creationId="{10B541F0-7F6E-402E-84D8-CF96EACA5FBC}"/>
          </ac:spMkLst>
        </pc:spChg>
        <pc:graphicFrameChg chg="add mod modGraphic">
          <ac:chgData name="Mathew Infinium" userId="66a32f35a4d4443d" providerId="LiveId" clId="{72DA4F67-E6B9-4013-ACFC-FD9D7789E33A}" dt="2025-06-10T10:17:32.535" v="577" actId="26606"/>
          <ac:graphicFrameMkLst>
            <pc:docMk/>
            <pc:sldMk cId="2205891674" sldId="260"/>
            <ac:graphicFrameMk id="5" creationId="{5562D478-C333-A937-479F-8F3DCFBF6FAE}"/>
          </ac:graphicFrameMkLst>
        </pc:graphicFrameChg>
      </pc:sldChg>
      <pc:sldChg chg="addSp delSp modSp new mod setBg setClrOvrMap delDesignElem">
        <pc:chgData name="Mathew Infinium" userId="66a32f35a4d4443d" providerId="LiveId" clId="{72DA4F67-E6B9-4013-ACFC-FD9D7789E33A}" dt="2025-06-10T10:17:42.592" v="578" actId="26606"/>
        <pc:sldMkLst>
          <pc:docMk/>
          <pc:sldMk cId="1229782557" sldId="261"/>
        </pc:sldMkLst>
        <pc:spChg chg="mod">
          <ac:chgData name="Mathew Infinium" userId="66a32f35a4d4443d" providerId="LiveId" clId="{72DA4F67-E6B9-4013-ACFC-FD9D7789E33A}" dt="2025-06-10T10:17:42.592" v="578" actId="26606"/>
          <ac:spMkLst>
            <pc:docMk/>
            <pc:sldMk cId="1229782557" sldId="261"/>
            <ac:spMk id="2" creationId="{D2BE6FEB-558B-AFAD-EDAF-8663DB912755}"/>
          </ac:spMkLst>
        </pc:spChg>
        <pc:spChg chg="del mod">
          <ac:chgData name="Mathew Infinium" userId="66a32f35a4d4443d" providerId="LiveId" clId="{72DA4F67-E6B9-4013-ACFC-FD9D7789E33A}" dt="2025-06-10T10:07:41.518" v="501" actId="26606"/>
          <ac:spMkLst>
            <pc:docMk/>
            <pc:sldMk cId="1229782557" sldId="261"/>
            <ac:spMk id="3" creationId="{C05FF0CE-1087-EF89-853B-19B6E6D0CED1}"/>
          </ac:spMkLst>
        </pc:spChg>
        <pc:spChg chg="add del">
          <ac:chgData name="Mathew Infinium" userId="66a32f35a4d4443d" providerId="LiveId" clId="{72DA4F67-E6B9-4013-ACFC-FD9D7789E33A}" dt="2025-06-10T10:16:20.620" v="547"/>
          <ac:spMkLst>
            <pc:docMk/>
            <pc:sldMk cId="1229782557" sldId="261"/>
            <ac:spMk id="9" creationId="{01A22726-DA03-BCB0-F12E-98258FB7E5C0}"/>
          </ac:spMkLst>
        </pc:spChg>
        <pc:spChg chg="add">
          <ac:chgData name="Mathew Infinium" userId="66a32f35a4d4443d" providerId="LiveId" clId="{72DA4F67-E6B9-4013-ACFC-FD9D7789E33A}" dt="2025-06-10T10:17:42.592" v="578" actId="26606"/>
          <ac:spMkLst>
            <pc:docMk/>
            <pc:sldMk cId="1229782557" sldId="261"/>
            <ac:spMk id="10" creationId="{F747F1B4-B831-4277-8AB0-32767F7EB7BF}"/>
          </ac:spMkLst>
        </pc:spChg>
        <pc:spChg chg="add">
          <ac:chgData name="Mathew Infinium" userId="66a32f35a4d4443d" providerId="LiveId" clId="{72DA4F67-E6B9-4013-ACFC-FD9D7789E33A}" dt="2025-06-10T10:17:42.592" v="578" actId="26606"/>
          <ac:spMkLst>
            <pc:docMk/>
            <pc:sldMk cId="1229782557" sldId="261"/>
            <ac:spMk id="12" creationId="{D80CFA21-AB7C-4BEB-9BFF-05764FBBF3C6}"/>
          </ac:spMkLst>
        </pc:spChg>
        <pc:spChg chg="add">
          <ac:chgData name="Mathew Infinium" userId="66a32f35a4d4443d" providerId="LiveId" clId="{72DA4F67-E6B9-4013-ACFC-FD9D7789E33A}" dt="2025-06-10T10:17:42.592" v="578" actId="26606"/>
          <ac:spMkLst>
            <pc:docMk/>
            <pc:sldMk cId="1229782557" sldId="261"/>
            <ac:spMk id="14" creationId="{12F7E335-851A-4CAE-B09F-E657819D4600}"/>
          </ac:spMkLst>
        </pc:spChg>
        <pc:spChg chg="add">
          <ac:chgData name="Mathew Infinium" userId="66a32f35a4d4443d" providerId="LiveId" clId="{72DA4F67-E6B9-4013-ACFC-FD9D7789E33A}" dt="2025-06-10T10:17:42.592" v="578" actId="26606"/>
          <ac:spMkLst>
            <pc:docMk/>
            <pc:sldMk cId="1229782557" sldId="261"/>
            <ac:spMk id="16" creationId="{10B541F0-7F6E-402E-84D8-CF96EACA5FBC}"/>
          </ac:spMkLst>
        </pc:spChg>
        <pc:graphicFrameChg chg="add mod modGraphic">
          <ac:chgData name="Mathew Infinium" userId="66a32f35a4d4443d" providerId="LiveId" clId="{72DA4F67-E6B9-4013-ACFC-FD9D7789E33A}" dt="2025-06-10T10:17:42.592" v="578" actId="26606"/>
          <ac:graphicFrameMkLst>
            <pc:docMk/>
            <pc:sldMk cId="1229782557" sldId="261"/>
            <ac:graphicFrameMk id="5" creationId="{5D3D364F-1E5B-2629-E10F-C0008055B0FB}"/>
          </ac:graphicFrameMkLst>
        </pc:graphicFrameChg>
      </pc:sldChg>
      <pc:sldChg chg="addSp delSp modSp new mod setBg setClrOvrMap delDesignElem">
        <pc:chgData name="Mathew Infinium" userId="66a32f35a4d4443d" providerId="LiveId" clId="{72DA4F67-E6B9-4013-ACFC-FD9D7789E33A}" dt="2025-06-10T10:18:33.614" v="593" actId="27614"/>
        <pc:sldMkLst>
          <pc:docMk/>
          <pc:sldMk cId="4187379573" sldId="262"/>
        </pc:sldMkLst>
        <pc:spChg chg="mod">
          <ac:chgData name="Mathew Infinium" userId="66a32f35a4d4443d" providerId="LiveId" clId="{72DA4F67-E6B9-4013-ACFC-FD9D7789E33A}" dt="2025-06-10T10:18:24.052" v="592" actId="26606"/>
          <ac:spMkLst>
            <pc:docMk/>
            <pc:sldMk cId="4187379573" sldId="262"/>
            <ac:spMk id="2" creationId="{1F840048-3F76-6A6A-A58B-3E36C355A768}"/>
          </ac:spMkLst>
        </pc:spChg>
        <pc:spChg chg="mod">
          <ac:chgData name="Mathew Infinium" userId="66a32f35a4d4443d" providerId="LiveId" clId="{72DA4F67-E6B9-4013-ACFC-FD9D7789E33A}" dt="2025-06-10T10:18:24.052" v="592" actId="26606"/>
          <ac:spMkLst>
            <pc:docMk/>
            <pc:sldMk cId="4187379573" sldId="262"/>
            <ac:spMk id="3" creationId="{EDF0ABCD-9FE7-744A-92C8-6544BAA013DA}"/>
          </ac:spMkLst>
        </pc:spChg>
        <pc:spChg chg="add">
          <ac:chgData name="Mathew Infinium" userId="66a32f35a4d4443d" providerId="LiveId" clId="{72DA4F67-E6B9-4013-ACFC-FD9D7789E33A}" dt="2025-06-10T09:56:28.932" v="426"/>
          <ac:spMkLst>
            <pc:docMk/>
            <pc:sldMk cId="4187379573" sldId="262"/>
            <ac:spMk id="4" creationId="{9E0A3560-9678-450D-F1B7-B503FD4F357D}"/>
          </ac:spMkLst>
        </pc:spChg>
        <pc:spChg chg="add mod">
          <ac:chgData name="Mathew Infinium" userId="66a32f35a4d4443d" providerId="LiveId" clId="{72DA4F67-E6B9-4013-ACFC-FD9D7789E33A}" dt="2025-06-10T09:56:38.980" v="429" actId="14100"/>
          <ac:spMkLst>
            <pc:docMk/>
            <pc:sldMk cId="4187379573" sldId="262"/>
            <ac:spMk id="5" creationId="{F8359B64-FC88-8253-BD68-D3757F9A9AA4}"/>
          </ac:spMkLst>
        </pc:spChg>
        <pc:spChg chg="add">
          <ac:chgData name="Mathew Infinium" userId="66a32f35a4d4443d" providerId="LiveId" clId="{72DA4F67-E6B9-4013-ACFC-FD9D7789E33A}" dt="2025-06-10T09:56:55.758" v="432"/>
          <ac:spMkLst>
            <pc:docMk/>
            <pc:sldMk cId="4187379573" sldId="262"/>
            <ac:spMk id="6" creationId="{9D1CC21E-CC97-E80D-20C2-579C652DCC6B}"/>
          </ac:spMkLst>
        </pc:spChg>
        <pc:spChg chg="add">
          <ac:chgData name="Mathew Infinium" userId="66a32f35a4d4443d" providerId="LiveId" clId="{72DA4F67-E6B9-4013-ACFC-FD9D7789E33A}" dt="2025-06-10T10:18:24.052" v="592" actId="26606"/>
          <ac:spMkLst>
            <pc:docMk/>
            <pc:sldMk cId="4187379573" sldId="262"/>
            <ac:spMk id="10" creationId="{EE4E366E-272A-409E-840F-9A6A64A9E3FF}"/>
          </ac:spMkLst>
        </pc:spChg>
        <pc:spChg chg="add del">
          <ac:chgData name="Mathew Infinium" userId="66a32f35a4d4443d" providerId="LiveId" clId="{72DA4F67-E6B9-4013-ACFC-FD9D7789E33A}" dt="2025-06-10T10:16:20.620" v="547"/>
          <ac:spMkLst>
            <pc:docMk/>
            <pc:sldMk cId="4187379573" sldId="262"/>
            <ac:spMk id="13" creationId="{C20CE451-818C-E63D-258B-234B6C543D34}"/>
          </ac:spMkLst>
        </pc:spChg>
        <pc:spChg chg="add">
          <ac:chgData name="Mathew Infinium" userId="66a32f35a4d4443d" providerId="LiveId" clId="{72DA4F67-E6B9-4013-ACFC-FD9D7789E33A}" dt="2025-06-10T10:18:24.052" v="592" actId="26606"/>
          <ac:spMkLst>
            <pc:docMk/>
            <pc:sldMk cId="4187379573" sldId="262"/>
            <ac:spMk id="15" creationId="{A721560C-E4AB-4287-A29C-3F6916794CB9}"/>
          </ac:spMkLst>
        </pc:spChg>
        <pc:spChg chg="add">
          <ac:chgData name="Mathew Infinium" userId="66a32f35a4d4443d" providerId="LiveId" clId="{72DA4F67-E6B9-4013-ACFC-FD9D7789E33A}" dt="2025-06-10T10:18:24.052" v="592" actId="26606"/>
          <ac:spMkLst>
            <pc:docMk/>
            <pc:sldMk cId="4187379573" sldId="262"/>
            <ac:spMk id="17" creationId="{DF6CFF07-D953-4F9C-9A0E-E0A6AACB6158}"/>
          </ac:spMkLst>
        </pc:spChg>
        <pc:spChg chg="add">
          <ac:chgData name="Mathew Infinium" userId="66a32f35a4d4443d" providerId="LiveId" clId="{72DA4F67-E6B9-4013-ACFC-FD9D7789E33A}" dt="2025-06-10T10:18:24.052" v="592" actId="26606"/>
          <ac:spMkLst>
            <pc:docMk/>
            <pc:sldMk cId="4187379573" sldId="262"/>
            <ac:spMk id="19" creationId="{DAA4FEEE-0B5F-41BF-825D-60F9FB089568}"/>
          </ac:spMkLst>
        </pc:spChg>
        <pc:picChg chg="add mod">
          <ac:chgData name="Mathew Infinium" userId="66a32f35a4d4443d" providerId="LiveId" clId="{72DA4F67-E6B9-4013-ACFC-FD9D7789E33A}" dt="2025-06-10T10:18:33.614" v="593" actId="27614"/>
          <ac:picMkLst>
            <pc:docMk/>
            <pc:sldMk cId="4187379573" sldId="262"/>
            <ac:picMk id="8" creationId="{A5E52F03-E5FD-2424-9711-B2E1FDE6EEB4}"/>
          </ac:picMkLst>
        </pc:picChg>
      </pc:sldChg>
      <pc:sldChg chg="addSp delSp modSp new mod setBg addAnim delAnim setClrOvrMap delDesignElem">
        <pc:chgData name="Mathew Infinium" userId="66a32f35a4d4443d" providerId="LiveId" clId="{72DA4F67-E6B9-4013-ACFC-FD9D7789E33A}" dt="2025-06-10T10:18:16.340" v="591" actId="26606"/>
        <pc:sldMkLst>
          <pc:docMk/>
          <pc:sldMk cId="1126590851" sldId="263"/>
        </pc:sldMkLst>
        <pc:spChg chg="mod">
          <ac:chgData name="Mathew Infinium" userId="66a32f35a4d4443d" providerId="LiveId" clId="{72DA4F67-E6B9-4013-ACFC-FD9D7789E33A}" dt="2025-06-10T10:18:16.340" v="591" actId="26606"/>
          <ac:spMkLst>
            <pc:docMk/>
            <pc:sldMk cId="1126590851" sldId="263"/>
            <ac:spMk id="2" creationId="{566C1FAD-5243-74C0-8C1E-74F6B4F95E95}"/>
          </ac:spMkLst>
        </pc:spChg>
        <pc:spChg chg="del">
          <ac:chgData name="Mathew Infinium" userId="66a32f35a4d4443d" providerId="LiveId" clId="{72DA4F67-E6B9-4013-ACFC-FD9D7789E33A}" dt="2025-06-10T10:02:51.342" v="458" actId="22"/>
          <ac:spMkLst>
            <pc:docMk/>
            <pc:sldMk cId="1126590851" sldId="263"/>
            <ac:spMk id="3" creationId="{3AEAD097-20D4-A65F-1A3F-F7ACA158F7E9}"/>
          </ac:spMkLst>
        </pc:spChg>
        <pc:spChg chg="add del">
          <ac:chgData name="Mathew Infinium" userId="66a32f35a4d4443d" providerId="LiveId" clId="{72DA4F67-E6B9-4013-ACFC-FD9D7789E33A}" dt="2025-06-10T10:18:03.225" v="581" actId="26606"/>
          <ac:spMkLst>
            <pc:docMk/>
            <pc:sldMk cId="1126590851" sldId="263"/>
            <ac:spMk id="8" creationId="{4AC0CD9D-7610-4620-93B4-798CCD9AB581}"/>
          </ac:spMkLst>
        </pc:spChg>
        <pc:spChg chg="add del">
          <ac:chgData name="Mathew Infinium" userId="66a32f35a4d4443d" providerId="LiveId" clId="{72DA4F67-E6B9-4013-ACFC-FD9D7789E33A}" dt="2025-06-10T10:03:25.187" v="460" actId="478"/>
          <ac:spMkLst>
            <pc:docMk/>
            <pc:sldMk cId="1126590851" sldId="263"/>
            <ac:spMk id="9" creationId="{D28ABACC-08AD-E2BC-404A-0DFAC595C6BD}"/>
          </ac:spMkLst>
        </pc:spChg>
        <pc:spChg chg="add del">
          <ac:chgData name="Mathew Infinium" userId="66a32f35a4d4443d" providerId="LiveId" clId="{72DA4F67-E6B9-4013-ACFC-FD9D7789E33A}" dt="2025-06-10T10:16:20.620" v="547"/>
          <ac:spMkLst>
            <pc:docMk/>
            <pc:sldMk cId="1126590851" sldId="263"/>
            <ac:spMk id="12" creationId="{F13C74B1-5B17-4795-BED0-7140497B445A}"/>
          </ac:spMkLst>
        </pc:spChg>
        <pc:spChg chg="add del">
          <ac:chgData name="Mathew Infinium" userId="66a32f35a4d4443d" providerId="LiveId" clId="{72DA4F67-E6B9-4013-ACFC-FD9D7789E33A}" dt="2025-06-10T10:16:20.620" v="547"/>
          <ac:spMkLst>
            <pc:docMk/>
            <pc:sldMk cId="1126590851" sldId="263"/>
            <ac:spMk id="14" creationId="{D4974D33-8DC5-464E-8C6D-BE58F0669C17}"/>
          </ac:spMkLst>
        </pc:spChg>
        <pc:spChg chg="add del">
          <ac:chgData name="Mathew Infinium" userId="66a32f35a4d4443d" providerId="LiveId" clId="{72DA4F67-E6B9-4013-ACFC-FD9D7789E33A}" dt="2025-06-10T10:18:03.225" v="581" actId="26606"/>
          <ac:spMkLst>
            <pc:docMk/>
            <pc:sldMk cId="1126590851" sldId="263"/>
            <ac:spMk id="20" creationId="{DE4D62F9-188E-4530-84C2-24BDEE4BEB82}"/>
          </ac:spMkLst>
        </pc:spChg>
        <pc:spChg chg="add del">
          <ac:chgData name="Mathew Infinium" userId="66a32f35a4d4443d" providerId="LiveId" clId="{72DA4F67-E6B9-4013-ACFC-FD9D7789E33A}" dt="2025-06-10T10:18:03.225" v="581" actId="26606"/>
          <ac:spMkLst>
            <pc:docMk/>
            <pc:sldMk cId="1126590851" sldId="263"/>
            <ac:spMk id="22" creationId="{757B325C-3E35-45CF-9D07-3BCB281F3B9C}"/>
          </ac:spMkLst>
        </pc:spChg>
        <pc:spChg chg="add del">
          <ac:chgData name="Mathew Infinium" userId="66a32f35a4d4443d" providerId="LiveId" clId="{72DA4F67-E6B9-4013-ACFC-FD9D7789E33A}" dt="2025-06-10T10:18:03.225" v="581" actId="26606"/>
          <ac:spMkLst>
            <pc:docMk/>
            <pc:sldMk cId="1126590851" sldId="263"/>
            <ac:spMk id="24" creationId="{C24BEC42-AFF3-40D1-93A2-A27A42E1E23C}"/>
          </ac:spMkLst>
        </pc:spChg>
        <pc:spChg chg="add del">
          <ac:chgData name="Mathew Infinium" userId="66a32f35a4d4443d" providerId="LiveId" clId="{72DA4F67-E6B9-4013-ACFC-FD9D7789E33A}" dt="2025-06-10T10:18:03.225" v="581" actId="26606"/>
          <ac:spMkLst>
            <pc:docMk/>
            <pc:sldMk cId="1126590851" sldId="263"/>
            <ac:spMk id="26" creationId="{608F427C-1EC9-4280-9367-F2B3AA063E82}"/>
          </ac:spMkLst>
        </pc:spChg>
        <pc:spChg chg="add del">
          <ac:chgData name="Mathew Infinium" userId="66a32f35a4d4443d" providerId="LiveId" clId="{72DA4F67-E6B9-4013-ACFC-FD9D7789E33A}" dt="2025-06-10T10:18:03.225" v="581" actId="26606"/>
          <ac:spMkLst>
            <pc:docMk/>
            <pc:sldMk cId="1126590851" sldId="263"/>
            <ac:spMk id="28" creationId="{F98810A7-E114-447A-A7D6-69B27CFB5650}"/>
          </ac:spMkLst>
        </pc:spChg>
        <pc:spChg chg="add del">
          <ac:chgData name="Mathew Infinium" userId="66a32f35a4d4443d" providerId="LiveId" clId="{72DA4F67-E6B9-4013-ACFC-FD9D7789E33A}" dt="2025-06-10T10:18:04.623" v="584" actId="26606"/>
          <ac:spMkLst>
            <pc:docMk/>
            <pc:sldMk cId="1126590851" sldId="263"/>
            <ac:spMk id="32" creationId="{989BE678-777B-482A-A616-FEDC47B162E5}"/>
          </ac:spMkLst>
        </pc:spChg>
        <pc:spChg chg="add del">
          <ac:chgData name="Mathew Infinium" userId="66a32f35a4d4443d" providerId="LiveId" clId="{72DA4F67-E6B9-4013-ACFC-FD9D7789E33A}" dt="2025-06-10T10:18:04.623" v="584" actId="26606"/>
          <ac:spMkLst>
            <pc:docMk/>
            <pc:sldMk cId="1126590851" sldId="263"/>
            <ac:spMk id="35" creationId="{D28BE0C3-2102-4820-B88B-A448B1840D14}"/>
          </ac:spMkLst>
        </pc:spChg>
        <pc:spChg chg="add del">
          <ac:chgData name="Mathew Infinium" userId="66a32f35a4d4443d" providerId="LiveId" clId="{72DA4F67-E6B9-4013-ACFC-FD9D7789E33A}" dt="2025-06-10T10:18:04.623" v="584" actId="26606"/>
          <ac:spMkLst>
            <pc:docMk/>
            <pc:sldMk cId="1126590851" sldId="263"/>
            <ac:spMk id="36" creationId="{F3F4807A-5068-4492-8025-D75F320E908D}"/>
          </ac:spMkLst>
        </pc:spChg>
        <pc:spChg chg="add del">
          <ac:chgData name="Mathew Infinium" userId="66a32f35a4d4443d" providerId="LiveId" clId="{72DA4F67-E6B9-4013-ACFC-FD9D7789E33A}" dt="2025-06-10T10:18:04.623" v="584" actId="26606"/>
          <ac:spMkLst>
            <pc:docMk/>
            <pc:sldMk cId="1126590851" sldId="263"/>
            <ac:spMk id="37" creationId="{B24996F8-180C-4DCB-8A26-DFA336CDEFBC}"/>
          </ac:spMkLst>
        </pc:spChg>
        <pc:spChg chg="add del">
          <ac:chgData name="Mathew Infinium" userId="66a32f35a4d4443d" providerId="LiveId" clId="{72DA4F67-E6B9-4013-ACFC-FD9D7789E33A}" dt="2025-06-10T10:18:04.623" v="584" actId="26606"/>
          <ac:spMkLst>
            <pc:docMk/>
            <pc:sldMk cId="1126590851" sldId="263"/>
            <ac:spMk id="38" creationId="{630182B0-3559-41D5-9EBC-0BD86BEDAD09}"/>
          </ac:spMkLst>
        </pc:spChg>
        <pc:spChg chg="add del">
          <ac:chgData name="Mathew Infinium" userId="66a32f35a4d4443d" providerId="LiveId" clId="{72DA4F67-E6B9-4013-ACFC-FD9D7789E33A}" dt="2025-06-10T10:18:06.232" v="586" actId="26606"/>
          <ac:spMkLst>
            <pc:docMk/>
            <pc:sldMk cId="1126590851" sldId="263"/>
            <ac:spMk id="42" creationId="{4AC0CD9D-7610-4620-93B4-798CCD9AB581}"/>
          </ac:spMkLst>
        </pc:spChg>
        <pc:spChg chg="add del">
          <ac:chgData name="Mathew Infinium" userId="66a32f35a4d4443d" providerId="LiveId" clId="{72DA4F67-E6B9-4013-ACFC-FD9D7789E33A}" dt="2025-06-10T10:18:06.232" v="586" actId="26606"/>
          <ac:spMkLst>
            <pc:docMk/>
            <pc:sldMk cId="1126590851" sldId="263"/>
            <ac:spMk id="45" creationId="{DE4D62F9-188E-4530-84C2-24BDEE4BEB82}"/>
          </ac:spMkLst>
        </pc:spChg>
        <pc:spChg chg="add del">
          <ac:chgData name="Mathew Infinium" userId="66a32f35a4d4443d" providerId="LiveId" clId="{72DA4F67-E6B9-4013-ACFC-FD9D7789E33A}" dt="2025-06-10T10:18:06.232" v="586" actId="26606"/>
          <ac:spMkLst>
            <pc:docMk/>
            <pc:sldMk cId="1126590851" sldId="263"/>
            <ac:spMk id="46" creationId="{C6A81905-F480-46A4-BC10-215D24EA1AE6}"/>
          </ac:spMkLst>
        </pc:spChg>
        <pc:spChg chg="add del">
          <ac:chgData name="Mathew Infinium" userId="66a32f35a4d4443d" providerId="LiveId" clId="{72DA4F67-E6B9-4013-ACFC-FD9D7789E33A}" dt="2025-06-10T10:18:06.232" v="586" actId="26606"/>
          <ac:spMkLst>
            <pc:docMk/>
            <pc:sldMk cId="1126590851" sldId="263"/>
            <ac:spMk id="47" creationId="{36FD4D9D-3784-41E8-8405-A42B72F51331}"/>
          </ac:spMkLst>
        </pc:spChg>
        <pc:spChg chg="add del">
          <ac:chgData name="Mathew Infinium" userId="66a32f35a4d4443d" providerId="LiveId" clId="{72DA4F67-E6B9-4013-ACFC-FD9D7789E33A}" dt="2025-06-10T10:18:06.232" v="586" actId="26606"/>
          <ac:spMkLst>
            <pc:docMk/>
            <pc:sldMk cId="1126590851" sldId="263"/>
            <ac:spMk id="48" creationId="{09811DF6-66E4-43D5-B564-3151796531ED}"/>
          </ac:spMkLst>
        </pc:spChg>
        <pc:spChg chg="add del">
          <ac:chgData name="Mathew Infinium" userId="66a32f35a4d4443d" providerId="LiveId" clId="{72DA4F67-E6B9-4013-ACFC-FD9D7789E33A}" dt="2025-06-10T10:18:06.232" v="586" actId="26606"/>
          <ac:spMkLst>
            <pc:docMk/>
            <pc:sldMk cId="1126590851" sldId="263"/>
            <ac:spMk id="49" creationId="{60817A52-B891-4228-A61E-0C0A57632DDA}"/>
          </ac:spMkLst>
        </pc:spChg>
        <pc:spChg chg="add del">
          <ac:chgData name="Mathew Infinium" userId="66a32f35a4d4443d" providerId="LiveId" clId="{72DA4F67-E6B9-4013-ACFC-FD9D7789E33A}" dt="2025-06-10T10:18:07.711" v="588" actId="26606"/>
          <ac:spMkLst>
            <pc:docMk/>
            <pc:sldMk cId="1126590851" sldId="263"/>
            <ac:spMk id="53" creationId="{4AC0CD9D-7610-4620-93B4-798CCD9AB581}"/>
          </ac:spMkLst>
        </pc:spChg>
        <pc:spChg chg="add del">
          <ac:chgData name="Mathew Infinium" userId="66a32f35a4d4443d" providerId="LiveId" clId="{72DA4F67-E6B9-4013-ACFC-FD9D7789E33A}" dt="2025-06-10T10:18:07.711" v="588" actId="26606"/>
          <ac:spMkLst>
            <pc:docMk/>
            <pc:sldMk cId="1126590851" sldId="263"/>
            <ac:spMk id="56" creationId="{DE4D62F9-188E-4530-84C2-24BDEE4BEB82}"/>
          </ac:spMkLst>
        </pc:spChg>
        <pc:spChg chg="add del">
          <ac:chgData name="Mathew Infinium" userId="66a32f35a4d4443d" providerId="LiveId" clId="{72DA4F67-E6B9-4013-ACFC-FD9D7789E33A}" dt="2025-06-10T10:18:07.711" v="588" actId="26606"/>
          <ac:spMkLst>
            <pc:docMk/>
            <pc:sldMk cId="1126590851" sldId="263"/>
            <ac:spMk id="57" creationId="{D67CA421-FA2B-47ED-A101-F8BBEBB2976B}"/>
          </ac:spMkLst>
        </pc:spChg>
        <pc:spChg chg="add del">
          <ac:chgData name="Mathew Infinium" userId="66a32f35a4d4443d" providerId="LiveId" clId="{72DA4F67-E6B9-4013-ACFC-FD9D7789E33A}" dt="2025-06-10T10:18:07.711" v="588" actId="26606"/>
          <ac:spMkLst>
            <pc:docMk/>
            <pc:sldMk cId="1126590851" sldId="263"/>
            <ac:spMk id="58" creationId="{12425D82-CD5E-45A4-9542-70951E59F2D1}"/>
          </ac:spMkLst>
        </pc:spChg>
        <pc:spChg chg="add del">
          <ac:chgData name="Mathew Infinium" userId="66a32f35a4d4443d" providerId="LiveId" clId="{72DA4F67-E6B9-4013-ACFC-FD9D7789E33A}" dt="2025-06-10T10:18:07.711" v="588" actId="26606"/>
          <ac:spMkLst>
            <pc:docMk/>
            <pc:sldMk cId="1126590851" sldId="263"/>
            <ac:spMk id="59" creationId="{221DB897-A621-4D5F-AC81-91199AC4370E}"/>
          </ac:spMkLst>
        </pc:spChg>
        <pc:spChg chg="add del">
          <ac:chgData name="Mathew Infinium" userId="66a32f35a4d4443d" providerId="LiveId" clId="{72DA4F67-E6B9-4013-ACFC-FD9D7789E33A}" dt="2025-06-10T10:18:16.325" v="590" actId="26606"/>
          <ac:spMkLst>
            <pc:docMk/>
            <pc:sldMk cId="1126590851" sldId="263"/>
            <ac:spMk id="63" creationId="{989BE678-777B-482A-A616-FEDC47B162E5}"/>
          </ac:spMkLst>
        </pc:spChg>
        <pc:spChg chg="add del">
          <ac:chgData name="Mathew Infinium" userId="66a32f35a4d4443d" providerId="LiveId" clId="{72DA4F67-E6B9-4013-ACFC-FD9D7789E33A}" dt="2025-06-10T10:18:16.325" v="590" actId="26606"/>
          <ac:spMkLst>
            <pc:docMk/>
            <pc:sldMk cId="1126590851" sldId="263"/>
            <ac:spMk id="66" creationId="{D28BE0C3-2102-4820-B88B-A448B1840D14}"/>
          </ac:spMkLst>
        </pc:spChg>
        <pc:spChg chg="add">
          <ac:chgData name="Mathew Infinium" userId="66a32f35a4d4443d" providerId="LiveId" clId="{72DA4F67-E6B9-4013-ACFC-FD9D7789E33A}" dt="2025-06-10T10:18:16.340" v="591" actId="26606"/>
          <ac:spMkLst>
            <pc:docMk/>
            <pc:sldMk cId="1126590851" sldId="263"/>
            <ac:spMk id="70" creationId="{4AC0CD9D-7610-4620-93B4-798CCD9AB581}"/>
          </ac:spMkLst>
        </pc:spChg>
        <pc:spChg chg="add">
          <ac:chgData name="Mathew Infinium" userId="66a32f35a4d4443d" providerId="LiveId" clId="{72DA4F67-E6B9-4013-ACFC-FD9D7789E33A}" dt="2025-06-10T10:18:16.340" v="591" actId="26606"/>
          <ac:spMkLst>
            <pc:docMk/>
            <pc:sldMk cId="1126590851" sldId="263"/>
            <ac:spMk id="73" creationId="{DE4D62F9-188E-4530-84C2-24BDEE4BEB82}"/>
          </ac:spMkLst>
        </pc:spChg>
        <pc:spChg chg="add">
          <ac:chgData name="Mathew Infinium" userId="66a32f35a4d4443d" providerId="LiveId" clId="{72DA4F67-E6B9-4013-ACFC-FD9D7789E33A}" dt="2025-06-10T10:18:16.340" v="591" actId="26606"/>
          <ac:spMkLst>
            <pc:docMk/>
            <pc:sldMk cId="1126590851" sldId="263"/>
            <ac:spMk id="74" creationId="{757B325C-3E35-45CF-9D07-3BCB281F3B9C}"/>
          </ac:spMkLst>
        </pc:spChg>
        <pc:spChg chg="add">
          <ac:chgData name="Mathew Infinium" userId="66a32f35a4d4443d" providerId="LiveId" clId="{72DA4F67-E6B9-4013-ACFC-FD9D7789E33A}" dt="2025-06-10T10:18:16.340" v="591" actId="26606"/>
          <ac:spMkLst>
            <pc:docMk/>
            <pc:sldMk cId="1126590851" sldId="263"/>
            <ac:spMk id="75" creationId="{C24BEC42-AFF3-40D1-93A2-A27A42E1E23C}"/>
          </ac:spMkLst>
        </pc:spChg>
        <pc:spChg chg="add">
          <ac:chgData name="Mathew Infinium" userId="66a32f35a4d4443d" providerId="LiveId" clId="{72DA4F67-E6B9-4013-ACFC-FD9D7789E33A}" dt="2025-06-10T10:18:16.340" v="591" actId="26606"/>
          <ac:spMkLst>
            <pc:docMk/>
            <pc:sldMk cId="1126590851" sldId="263"/>
            <ac:spMk id="76" creationId="{608F427C-1EC9-4280-9367-F2B3AA063E82}"/>
          </ac:spMkLst>
        </pc:spChg>
        <pc:spChg chg="add">
          <ac:chgData name="Mathew Infinium" userId="66a32f35a4d4443d" providerId="LiveId" clId="{72DA4F67-E6B9-4013-ACFC-FD9D7789E33A}" dt="2025-06-10T10:18:16.340" v="591" actId="26606"/>
          <ac:spMkLst>
            <pc:docMk/>
            <pc:sldMk cId="1126590851" sldId="263"/>
            <ac:spMk id="77" creationId="{F98810A7-E114-447A-A7D6-69B27CFB5650}"/>
          </ac:spMkLst>
        </pc:spChg>
        <pc:picChg chg="add mod ord">
          <ac:chgData name="Mathew Infinium" userId="66a32f35a4d4443d" providerId="LiveId" clId="{72DA4F67-E6B9-4013-ACFC-FD9D7789E33A}" dt="2025-06-10T10:18:16.340" v="591" actId="26606"/>
          <ac:picMkLst>
            <pc:docMk/>
            <pc:sldMk cId="1126590851" sldId="263"/>
            <ac:picMk id="5" creationId="{4E6D2D2E-14D7-00C8-DCE1-D959842CC76D}"/>
          </ac:picMkLst>
        </pc:picChg>
        <pc:picChg chg="add del">
          <ac:chgData name="Mathew Infinium" userId="66a32f35a4d4443d" providerId="LiveId" clId="{72DA4F67-E6B9-4013-ACFC-FD9D7789E33A}" dt="2025-06-10T10:18:03.225" v="581" actId="26606"/>
          <ac:picMkLst>
            <pc:docMk/>
            <pc:sldMk cId="1126590851" sldId="263"/>
            <ac:picMk id="7" creationId="{7C268552-D473-46ED-B1B8-422042C4DEF1}"/>
          </ac:picMkLst>
        </pc:picChg>
        <pc:picChg chg="add del">
          <ac:chgData name="Mathew Infinium" userId="66a32f35a4d4443d" providerId="LiveId" clId="{72DA4F67-E6B9-4013-ACFC-FD9D7789E33A}" dt="2025-06-10T10:18:03.225" v="581" actId="26606"/>
          <ac:picMkLst>
            <pc:docMk/>
            <pc:sldMk cId="1126590851" sldId="263"/>
            <ac:picMk id="18" creationId="{69F01145-BEA3-4CBF-AA21-10077B948CA8}"/>
          </ac:picMkLst>
        </pc:picChg>
        <pc:picChg chg="add del">
          <ac:chgData name="Mathew Infinium" userId="66a32f35a4d4443d" providerId="LiveId" clId="{72DA4F67-E6B9-4013-ACFC-FD9D7789E33A}" dt="2025-06-10T10:18:04.623" v="584" actId="26606"/>
          <ac:picMkLst>
            <pc:docMk/>
            <pc:sldMk cId="1126590851" sldId="263"/>
            <ac:picMk id="31" creationId="{950648F4-ABCD-4DF0-8641-76CFB2354721}"/>
          </ac:picMkLst>
        </pc:picChg>
        <pc:picChg chg="add del">
          <ac:chgData name="Mathew Infinium" userId="66a32f35a4d4443d" providerId="LiveId" clId="{72DA4F67-E6B9-4013-ACFC-FD9D7789E33A}" dt="2025-06-10T10:18:04.623" v="584" actId="26606"/>
          <ac:picMkLst>
            <pc:docMk/>
            <pc:sldMk cId="1126590851" sldId="263"/>
            <ac:picMk id="33" creationId="{CF1EB4BD-9C7E-4AA3-9681-C7EB0DA6250B}"/>
          </ac:picMkLst>
        </pc:picChg>
        <pc:picChg chg="add del">
          <ac:chgData name="Mathew Infinium" userId="66a32f35a4d4443d" providerId="LiveId" clId="{72DA4F67-E6B9-4013-ACFC-FD9D7789E33A}" dt="2025-06-10T10:18:04.623" v="584" actId="26606"/>
          <ac:picMkLst>
            <pc:docMk/>
            <pc:sldMk cId="1126590851" sldId="263"/>
            <ac:picMk id="34" creationId="{94AAE3AA-3759-4D28-B0EF-575F25A5146C}"/>
          </ac:picMkLst>
        </pc:picChg>
        <pc:picChg chg="add">
          <ac:chgData name="Mathew Infinium" userId="66a32f35a4d4443d" providerId="LiveId" clId="{72DA4F67-E6B9-4013-ACFC-FD9D7789E33A}" dt="2025-06-10T10:18:04.634" v="585" actId="26606"/>
          <ac:picMkLst>
            <pc:docMk/>
            <pc:sldMk cId="1126590851" sldId="263"/>
            <ac:picMk id="40" creationId="{41B68C77-138E-4BF7-A276-BD0C78A4219F}"/>
          </ac:picMkLst>
        </pc:picChg>
        <pc:picChg chg="del">
          <ac:chgData name="Mathew Infinium" userId="66a32f35a4d4443d" providerId="LiveId" clId="{72DA4F67-E6B9-4013-ACFC-FD9D7789E33A}" dt="2025-06-10T10:18:06.232" v="586" actId="26606"/>
          <ac:picMkLst>
            <pc:docMk/>
            <pc:sldMk cId="1126590851" sldId="263"/>
            <ac:picMk id="41" creationId="{7C268552-D473-46ED-B1B8-422042C4DEF1}"/>
          </ac:picMkLst>
        </pc:picChg>
        <pc:picChg chg="add del">
          <ac:chgData name="Mathew Infinium" userId="66a32f35a4d4443d" providerId="LiveId" clId="{72DA4F67-E6B9-4013-ACFC-FD9D7789E33A}" dt="2025-06-10T10:18:06.232" v="586" actId="26606"/>
          <ac:picMkLst>
            <pc:docMk/>
            <pc:sldMk cId="1126590851" sldId="263"/>
            <ac:picMk id="43" creationId="{B9238B3E-24AA-439A-B527-6C5DF6D72145}"/>
          </ac:picMkLst>
        </pc:picChg>
        <pc:picChg chg="add del">
          <ac:chgData name="Mathew Infinium" userId="66a32f35a4d4443d" providerId="LiveId" clId="{72DA4F67-E6B9-4013-ACFC-FD9D7789E33A}" dt="2025-06-10T10:18:07.711" v="588" actId="26606"/>
          <ac:picMkLst>
            <pc:docMk/>
            <pc:sldMk cId="1126590851" sldId="263"/>
            <ac:picMk id="52" creationId="{7C268552-D473-46ED-B1B8-422042C4DEF1}"/>
          </ac:picMkLst>
        </pc:picChg>
        <pc:picChg chg="add del">
          <ac:chgData name="Mathew Infinium" userId="66a32f35a4d4443d" providerId="LiveId" clId="{72DA4F67-E6B9-4013-ACFC-FD9D7789E33A}" dt="2025-06-10T10:18:07.711" v="588" actId="26606"/>
          <ac:picMkLst>
            <pc:docMk/>
            <pc:sldMk cId="1126590851" sldId="263"/>
            <ac:picMk id="54" creationId="{B9238B3E-24AA-439A-B527-6C5DF6D72145}"/>
          </ac:picMkLst>
        </pc:picChg>
        <pc:picChg chg="add del">
          <ac:chgData name="Mathew Infinium" userId="66a32f35a4d4443d" providerId="LiveId" clId="{72DA4F67-E6B9-4013-ACFC-FD9D7789E33A}" dt="2025-06-10T10:18:07.711" v="588" actId="26606"/>
          <ac:picMkLst>
            <pc:docMk/>
            <pc:sldMk cId="1126590851" sldId="263"/>
            <ac:picMk id="55" creationId="{69F01145-BEA3-4CBF-AA21-10077B948CA8}"/>
          </ac:picMkLst>
        </pc:picChg>
        <pc:picChg chg="add del">
          <ac:chgData name="Mathew Infinium" userId="66a32f35a4d4443d" providerId="LiveId" clId="{72DA4F67-E6B9-4013-ACFC-FD9D7789E33A}" dt="2025-06-10T10:18:16.325" v="590" actId="26606"/>
          <ac:picMkLst>
            <pc:docMk/>
            <pc:sldMk cId="1126590851" sldId="263"/>
            <ac:picMk id="61" creationId="{DF19BAF3-7E20-4B9D-B544-BABAEEA1FA75}"/>
          </ac:picMkLst>
        </pc:picChg>
        <pc:picChg chg="add del">
          <ac:chgData name="Mathew Infinium" userId="66a32f35a4d4443d" providerId="LiveId" clId="{72DA4F67-E6B9-4013-ACFC-FD9D7789E33A}" dt="2025-06-10T10:18:16.325" v="590" actId="26606"/>
          <ac:picMkLst>
            <pc:docMk/>
            <pc:sldMk cId="1126590851" sldId="263"/>
            <ac:picMk id="62" creationId="{950648F4-ABCD-4DF0-8641-76CFB2354721}"/>
          </ac:picMkLst>
        </pc:picChg>
        <pc:picChg chg="add del">
          <ac:chgData name="Mathew Infinium" userId="66a32f35a4d4443d" providerId="LiveId" clId="{72DA4F67-E6B9-4013-ACFC-FD9D7789E33A}" dt="2025-06-10T10:18:16.325" v="590" actId="26606"/>
          <ac:picMkLst>
            <pc:docMk/>
            <pc:sldMk cId="1126590851" sldId="263"/>
            <ac:picMk id="64" creationId="{CF1EB4BD-9C7E-4AA3-9681-C7EB0DA6250B}"/>
          </ac:picMkLst>
        </pc:picChg>
        <pc:picChg chg="add del">
          <ac:chgData name="Mathew Infinium" userId="66a32f35a4d4443d" providerId="LiveId" clId="{72DA4F67-E6B9-4013-ACFC-FD9D7789E33A}" dt="2025-06-10T10:18:16.325" v="590" actId="26606"/>
          <ac:picMkLst>
            <pc:docMk/>
            <pc:sldMk cId="1126590851" sldId="263"/>
            <ac:picMk id="65" creationId="{94AAE3AA-3759-4D28-B0EF-575F25A5146C}"/>
          </ac:picMkLst>
        </pc:picChg>
        <pc:picChg chg="add">
          <ac:chgData name="Mathew Infinium" userId="66a32f35a4d4443d" providerId="LiveId" clId="{72DA4F67-E6B9-4013-ACFC-FD9D7789E33A}" dt="2025-06-10T10:18:16.340" v="591" actId="26606"/>
          <ac:picMkLst>
            <pc:docMk/>
            <pc:sldMk cId="1126590851" sldId="263"/>
            <ac:picMk id="68" creationId="{41B68C77-138E-4BF7-A276-BD0C78A4219F}"/>
          </ac:picMkLst>
        </pc:picChg>
        <pc:picChg chg="add">
          <ac:chgData name="Mathew Infinium" userId="66a32f35a4d4443d" providerId="LiveId" clId="{72DA4F67-E6B9-4013-ACFC-FD9D7789E33A}" dt="2025-06-10T10:18:16.340" v="591" actId="26606"/>
          <ac:picMkLst>
            <pc:docMk/>
            <pc:sldMk cId="1126590851" sldId="263"/>
            <ac:picMk id="72" creationId="{69F01145-BEA3-4CBF-AA21-10077B948CA8}"/>
          </ac:picMkLst>
        </pc:picChg>
      </pc:sldChg>
      <pc:sldChg chg="addSp delSp modSp new mod setBg delDesignElem">
        <pc:chgData name="Mathew Infinium" userId="66a32f35a4d4443d" providerId="LiveId" clId="{72DA4F67-E6B9-4013-ACFC-FD9D7789E33A}" dt="2025-06-10T10:17:47.564" v="579" actId="26606"/>
        <pc:sldMkLst>
          <pc:docMk/>
          <pc:sldMk cId="2834678022" sldId="264"/>
        </pc:sldMkLst>
        <pc:spChg chg="mod">
          <ac:chgData name="Mathew Infinium" userId="66a32f35a4d4443d" providerId="LiveId" clId="{72DA4F67-E6B9-4013-ACFC-FD9D7789E33A}" dt="2025-06-10T10:17:47.564" v="579" actId="26606"/>
          <ac:spMkLst>
            <pc:docMk/>
            <pc:sldMk cId="2834678022" sldId="264"/>
            <ac:spMk id="2" creationId="{11EA67EC-3E94-AD19-1540-DFD0F946A01A}"/>
          </ac:spMkLst>
        </pc:spChg>
        <pc:spChg chg="del">
          <ac:chgData name="Mathew Infinium" userId="66a32f35a4d4443d" providerId="LiveId" clId="{72DA4F67-E6B9-4013-ACFC-FD9D7789E33A}" dt="2025-06-10T10:04:59.026" v="466" actId="22"/>
          <ac:spMkLst>
            <pc:docMk/>
            <pc:sldMk cId="2834678022" sldId="264"/>
            <ac:spMk id="3" creationId="{23288C8F-439D-1B91-323C-ADDBEB786189}"/>
          </ac:spMkLst>
        </pc:spChg>
        <pc:spChg chg="add del">
          <ac:chgData name="Mathew Infinium" userId="66a32f35a4d4443d" providerId="LiveId" clId="{72DA4F67-E6B9-4013-ACFC-FD9D7789E33A}" dt="2025-06-10T10:05:02.920" v="468" actId="26606"/>
          <ac:spMkLst>
            <pc:docMk/>
            <pc:sldMk cId="2834678022" sldId="264"/>
            <ac:spMk id="9" creationId="{BCF447A6-431B-DE4A-B5AD-6D1F34143441}"/>
          </ac:spMkLst>
        </pc:spChg>
        <pc:spChg chg="add del">
          <ac:chgData name="Mathew Infinium" userId="66a32f35a4d4443d" providerId="LiveId" clId="{72DA4F67-E6B9-4013-ACFC-FD9D7789E33A}" dt="2025-06-10T10:05:04.390" v="470" actId="26606"/>
          <ac:spMkLst>
            <pc:docMk/>
            <pc:sldMk cId="2834678022" sldId="264"/>
            <ac:spMk id="10" creationId="{9B7AD9F6-8CE7-4299-8FC6-328F4DCD3FF9}"/>
          </ac:spMkLst>
        </pc:spChg>
        <pc:spChg chg="add del">
          <ac:chgData name="Mathew Infinium" userId="66a32f35a4d4443d" providerId="LiveId" clId="{72DA4F67-E6B9-4013-ACFC-FD9D7789E33A}" dt="2025-06-10T10:05:02.920" v="468" actId="26606"/>
          <ac:spMkLst>
            <pc:docMk/>
            <pc:sldMk cId="2834678022" sldId="264"/>
            <ac:spMk id="12" creationId="{F13C74B1-5B17-4795-BED0-7140497B445A}"/>
          </ac:spMkLst>
        </pc:spChg>
        <pc:spChg chg="add del">
          <ac:chgData name="Mathew Infinium" userId="66a32f35a4d4443d" providerId="LiveId" clId="{72DA4F67-E6B9-4013-ACFC-FD9D7789E33A}" dt="2025-06-10T10:05:02.920" v="468" actId="26606"/>
          <ac:spMkLst>
            <pc:docMk/>
            <pc:sldMk cId="2834678022" sldId="264"/>
            <ac:spMk id="14" creationId="{D4974D33-8DC5-464E-8C6D-BE58F0669C17}"/>
          </ac:spMkLst>
        </pc:spChg>
        <pc:spChg chg="add del">
          <ac:chgData name="Mathew Infinium" userId="66a32f35a4d4443d" providerId="LiveId" clId="{72DA4F67-E6B9-4013-ACFC-FD9D7789E33A}" dt="2025-06-10T10:05:04.390" v="470" actId="26606"/>
          <ac:spMkLst>
            <pc:docMk/>
            <pc:sldMk cId="2834678022" sldId="264"/>
            <ac:spMk id="16" creationId="{F49775AF-8896-43EE-92C6-83497D6DC56F}"/>
          </ac:spMkLst>
        </pc:spChg>
        <pc:spChg chg="add del">
          <ac:chgData name="Mathew Infinium" userId="66a32f35a4d4443d" providerId="LiveId" clId="{72DA4F67-E6B9-4013-ACFC-FD9D7789E33A}" dt="2025-06-10T10:05:38.840" v="477" actId="26606"/>
          <ac:spMkLst>
            <pc:docMk/>
            <pc:sldMk cId="2834678022" sldId="264"/>
            <ac:spMk id="18" creationId="{F13C74B1-5B17-4795-BED0-7140497B445A}"/>
          </ac:spMkLst>
        </pc:spChg>
        <pc:spChg chg="add del">
          <ac:chgData name="Mathew Infinium" userId="66a32f35a4d4443d" providerId="LiveId" clId="{72DA4F67-E6B9-4013-ACFC-FD9D7789E33A}" dt="2025-06-10T10:05:38.840" v="477" actId="26606"/>
          <ac:spMkLst>
            <pc:docMk/>
            <pc:sldMk cId="2834678022" sldId="264"/>
            <ac:spMk id="19" creationId="{D4974D33-8DC5-464E-8C6D-BE58F0669C17}"/>
          </ac:spMkLst>
        </pc:spChg>
        <pc:spChg chg="add del mod">
          <ac:chgData name="Mathew Infinium" userId="66a32f35a4d4443d" providerId="LiveId" clId="{72DA4F67-E6B9-4013-ACFC-FD9D7789E33A}" dt="2025-06-10T10:05:33.112" v="474" actId="22"/>
          <ac:spMkLst>
            <pc:docMk/>
            <pc:sldMk cId="2834678022" sldId="264"/>
            <ac:spMk id="20" creationId="{BCF447A6-431B-DE4A-B5AD-6D1F34143441}"/>
          </ac:spMkLst>
        </pc:spChg>
        <pc:spChg chg="add del">
          <ac:chgData name="Mathew Infinium" userId="66a32f35a4d4443d" providerId="LiveId" clId="{72DA4F67-E6B9-4013-ACFC-FD9D7789E33A}" dt="2025-06-10T10:05:38.832" v="476" actId="26606"/>
          <ac:spMkLst>
            <pc:docMk/>
            <pc:sldMk cId="2834678022" sldId="264"/>
            <ac:spMk id="23" creationId="{39D6B980-6DFA-0F44-B855-E72907F3EA94}"/>
          </ac:spMkLst>
        </pc:spChg>
        <pc:spChg chg="add del">
          <ac:chgData name="Mathew Infinium" userId="66a32f35a4d4443d" providerId="LiveId" clId="{72DA4F67-E6B9-4013-ACFC-FD9D7789E33A}" dt="2025-06-10T10:05:38.832" v="476" actId="26606"/>
          <ac:spMkLst>
            <pc:docMk/>
            <pc:sldMk cId="2834678022" sldId="264"/>
            <ac:spMk id="26" creationId="{99F1FFA9-D672-408C-9220-ADEEC6ABDD09}"/>
          </ac:spMkLst>
        </pc:spChg>
        <pc:spChg chg="add del">
          <ac:chgData name="Mathew Infinium" userId="66a32f35a4d4443d" providerId="LiveId" clId="{72DA4F67-E6B9-4013-ACFC-FD9D7789E33A}" dt="2025-06-10T10:05:51.743" v="480" actId="26606"/>
          <ac:spMkLst>
            <pc:docMk/>
            <pc:sldMk cId="2834678022" sldId="264"/>
            <ac:spMk id="28" creationId="{3FCFB1DE-0B7E-48CC-BA90-B2AB0889F9D6}"/>
          </ac:spMkLst>
        </pc:spChg>
        <pc:spChg chg="add del">
          <ac:chgData name="Mathew Infinium" userId="66a32f35a4d4443d" providerId="LiveId" clId="{72DA4F67-E6B9-4013-ACFC-FD9D7789E33A}" dt="2025-06-10T10:05:51.743" v="480" actId="26606"/>
          <ac:spMkLst>
            <pc:docMk/>
            <pc:sldMk cId="2834678022" sldId="264"/>
            <ac:spMk id="29" creationId="{352BEC0E-22F8-46D0-9632-375DB541B06C}"/>
          </ac:spMkLst>
        </pc:spChg>
        <pc:spChg chg="add mod ord">
          <ac:chgData name="Mathew Infinium" userId="66a32f35a4d4443d" providerId="LiveId" clId="{72DA4F67-E6B9-4013-ACFC-FD9D7789E33A}" dt="2025-06-10T10:17:47.564" v="579" actId="26606"/>
          <ac:spMkLst>
            <pc:docMk/>
            <pc:sldMk cId="2834678022" sldId="264"/>
            <ac:spMk id="30" creationId="{25267504-A6FD-F090-E40C-F8BEB721F420}"/>
          </ac:spMkLst>
        </pc:spChg>
        <pc:spChg chg="add">
          <ac:chgData name="Mathew Infinium" userId="66a32f35a4d4443d" providerId="LiveId" clId="{72DA4F67-E6B9-4013-ACFC-FD9D7789E33A}" dt="2025-06-10T10:17:47.564" v="579" actId="26606"/>
          <ac:spMkLst>
            <pc:docMk/>
            <pc:sldMk cId="2834678022" sldId="264"/>
            <ac:spMk id="32" creationId="{BC004C91-9324-4E94-BC28-856AE162D3A8}"/>
          </ac:spMkLst>
        </pc:spChg>
        <pc:spChg chg="add">
          <ac:chgData name="Mathew Infinium" userId="66a32f35a4d4443d" providerId="LiveId" clId="{72DA4F67-E6B9-4013-ACFC-FD9D7789E33A}" dt="2025-06-10T10:17:47.564" v="579" actId="26606"/>
          <ac:spMkLst>
            <pc:docMk/>
            <pc:sldMk cId="2834678022" sldId="264"/>
            <ac:spMk id="33" creationId="{5B562CD4-39C5-44ED-BD68-B789B305E0D5}"/>
          </ac:spMkLst>
        </pc:spChg>
        <pc:spChg chg="add del">
          <ac:chgData name="Mathew Infinium" userId="66a32f35a4d4443d" providerId="LiveId" clId="{72DA4F67-E6B9-4013-ACFC-FD9D7789E33A}" dt="2025-06-10T10:07:25.464" v="500" actId="26606"/>
          <ac:spMkLst>
            <pc:docMk/>
            <pc:sldMk cId="2834678022" sldId="264"/>
            <ac:spMk id="35" creationId="{5AC1364A-3E3D-4F0D-8776-78AF3A270DD6}"/>
          </ac:spMkLst>
        </pc:spChg>
        <pc:spChg chg="add del">
          <ac:chgData name="Mathew Infinium" userId="66a32f35a4d4443d" providerId="LiveId" clId="{72DA4F67-E6B9-4013-ACFC-FD9D7789E33A}" dt="2025-06-10T10:07:25.464" v="500" actId="26606"/>
          <ac:spMkLst>
            <pc:docMk/>
            <pc:sldMk cId="2834678022" sldId="264"/>
            <ac:spMk id="37" creationId="{3FCFB1DE-0B7E-48CC-BA90-B2AB0889F9D6}"/>
          </ac:spMkLst>
        </pc:spChg>
        <pc:spChg chg="add del">
          <ac:chgData name="Mathew Infinium" userId="66a32f35a4d4443d" providerId="LiveId" clId="{72DA4F67-E6B9-4013-ACFC-FD9D7789E33A}" dt="2025-06-10T10:16:20.620" v="547"/>
          <ac:spMkLst>
            <pc:docMk/>
            <pc:sldMk cId="2834678022" sldId="264"/>
            <ac:spMk id="42" creationId="{352BEC0E-22F8-46D0-9632-375DB541B06C}"/>
          </ac:spMkLst>
        </pc:spChg>
        <pc:spChg chg="add del">
          <ac:chgData name="Mathew Infinium" userId="66a32f35a4d4443d" providerId="LiveId" clId="{72DA4F67-E6B9-4013-ACFC-FD9D7789E33A}" dt="2025-06-10T10:16:20.620" v="547"/>
          <ac:spMkLst>
            <pc:docMk/>
            <pc:sldMk cId="2834678022" sldId="264"/>
            <ac:spMk id="44" creationId="{3FCFB1DE-0B7E-48CC-BA90-B2AB0889F9D6}"/>
          </ac:spMkLst>
        </pc:spChg>
        <pc:picChg chg="add mod ord">
          <ac:chgData name="Mathew Infinium" userId="66a32f35a4d4443d" providerId="LiveId" clId="{72DA4F67-E6B9-4013-ACFC-FD9D7789E33A}" dt="2025-06-10T10:17:47.564" v="579" actId="26606"/>
          <ac:picMkLst>
            <pc:docMk/>
            <pc:sldMk cId="2834678022" sldId="264"/>
            <ac:picMk id="5" creationId="{15A8F28D-4DBF-BDAE-169A-818A97BEFD4F}"/>
          </ac:picMkLst>
        </pc:picChg>
        <pc:picChg chg="add del mod ord">
          <ac:chgData name="Mathew Infinium" userId="66a32f35a4d4443d" providerId="LiveId" clId="{72DA4F67-E6B9-4013-ACFC-FD9D7789E33A}" dt="2025-06-10T10:07:17.798" v="498" actId="21"/>
          <ac:picMkLst>
            <pc:docMk/>
            <pc:sldMk cId="2834678022" sldId="264"/>
            <ac:picMk id="7" creationId="{3922DBD1-B4E6-69BA-57CE-11465B2CA28D}"/>
          </ac:picMkLst>
        </pc:picChg>
        <pc:picChg chg="add mod">
          <ac:chgData name="Mathew Infinium" userId="66a32f35a4d4443d" providerId="LiveId" clId="{72DA4F67-E6B9-4013-ACFC-FD9D7789E33A}" dt="2025-06-10T10:17:47.564" v="579" actId="26606"/>
          <ac:picMkLst>
            <pc:docMk/>
            <pc:sldMk cId="2834678022" sldId="264"/>
            <ac:picMk id="8" creationId="{3922DBD1-B4E6-69BA-57CE-11465B2CA28D}"/>
          </ac:picMkLst>
        </pc:picChg>
      </pc:sldChg>
      <pc:sldMasterChg chg="setBg modSldLayout">
        <pc:chgData name="Mathew Infinium" userId="66a32f35a4d4443d" providerId="LiveId" clId="{72DA4F67-E6B9-4013-ACFC-FD9D7789E33A}" dt="2025-06-10T09:03:50.485" v="379"/>
        <pc:sldMasterMkLst>
          <pc:docMk/>
          <pc:sldMasterMk cId="2106332311" sldId="2147483648"/>
        </pc:sldMasterMkLst>
        <pc:sldLayoutChg chg="setBg">
          <pc:chgData name="Mathew Infinium" userId="66a32f35a4d4443d" providerId="LiveId" clId="{72DA4F67-E6B9-4013-ACFC-FD9D7789E33A}" dt="2025-06-10T09:03:50.485" v="379"/>
          <pc:sldLayoutMkLst>
            <pc:docMk/>
            <pc:sldMasterMk cId="2106332311" sldId="2147483648"/>
            <pc:sldLayoutMk cId="3114202306" sldId="2147483649"/>
          </pc:sldLayoutMkLst>
        </pc:sldLayoutChg>
        <pc:sldLayoutChg chg="setBg">
          <pc:chgData name="Mathew Infinium" userId="66a32f35a4d4443d" providerId="LiveId" clId="{72DA4F67-E6B9-4013-ACFC-FD9D7789E33A}" dt="2025-06-10T09:03:50.485" v="379"/>
          <pc:sldLayoutMkLst>
            <pc:docMk/>
            <pc:sldMasterMk cId="2106332311" sldId="2147483648"/>
            <pc:sldLayoutMk cId="2632408128" sldId="2147483650"/>
          </pc:sldLayoutMkLst>
        </pc:sldLayoutChg>
        <pc:sldLayoutChg chg="setBg">
          <pc:chgData name="Mathew Infinium" userId="66a32f35a4d4443d" providerId="LiveId" clId="{72DA4F67-E6B9-4013-ACFC-FD9D7789E33A}" dt="2025-06-10T09:03:50.485" v="379"/>
          <pc:sldLayoutMkLst>
            <pc:docMk/>
            <pc:sldMasterMk cId="2106332311" sldId="2147483648"/>
            <pc:sldLayoutMk cId="55936861" sldId="2147483651"/>
          </pc:sldLayoutMkLst>
        </pc:sldLayoutChg>
        <pc:sldLayoutChg chg="setBg">
          <pc:chgData name="Mathew Infinium" userId="66a32f35a4d4443d" providerId="LiveId" clId="{72DA4F67-E6B9-4013-ACFC-FD9D7789E33A}" dt="2025-06-10T09:03:50.485" v="379"/>
          <pc:sldLayoutMkLst>
            <pc:docMk/>
            <pc:sldMasterMk cId="2106332311" sldId="2147483648"/>
            <pc:sldLayoutMk cId="2865981532" sldId="2147483652"/>
          </pc:sldLayoutMkLst>
        </pc:sldLayoutChg>
        <pc:sldLayoutChg chg="setBg">
          <pc:chgData name="Mathew Infinium" userId="66a32f35a4d4443d" providerId="LiveId" clId="{72DA4F67-E6B9-4013-ACFC-FD9D7789E33A}" dt="2025-06-10T09:03:50.485" v="379"/>
          <pc:sldLayoutMkLst>
            <pc:docMk/>
            <pc:sldMasterMk cId="2106332311" sldId="2147483648"/>
            <pc:sldLayoutMk cId="1030778187" sldId="2147483653"/>
          </pc:sldLayoutMkLst>
        </pc:sldLayoutChg>
        <pc:sldLayoutChg chg="setBg">
          <pc:chgData name="Mathew Infinium" userId="66a32f35a4d4443d" providerId="LiveId" clId="{72DA4F67-E6B9-4013-ACFC-FD9D7789E33A}" dt="2025-06-10T09:03:50.485" v="379"/>
          <pc:sldLayoutMkLst>
            <pc:docMk/>
            <pc:sldMasterMk cId="2106332311" sldId="2147483648"/>
            <pc:sldLayoutMk cId="3479328711" sldId="2147483654"/>
          </pc:sldLayoutMkLst>
        </pc:sldLayoutChg>
        <pc:sldLayoutChg chg="setBg">
          <pc:chgData name="Mathew Infinium" userId="66a32f35a4d4443d" providerId="LiveId" clId="{72DA4F67-E6B9-4013-ACFC-FD9D7789E33A}" dt="2025-06-10T09:03:50.485" v="379"/>
          <pc:sldLayoutMkLst>
            <pc:docMk/>
            <pc:sldMasterMk cId="2106332311" sldId="2147483648"/>
            <pc:sldLayoutMk cId="901101851" sldId="2147483655"/>
          </pc:sldLayoutMkLst>
        </pc:sldLayoutChg>
        <pc:sldLayoutChg chg="setBg">
          <pc:chgData name="Mathew Infinium" userId="66a32f35a4d4443d" providerId="LiveId" clId="{72DA4F67-E6B9-4013-ACFC-FD9D7789E33A}" dt="2025-06-10T09:03:50.485" v="379"/>
          <pc:sldLayoutMkLst>
            <pc:docMk/>
            <pc:sldMasterMk cId="2106332311" sldId="2147483648"/>
            <pc:sldLayoutMk cId="3557820421" sldId="2147483656"/>
          </pc:sldLayoutMkLst>
        </pc:sldLayoutChg>
        <pc:sldLayoutChg chg="setBg">
          <pc:chgData name="Mathew Infinium" userId="66a32f35a4d4443d" providerId="LiveId" clId="{72DA4F67-E6B9-4013-ACFC-FD9D7789E33A}" dt="2025-06-10T09:03:50.485" v="379"/>
          <pc:sldLayoutMkLst>
            <pc:docMk/>
            <pc:sldMasterMk cId="2106332311" sldId="2147483648"/>
            <pc:sldLayoutMk cId="674498068" sldId="2147483657"/>
          </pc:sldLayoutMkLst>
        </pc:sldLayoutChg>
        <pc:sldLayoutChg chg="setBg">
          <pc:chgData name="Mathew Infinium" userId="66a32f35a4d4443d" providerId="LiveId" clId="{72DA4F67-E6B9-4013-ACFC-FD9D7789E33A}" dt="2025-06-10T09:03:50.485" v="379"/>
          <pc:sldLayoutMkLst>
            <pc:docMk/>
            <pc:sldMasterMk cId="2106332311" sldId="2147483648"/>
            <pc:sldLayoutMk cId="67143865" sldId="2147483658"/>
          </pc:sldLayoutMkLst>
        </pc:sldLayoutChg>
        <pc:sldLayoutChg chg="setBg">
          <pc:chgData name="Mathew Infinium" userId="66a32f35a4d4443d" providerId="LiveId" clId="{72DA4F67-E6B9-4013-ACFC-FD9D7789E33A}" dt="2025-06-10T09:03:50.485" v="379"/>
          <pc:sldLayoutMkLst>
            <pc:docMk/>
            <pc:sldMasterMk cId="2106332311" sldId="2147483648"/>
            <pc:sldLayoutMk cId="1360943270" sldId="2147483659"/>
          </pc:sldLayoutMkLst>
        </pc:sldLayoutChg>
      </pc:sldMasterChg>
    </pc:docChg>
  </pc:docChgLst>
  <pc:docChgLst>
    <pc:chgData name="Mathew Infinium" userId="66a32f35a4d4443d" providerId="LiveId" clId="{18ABFED4-7736-4CD9-A33D-CAB1A7688A42}"/>
    <pc:docChg chg="addSld modSld">
      <pc:chgData name="Mathew Infinium" userId="66a32f35a4d4443d" providerId="LiveId" clId="{18ABFED4-7736-4CD9-A33D-CAB1A7688A42}" dt="2025-03-17T05:09:51.833" v="23" actId="1076"/>
      <pc:docMkLst>
        <pc:docMk/>
      </pc:docMkLst>
      <pc:sldChg chg="modSp mod">
        <pc:chgData name="Mathew Infinium" userId="66a32f35a4d4443d" providerId="LiveId" clId="{18ABFED4-7736-4CD9-A33D-CAB1A7688A42}" dt="2025-03-17T05:07:28.016" v="1" actId="207"/>
        <pc:sldMkLst>
          <pc:docMk/>
          <pc:sldMk cId="2017130701" sldId="256"/>
        </pc:sldMkLst>
        <pc:spChg chg="mod">
          <ac:chgData name="Mathew Infinium" userId="66a32f35a4d4443d" providerId="LiveId" clId="{18ABFED4-7736-4CD9-A33D-CAB1A7688A42}" dt="2025-03-17T05:07:28.016" v="1" actId="207"/>
          <ac:spMkLst>
            <pc:docMk/>
            <pc:sldMk cId="2017130701" sldId="256"/>
            <ac:spMk id="2" creationId="{EECC7744-EC23-596B-45D1-2BF8E3291446}"/>
          </ac:spMkLst>
        </pc:spChg>
        <pc:spChg chg="mod">
          <ac:chgData name="Mathew Infinium" userId="66a32f35a4d4443d" providerId="LiveId" clId="{18ABFED4-7736-4CD9-A33D-CAB1A7688A42}" dt="2025-03-17T05:07:22.356" v="0" actId="1076"/>
          <ac:spMkLst>
            <pc:docMk/>
            <pc:sldMk cId="2017130701" sldId="256"/>
            <ac:spMk id="3" creationId="{A75465FC-A234-BC16-54BD-868F131181CB}"/>
          </ac:spMkLst>
        </pc:spChg>
      </pc:sldChg>
      <pc:sldChg chg="modSp new mod">
        <pc:chgData name="Mathew Infinium" userId="66a32f35a4d4443d" providerId="LiveId" clId="{18ABFED4-7736-4CD9-A33D-CAB1A7688A42}" dt="2025-03-17T05:08:53.752" v="12" actId="113"/>
        <pc:sldMkLst>
          <pc:docMk/>
          <pc:sldMk cId="3637101842" sldId="257"/>
        </pc:sldMkLst>
        <pc:spChg chg="mod">
          <ac:chgData name="Mathew Infinium" userId="66a32f35a4d4443d" providerId="LiveId" clId="{18ABFED4-7736-4CD9-A33D-CAB1A7688A42}" dt="2025-03-17T05:08:53.752" v="12" actId="113"/>
          <ac:spMkLst>
            <pc:docMk/>
            <pc:sldMk cId="3637101842" sldId="257"/>
            <ac:spMk id="2" creationId="{66CA513F-3AAA-6012-38D3-D057CD09023C}"/>
          </ac:spMkLst>
        </pc:spChg>
      </pc:sldChg>
      <pc:sldChg chg="modSp new mod">
        <pc:chgData name="Mathew Infinium" userId="66a32f35a4d4443d" providerId="LiveId" clId="{18ABFED4-7736-4CD9-A33D-CAB1A7688A42}" dt="2025-03-17T05:09:51.833" v="23" actId="1076"/>
        <pc:sldMkLst>
          <pc:docMk/>
          <pc:sldMk cId="2662663505" sldId="258"/>
        </pc:sldMkLst>
        <pc:spChg chg="mod">
          <ac:chgData name="Mathew Infinium" userId="66a32f35a4d4443d" providerId="LiveId" clId="{18ABFED4-7736-4CD9-A33D-CAB1A7688A42}" dt="2025-03-17T05:09:14.806" v="16" actId="122"/>
          <ac:spMkLst>
            <pc:docMk/>
            <pc:sldMk cId="2662663505" sldId="258"/>
            <ac:spMk id="2" creationId="{CAF6B2BA-B477-2AA5-17AB-69186EDD2D23}"/>
          </ac:spMkLst>
        </pc:sp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svg"/><Relationship Id="rId1" Type="http://schemas.openxmlformats.org/officeDocument/2006/relationships/image" Target="../media/image6.png"/><Relationship Id="rId6" Type="http://schemas.openxmlformats.org/officeDocument/2006/relationships/image" Target="../media/image11.svg"/><Relationship Id="rId5" Type="http://schemas.openxmlformats.org/officeDocument/2006/relationships/image" Target="../media/image10.png"/><Relationship Id="rId4" Type="http://schemas.openxmlformats.org/officeDocument/2006/relationships/image" Target="../media/image9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sv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3.svg"/><Relationship Id="rId1" Type="http://schemas.openxmlformats.org/officeDocument/2006/relationships/image" Target="../media/image12.png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10" Type="http://schemas.openxmlformats.org/officeDocument/2006/relationships/image" Target="../media/image21.svg"/><Relationship Id="rId4" Type="http://schemas.openxmlformats.org/officeDocument/2006/relationships/image" Target="../media/image15.svg"/><Relationship Id="rId9" Type="http://schemas.openxmlformats.org/officeDocument/2006/relationships/image" Target="../media/image20.pn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9.svg"/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10" Type="http://schemas.openxmlformats.org/officeDocument/2006/relationships/image" Target="../media/image31.svg"/><Relationship Id="rId4" Type="http://schemas.openxmlformats.org/officeDocument/2006/relationships/image" Target="../media/image25.svg"/><Relationship Id="rId9" Type="http://schemas.openxmlformats.org/officeDocument/2006/relationships/image" Target="../media/image30.pn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svg"/><Relationship Id="rId1" Type="http://schemas.openxmlformats.org/officeDocument/2006/relationships/image" Target="../media/image32.png"/><Relationship Id="rId6" Type="http://schemas.openxmlformats.org/officeDocument/2006/relationships/image" Target="../media/image37.svg"/><Relationship Id="rId5" Type="http://schemas.openxmlformats.org/officeDocument/2006/relationships/image" Target="../media/image36.png"/><Relationship Id="rId4" Type="http://schemas.openxmlformats.org/officeDocument/2006/relationships/image" Target="../media/image3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accent3_2">
  <dgm:title val=""/>
  <dgm:desc val=""/>
  <dgm:catLst>
    <dgm:cat type="accent3" pri="132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3"/>
    </dgm:fillClrLst>
    <dgm:linClrLst meth="repeat">
      <a:schemeClr val="accent3"/>
    </dgm:linClrLst>
    <dgm:effectClrLst/>
    <dgm:txLinClrLst/>
    <dgm:txFillClrLst/>
    <dgm:txEffectClrLst/>
  </dgm:styleLbl>
  <dgm:styleLbl name="lnNode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3"/>
    </dgm:fillClrLst>
    <dgm:linClrLst meth="repeat">
      <a:schemeClr val="accent3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3">
        <a:tint val="60000"/>
      </a:schemeClr>
    </dgm:fillClrLst>
    <dgm:linClrLst meth="repeat">
      <a:schemeClr val="accent3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3"/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/>
    </dgm:fillClrLst>
    <dgm:linClrLst meth="repeat">
      <a:schemeClr val="accent3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3"/>
    </dgm:fillClrLst>
    <dgm:linClrLst meth="repeat">
      <a:schemeClr val="accent3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3">
        <a:alpha val="90000"/>
        <a:tint val="40000"/>
      </a:schemeClr>
    </dgm:fillClrLst>
    <dgm:linClrLst meth="repeat">
      <a:schemeClr val="accent3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3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3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3">
        <a:shade val="8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3">
        <a:tint val="50000"/>
        <a:alpha val="40000"/>
      </a:schemeClr>
    </dgm:fillClrLst>
    <dgm:linClrLst meth="repeat">
      <a:schemeClr val="accent3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3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4_2">
  <dgm:title val=""/>
  <dgm:desc val=""/>
  <dgm:catLst>
    <dgm:cat type="accent4" pri="14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8EDAE55-6F8E-43FE-9BDB-CF46F18D2E3B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658C308A-9346-47B8-BF53-0D8929A4C8D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outdated classification of industrial workforce data in India.</a:t>
          </a:r>
        </a:p>
      </dgm:t>
    </dgm:pt>
    <dgm:pt modelId="{C0C76010-899A-4085-AA08-7E6F32F4416E}" type="parTrans" cxnId="{FD7AA863-7C2B-496D-88CD-88AF144D7697}">
      <dgm:prSet/>
      <dgm:spPr/>
      <dgm:t>
        <a:bodyPr/>
        <a:lstStyle/>
        <a:p>
          <a:endParaRPr lang="en-US"/>
        </a:p>
      </dgm:t>
    </dgm:pt>
    <dgm:pt modelId="{EFB1A8D5-53BD-4F84-ACE1-9AD091A97A1C}" type="sibTrans" cxnId="{FD7AA863-7C2B-496D-88CD-88AF144D7697}">
      <dgm:prSet/>
      <dgm:spPr/>
      <dgm:t>
        <a:bodyPr/>
        <a:lstStyle/>
        <a:p>
          <a:endParaRPr lang="en-US"/>
        </a:p>
      </dgm:t>
    </dgm:pt>
    <dgm:pt modelId="{8FB4D1FF-A7B9-44D4-B136-8C9B5A0E3AFB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importance of updating and accurately classifying the workforce based on industry sectors (like manufacturing, retail, agriculture, etc.).</a:t>
          </a:r>
        </a:p>
      </dgm:t>
    </dgm:pt>
    <dgm:pt modelId="{D0799465-649C-45E5-83E9-B5D7512BC341}" type="parTrans" cxnId="{C3C7A10D-F12C-4D00-98E9-590378E4D450}">
      <dgm:prSet/>
      <dgm:spPr/>
      <dgm:t>
        <a:bodyPr/>
        <a:lstStyle/>
        <a:p>
          <a:endParaRPr lang="en-US"/>
        </a:p>
      </dgm:t>
    </dgm:pt>
    <dgm:pt modelId="{853A44E5-0770-414A-8F76-E21D6B4CFE85}" type="sibTrans" cxnId="{C3C7A10D-F12C-4D00-98E9-590378E4D450}">
      <dgm:prSet/>
      <dgm:spPr/>
      <dgm:t>
        <a:bodyPr/>
        <a:lstStyle/>
        <a:p>
          <a:endParaRPr lang="en-US"/>
        </a:p>
      </dgm:t>
    </dgm:pt>
    <dgm:pt modelId="{D645CBB8-31B2-4452-A7A1-6ECAB456F1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The need for gender-specific and geographical segmentation of worker data to enable better policy making.</a:t>
          </a:r>
        </a:p>
      </dgm:t>
    </dgm:pt>
    <dgm:pt modelId="{9A2A253E-5227-42C4-899F-9CDA95CD8586}" type="parTrans" cxnId="{9B0F9ECD-1809-4094-8390-4E2ECACEDDA7}">
      <dgm:prSet/>
      <dgm:spPr/>
      <dgm:t>
        <a:bodyPr/>
        <a:lstStyle/>
        <a:p>
          <a:endParaRPr lang="en-US"/>
        </a:p>
      </dgm:t>
    </dgm:pt>
    <dgm:pt modelId="{D47A242A-680D-4E1D-B98A-456FEE061598}" type="sibTrans" cxnId="{9B0F9ECD-1809-4094-8390-4E2ECACEDDA7}">
      <dgm:prSet/>
      <dgm:spPr/>
      <dgm:t>
        <a:bodyPr/>
        <a:lstStyle/>
        <a:p>
          <a:endParaRPr lang="en-US"/>
        </a:p>
      </dgm:t>
    </dgm:pt>
    <dgm:pt modelId="{9965BB14-F19B-49A2-B2F4-F994DF2EA5F3}" type="pres">
      <dgm:prSet presAssocID="{68EDAE55-6F8E-43FE-9BDB-CF46F18D2E3B}" presName="outerComposite" presStyleCnt="0">
        <dgm:presLayoutVars>
          <dgm:chMax val="5"/>
          <dgm:dir/>
          <dgm:resizeHandles val="exact"/>
        </dgm:presLayoutVars>
      </dgm:prSet>
      <dgm:spPr/>
    </dgm:pt>
    <dgm:pt modelId="{4C1C7A91-D6C2-45D8-B48E-6E445CE15091}" type="pres">
      <dgm:prSet presAssocID="{68EDAE55-6F8E-43FE-9BDB-CF46F18D2E3B}" presName="dummyMaxCanvas" presStyleCnt="0">
        <dgm:presLayoutVars/>
      </dgm:prSet>
      <dgm:spPr/>
    </dgm:pt>
    <dgm:pt modelId="{1C821A0C-D370-43F0-9489-3AAF0465CCD6}" type="pres">
      <dgm:prSet presAssocID="{68EDAE55-6F8E-43FE-9BDB-CF46F18D2E3B}" presName="ThreeNodes_1" presStyleLbl="node1" presStyleIdx="0" presStyleCnt="3">
        <dgm:presLayoutVars>
          <dgm:bulletEnabled val="1"/>
        </dgm:presLayoutVars>
      </dgm:prSet>
      <dgm:spPr/>
    </dgm:pt>
    <dgm:pt modelId="{42035A78-3A58-4A88-983D-16CAA1B9E046}" type="pres">
      <dgm:prSet presAssocID="{68EDAE55-6F8E-43FE-9BDB-CF46F18D2E3B}" presName="ThreeNodes_2" presStyleLbl="node1" presStyleIdx="1" presStyleCnt="3">
        <dgm:presLayoutVars>
          <dgm:bulletEnabled val="1"/>
        </dgm:presLayoutVars>
      </dgm:prSet>
      <dgm:spPr/>
    </dgm:pt>
    <dgm:pt modelId="{25572A85-CCCE-4642-B449-64B45081AC9E}" type="pres">
      <dgm:prSet presAssocID="{68EDAE55-6F8E-43FE-9BDB-CF46F18D2E3B}" presName="ThreeNodes_3" presStyleLbl="node1" presStyleIdx="2" presStyleCnt="3">
        <dgm:presLayoutVars>
          <dgm:bulletEnabled val="1"/>
        </dgm:presLayoutVars>
      </dgm:prSet>
      <dgm:spPr/>
    </dgm:pt>
    <dgm:pt modelId="{DE2BCD68-D628-4348-93E6-78056CCFB143}" type="pres">
      <dgm:prSet presAssocID="{68EDAE55-6F8E-43FE-9BDB-CF46F18D2E3B}" presName="ThreeConn_1-2" presStyleLbl="fgAccFollowNode1" presStyleIdx="0" presStyleCnt="2">
        <dgm:presLayoutVars>
          <dgm:bulletEnabled val="1"/>
        </dgm:presLayoutVars>
      </dgm:prSet>
      <dgm:spPr/>
    </dgm:pt>
    <dgm:pt modelId="{3D641F07-F73D-4056-979E-2C69315C852F}" type="pres">
      <dgm:prSet presAssocID="{68EDAE55-6F8E-43FE-9BDB-CF46F18D2E3B}" presName="ThreeConn_2-3" presStyleLbl="fgAccFollowNode1" presStyleIdx="1" presStyleCnt="2">
        <dgm:presLayoutVars>
          <dgm:bulletEnabled val="1"/>
        </dgm:presLayoutVars>
      </dgm:prSet>
      <dgm:spPr/>
    </dgm:pt>
    <dgm:pt modelId="{C8A96454-BC5F-43B7-928E-6C347E6295AE}" type="pres">
      <dgm:prSet presAssocID="{68EDAE55-6F8E-43FE-9BDB-CF46F18D2E3B}" presName="ThreeNodes_1_text" presStyleLbl="node1" presStyleIdx="2" presStyleCnt="3">
        <dgm:presLayoutVars>
          <dgm:bulletEnabled val="1"/>
        </dgm:presLayoutVars>
      </dgm:prSet>
      <dgm:spPr/>
    </dgm:pt>
    <dgm:pt modelId="{4291BBCB-61E3-4176-B57D-DE0AD97E557D}" type="pres">
      <dgm:prSet presAssocID="{68EDAE55-6F8E-43FE-9BDB-CF46F18D2E3B}" presName="ThreeNodes_2_text" presStyleLbl="node1" presStyleIdx="2" presStyleCnt="3">
        <dgm:presLayoutVars>
          <dgm:bulletEnabled val="1"/>
        </dgm:presLayoutVars>
      </dgm:prSet>
      <dgm:spPr/>
    </dgm:pt>
    <dgm:pt modelId="{C5A8B2C5-3173-4E59-BF31-B21700CA2171}" type="pres">
      <dgm:prSet presAssocID="{68EDAE55-6F8E-43FE-9BDB-CF46F18D2E3B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C3C7A10D-F12C-4D00-98E9-590378E4D450}" srcId="{68EDAE55-6F8E-43FE-9BDB-CF46F18D2E3B}" destId="{8FB4D1FF-A7B9-44D4-B136-8C9B5A0E3AFB}" srcOrd="1" destOrd="0" parTransId="{D0799465-649C-45E5-83E9-B5D7512BC341}" sibTransId="{853A44E5-0770-414A-8F76-E21D6B4CFE85}"/>
    <dgm:cxn modelId="{8688AD5C-8C21-459A-8FE7-7EAFBADCC8B2}" type="presOf" srcId="{68EDAE55-6F8E-43FE-9BDB-CF46F18D2E3B}" destId="{9965BB14-F19B-49A2-B2F4-F994DF2EA5F3}" srcOrd="0" destOrd="0" presId="urn:microsoft.com/office/officeart/2005/8/layout/vProcess5"/>
    <dgm:cxn modelId="{811AFF5E-A9C5-415A-A878-7EF9E392F7C3}" type="presOf" srcId="{D645CBB8-31B2-4452-A7A1-6ECAB456F191}" destId="{C5A8B2C5-3173-4E59-BF31-B21700CA2171}" srcOrd="1" destOrd="0" presId="urn:microsoft.com/office/officeart/2005/8/layout/vProcess5"/>
    <dgm:cxn modelId="{265B6A42-544E-447C-8E41-E242D35CBE7F}" type="presOf" srcId="{658C308A-9346-47B8-BF53-0D8929A4C8DF}" destId="{1C821A0C-D370-43F0-9489-3AAF0465CCD6}" srcOrd="0" destOrd="0" presId="urn:microsoft.com/office/officeart/2005/8/layout/vProcess5"/>
    <dgm:cxn modelId="{FD7AA863-7C2B-496D-88CD-88AF144D7697}" srcId="{68EDAE55-6F8E-43FE-9BDB-CF46F18D2E3B}" destId="{658C308A-9346-47B8-BF53-0D8929A4C8DF}" srcOrd="0" destOrd="0" parTransId="{C0C76010-899A-4085-AA08-7E6F32F4416E}" sibTransId="{EFB1A8D5-53BD-4F84-ACE1-9AD091A97A1C}"/>
    <dgm:cxn modelId="{F5992C46-C39B-43C5-AA5A-CC21C8283A03}" type="presOf" srcId="{8FB4D1FF-A7B9-44D4-B136-8C9B5A0E3AFB}" destId="{4291BBCB-61E3-4176-B57D-DE0AD97E557D}" srcOrd="1" destOrd="0" presId="urn:microsoft.com/office/officeart/2005/8/layout/vProcess5"/>
    <dgm:cxn modelId="{79F6A554-8B2F-43F6-B322-EEABDBAEDDA2}" type="presOf" srcId="{658C308A-9346-47B8-BF53-0D8929A4C8DF}" destId="{C8A96454-BC5F-43B7-928E-6C347E6295AE}" srcOrd="1" destOrd="0" presId="urn:microsoft.com/office/officeart/2005/8/layout/vProcess5"/>
    <dgm:cxn modelId="{64E82B84-5239-43CB-A4DD-45E43BA69DA9}" type="presOf" srcId="{853A44E5-0770-414A-8F76-E21D6B4CFE85}" destId="{3D641F07-F73D-4056-979E-2C69315C852F}" srcOrd="0" destOrd="0" presId="urn:microsoft.com/office/officeart/2005/8/layout/vProcess5"/>
    <dgm:cxn modelId="{BB811B8E-5863-4AB6-BE49-A5EFA913E9AC}" type="presOf" srcId="{D645CBB8-31B2-4452-A7A1-6ECAB456F191}" destId="{25572A85-CCCE-4642-B449-64B45081AC9E}" srcOrd="0" destOrd="0" presId="urn:microsoft.com/office/officeart/2005/8/layout/vProcess5"/>
    <dgm:cxn modelId="{9B0F9ECD-1809-4094-8390-4E2ECACEDDA7}" srcId="{68EDAE55-6F8E-43FE-9BDB-CF46F18D2E3B}" destId="{D645CBB8-31B2-4452-A7A1-6ECAB456F191}" srcOrd="2" destOrd="0" parTransId="{9A2A253E-5227-42C4-899F-9CDA95CD8586}" sibTransId="{D47A242A-680D-4E1D-B98A-456FEE061598}"/>
    <dgm:cxn modelId="{F78E92E5-BADC-45EA-847F-679BD4302E26}" type="presOf" srcId="{8FB4D1FF-A7B9-44D4-B136-8C9B5A0E3AFB}" destId="{42035A78-3A58-4A88-983D-16CAA1B9E046}" srcOrd="0" destOrd="0" presId="urn:microsoft.com/office/officeart/2005/8/layout/vProcess5"/>
    <dgm:cxn modelId="{01F4BEF0-1A4A-4C35-AA84-6869ED9570B8}" type="presOf" srcId="{EFB1A8D5-53BD-4F84-ACE1-9AD091A97A1C}" destId="{DE2BCD68-D628-4348-93E6-78056CCFB143}" srcOrd="0" destOrd="0" presId="urn:microsoft.com/office/officeart/2005/8/layout/vProcess5"/>
    <dgm:cxn modelId="{1E9FE3C3-20E5-419F-8140-577892485ED0}" type="presParOf" srcId="{9965BB14-F19B-49A2-B2F4-F994DF2EA5F3}" destId="{4C1C7A91-D6C2-45D8-B48E-6E445CE15091}" srcOrd="0" destOrd="0" presId="urn:microsoft.com/office/officeart/2005/8/layout/vProcess5"/>
    <dgm:cxn modelId="{3C4D5AE2-1171-4BF1-9876-1ED2353E3E6F}" type="presParOf" srcId="{9965BB14-F19B-49A2-B2F4-F994DF2EA5F3}" destId="{1C821A0C-D370-43F0-9489-3AAF0465CCD6}" srcOrd="1" destOrd="0" presId="urn:microsoft.com/office/officeart/2005/8/layout/vProcess5"/>
    <dgm:cxn modelId="{D5FB2F8F-AAB0-4AF0-B18A-BE1A2C655F54}" type="presParOf" srcId="{9965BB14-F19B-49A2-B2F4-F994DF2EA5F3}" destId="{42035A78-3A58-4A88-983D-16CAA1B9E046}" srcOrd="2" destOrd="0" presId="urn:microsoft.com/office/officeart/2005/8/layout/vProcess5"/>
    <dgm:cxn modelId="{D3E27FC6-423F-4DEC-A8B0-992BDE37C0EB}" type="presParOf" srcId="{9965BB14-F19B-49A2-B2F4-F994DF2EA5F3}" destId="{25572A85-CCCE-4642-B449-64B45081AC9E}" srcOrd="3" destOrd="0" presId="urn:microsoft.com/office/officeart/2005/8/layout/vProcess5"/>
    <dgm:cxn modelId="{E19CEE69-AFC4-440E-8169-DB19D945B727}" type="presParOf" srcId="{9965BB14-F19B-49A2-B2F4-F994DF2EA5F3}" destId="{DE2BCD68-D628-4348-93E6-78056CCFB143}" srcOrd="4" destOrd="0" presId="urn:microsoft.com/office/officeart/2005/8/layout/vProcess5"/>
    <dgm:cxn modelId="{4AA2FCCC-47DB-4579-9AB1-0C873B7CC44D}" type="presParOf" srcId="{9965BB14-F19B-49A2-B2F4-F994DF2EA5F3}" destId="{3D641F07-F73D-4056-979E-2C69315C852F}" srcOrd="5" destOrd="0" presId="urn:microsoft.com/office/officeart/2005/8/layout/vProcess5"/>
    <dgm:cxn modelId="{D6439ABD-0437-4657-8A25-8CC1369E39FD}" type="presParOf" srcId="{9965BB14-F19B-49A2-B2F4-F994DF2EA5F3}" destId="{C8A96454-BC5F-43B7-928E-6C347E6295AE}" srcOrd="6" destOrd="0" presId="urn:microsoft.com/office/officeart/2005/8/layout/vProcess5"/>
    <dgm:cxn modelId="{3DEA03EA-7F54-42EF-9553-A1CAD98FDC9E}" type="presParOf" srcId="{9965BB14-F19B-49A2-B2F4-F994DF2EA5F3}" destId="{4291BBCB-61E3-4176-B57D-DE0AD97E557D}" srcOrd="7" destOrd="0" presId="urn:microsoft.com/office/officeart/2005/8/layout/vProcess5"/>
    <dgm:cxn modelId="{E676ED8C-EE9C-4B66-92FB-EDC8F18BA97D}" type="presParOf" srcId="{9965BB14-F19B-49A2-B2F4-F994DF2EA5F3}" destId="{C5A8B2C5-3173-4E59-BF31-B21700CA2171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B57DE28-597C-4164-B069-280CC276612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accent3_2" csCatId="accent3" phldr="1"/>
      <dgm:spPr/>
      <dgm:t>
        <a:bodyPr/>
        <a:lstStyle/>
        <a:p>
          <a:endParaRPr lang="en-US"/>
        </a:p>
      </dgm:t>
    </dgm:pt>
    <dgm:pt modelId="{4F881AB2-E748-4DB7-B18B-826D7BE31D8F}">
      <dgm:prSet/>
      <dgm:spPr/>
      <dgm:t>
        <a:bodyPr/>
        <a:lstStyle/>
        <a:p>
          <a:r>
            <a:rPr lang="pt-BR" b="1"/>
            <a:t>EDA</a:t>
          </a:r>
          <a:r>
            <a:rPr lang="pt-BR"/>
            <a:t>: Exploratory Data Analysis (Pandas, NumPy)</a:t>
          </a:r>
          <a:endParaRPr lang="en-US"/>
        </a:p>
      </dgm:t>
    </dgm:pt>
    <dgm:pt modelId="{158A88EE-FDB2-4E03-867C-092FA9A54F5F}" type="parTrans" cxnId="{2CD3777C-3FEF-4364-9EA8-2323EE518B1A}">
      <dgm:prSet/>
      <dgm:spPr/>
      <dgm:t>
        <a:bodyPr/>
        <a:lstStyle/>
        <a:p>
          <a:endParaRPr lang="en-US"/>
        </a:p>
      </dgm:t>
    </dgm:pt>
    <dgm:pt modelId="{02BB8C1F-6634-4A1A-92FB-23E304EE40B4}" type="sibTrans" cxnId="{2CD3777C-3FEF-4364-9EA8-2323EE518B1A}">
      <dgm:prSet/>
      <dgm:spPr/>
      <dgm:t>
        <a:bodyPr/>
        <a:lstStyle/>
        <a:p>
          <a:endParaRPr lang="en-US"/>
        </a:p>
      </dgm:t>
    </dgm:pt>
    <dgm:pt modelId="{A5B3F03C-075A-4600-A62E-1AD5D750F122}">
      <dgm:prSet/>
      <dgm:spPr/>
      <dgm:t>
        <a:bodyPr/>
        <a:lstStyle/>
        <a:p>
          <a:r>
            <a:rPr lang="en-IN" b="1"/>
            <a:t>Visualization</a:t>
          </a:r>
          <a:r>
            <a:rPr lang="en-IN"/>
            <a:t>: Plotly, Streamlit</a:t>
          </a:r>
          <a:endParaRPr lang="en-US"/>
        </a:p>
      </dgm:t>
    </dgm:pt>
    <dgm:pt modelId="{FF3D77C2-BD74-4FC1-8F1E-7DD1B10AB9CF}" type="parTrans" cxnId="{CCD33A5C-6BAA-443B-B2AC-D7FEBE742BA8}">
      <dgm:prSet/>
      <dgm:spPr/>
      <dgm:t>
        <a:bodyPr/>
        <a:lstStyle/>
        <a:p>
          <a:endParaRPr lang="en-US"/>
        </a:p>
      </dgm:t>
    </dgm:pt>
    <dgm:pt modelId="{D807A420-CF95-494E-A961-BDF9B5796C2F}" type="sibTrans" cxnId="{CCD33A5C-6BAA-443B-B2AC-D7FEBE742BA8}">
      <dgm:prSet/>
      <dgm:spPr/>
      <dgm:t>
        <a:bodyPr/>
        <a:lstStyle/>
        <a:p>
          <a:endParaRPr lang="en-US"/>
        </a:p>
      </dgm:t>
    </dgm:pt>
    <dgm:pt modelId="{F4B0FA6B-B4E9-4394-A94B-4A9676E561B2}">
      <dgm:prSet/>
      <dgm:spPr/>
      <dgm:t>
        <a:bodyPr/>
        <a:lstStyle/>
        <a:p>
          <a:r>
            <a:rPr lang="en-US" b="1"/>
            <a:t>NLP</a:t>
          </a:r>
          <a:r>
            <a:rPr lang="en-US"/>
            <a:t>: Techniques used for analyzing industry categories and grouping sectors.</a:t>
          </a:r>
        </a:p>
      </dgm:t>
    </dgm:pt>
    <dgm:pt modelId="{3BB21761-6BC7-4026-B524-E99796943F6A}" type="parTrans" cxnId="{E4B74AB5-87E7-4321-9588-30DC7D699660}">
      <dgm:prSet/>
      <dgm:spPr/>
      <dgm:t>
        <a:bodyPr/>
        <a:lstStyle/>
        <a:p>
          <a:endParaRPr lang="en-US"/>
        </a:p>
      </dgm:t>
    </dgm:pt>
    <dgm:pt modelId="{151DA0A2-7E26-4EED-B866-57AB65089463}" type="sibTrans" cxnId="{E4B74AB5-87E7-4321-9588-30DC7D699660}">
      <dgm:prSet/>
      <dgm:spPr/>
      <dgm:t>
        <a:bodyPr/>
        <a:lstStyle/>
        <a:p>
          <a:endParaRPr lang="en-US"/>
        </a:p>
      </dgm:t>
    </dgm:pt>
    <dgm:pt modelId="{97E75447-913F-4D9F-802F-C5AE071F1906}" type="pres">
      <dgm:prSet presAssocID="{2B57DE28-597C-4164-B069-280CC276612D}" presName="root" presStyleCnt="0">
        <dgm:presLayoutVars>
          <dgm:dir/>
          <dgm:resizeHandles val="exact"/>
        </dgm:presLayoutVars>
      </dgm:prSet>
      <dgm:spPr/>
    </dgm:pt>
    <dgm:pt modelId="{5759C935-9A76-4637-88D3-9BAE2CBEAB1C}" type="pres">
      <dgm:prSet presAssocID="{4F881AB2-E748-4DB7-B18B-826D7BE31D8F}" presName="compNode" presStyleCnt="0"/>
      <dgm:spPr/>
    </dgm:pt>
    <dgm:pt modelId="{ED31AF06-8BA6-4617-B30D-276D850E9743}" type="pres">
      <dgm:prSet presAssocID="{4F881AB2-E748-4DB7-B18B-826D7BE31D8F}" presName="bgRect" presStyleLbl="bgShp" presStyleIdx="0" presStyleCnt="3"/>
      <dgm:spPr/>
    </dgm:pt>
    <dgm:pt modelId="{DB74370A-7115-4C4E-B755-A8521D7931C5}" type="pres">
      <dgm:prSet presAssocID="{4F881AB2-E748-4DB7-B18B-826D7BE31D8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660C3A07-97CA-451B-A3BE-970CB42AC2E9}" type="pres">
      <dgm:prSet presAssocID="{4F881AB2-E748-4DB7-B18B-826D7BE31D8F}" presName="spaceRect" presStyleCnt="0"/>
      <dgm:spPr/>
    </dgm:pt>
    <dgm:pt modelId="{1E1B3F86-B5A2-4D68-98E0-9A85785BDA96}" type="pres">
      <dgm:prSet presAssocID="{4F881AB2-E748-4DB7-B18B-826D7BE31D8F}" presName="parTx" presStyleLbl="revTx" presStyleIdx="0" presStyleCnt="3">
        <dgm:presLayoutVars>
          <dgm:chMax val="0"/>
          <dgm:chPref val="0"/>
        </dgm:presLayoutVars>
      </dgm:prSet>
      <dgm:spPr/>
    </dgm:pt>
    <dgm:pt modelId="{15A10939-932A-4C26-ABA5-A933B33E9EAE}" type="pres">
      <dgm:prSet presAssocID="{02BB8C1F-6634-4A1A-92FB-23E304EE40B4}" presName="sibTrans" presStyleCnt="0"/>
      <dgm:spPr/>
    </dgm:pt>
    <dgm:pt modelId="{3437CDD6-FABA-4A2C-A5EC-A81796274B13}" type="pres">
      <dgm:prSet presAssocID="{A5B3F03C-075A-4600-A62E-1AD5D750F122}" presName="compNode" presStyleCnt="0"/>
      <dgm:spPr/>
    </dgm:pt>
    <dgm:pt modelId="{11ACE56D-9E92-4B62-87A3-ACB65E0BB07A}" type="pres">
      <dgm:prSet presAssocID="{A5B3F03C-075A-4600-A62E-1AD5D750F122}" presName="bgRect" presStyleLbl="bgShp" presStyleIdx="1" presStyleCnt="3"/>
      <dgm:spPr/>
    </dgm:pt>
    <dgm:pt modelId="{9EA62D73-58CD-4F69-AB45-0421C4544F59}" type="pres">
      <dgm:prSet presAssocID="{A5B3F03C-075A-4600-A62E-1AD5D750F122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Pie Chart"/>
        </a:ext>
      </dgm:extLst>
    </dgm:pt>
    <dgm:pt modelId="{99633D50-D84A-458E-BC4B-831A60E3D072}" type="pres">
      <dgm:prSet presAssocID="{A5B3F03C-075A-4600-A62E-1AD5D750F122}" presName="spaceRect" presStyleCnt="0"/>
      <dgm:spPr/>
    </dgm:pt>
    <dgm:pt modelId="{A6BC93A5-3627-4B88-B627-7D53733CCC92}" type="pres">
      <dgm:prSet presAssocID="{A5B3F03C-075A-4600-A62E-1AD5D750F122}" presName="parTx" presStyleLbl="revTx" presStyleIdx="1" presStyleCnt="3">
        <dgm:presLayoutVars>
          <dgm:chMax val="0"/>
          <dgm:chPref val="0"/>
        </dgm:presLayoutVars>
      </dgm:prSet>
      <dgm:spPr/>
    </dgm:pt>
    <dgm:pt modelId="{21A77FAD-6B4B-438D-9616-196299CEC337}" type="pres">
      <dgm:prSet presAssocID="{D807A420-CF95-494E-A961-BDF9B5796C2F}" presName="sibTrans" presStyleCnt="0"/>
      <dgm:spPr/>
    </dgm:pt>
    <dgm:pt modelId="{F85C2E5B-C0F8-4DF7-BF4B-5994C3F4C44B}" type="pres">
      <dgm:prSet presAssocID="{F4B0FA6B-B4E9-4394-A94B-4A9676E561B2}" presName="compNode" presStyleCnt="0"/>
      <dgm:spPr/>
    </dgm:pt>
    <dgm:pt modelId="{CBE367EF-15C1-4027-970E-E8E24158CD40}" type="pres">
      <dgm:prSet presAssocID="{F4B0FA6B-B4E9-4394-A94B-4A9676E561B2}" presName="bgRect" presStyleLbl="bgShp" presStyleIdx="2" presStyleCnt="3"/>
      <dgm:spPr/>
    </dgm:pt>
    <dgm:pt modelId="{73C8B8D8-DC35-491E-9F09-93768FB39DA7}" type="pres">
      <dgm:prSet presAssocID="{F4B0FA6B-B4E9-4394-A94B-4A9676E561B2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obot"/>
        </a:ext>
      </dgm:extLst>
    </dgm:pt>
    <dgm:pt modelId="{00370BB3-C879-4CA8-9F4D-9DACD17C4D4B}" type="pres">
      <dgm:prSet presAssocID="{F4B0FA6B-B4E9-4394-A94B-4A9676E561B2}" presName="spaceRect" presStyleCnt="0"/>
      <dgm:spPr/>
    </dgm:pt>
    <dgm:pt modelId="{24155355-9D60-4E07-8986-235B11569736}" type="pres">
      <dgm:prSet presAssocID="{F4B0FA6B-B4E9-4394-A94B-4A9676E561B2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CCD33A5C-6BAA-443B-B2AC-D7FEBE742BA8}" srcId="{2B57DE28-597C-4164-B069-280CC276612D}" destId="{A5B3F03C-075A-4600-A62E-1AD5D750F122}" srcOrd="1" destOrd="0" parTransId="{FF3D77C2-BD74-4FC1-8F1E-7DD1B10AB9CF}" sibTransId="{D807A420-CF95-494E-A961-BDF9B5796C2F}"/>
    <dgm:cxn modelId="{E7BC664A-AA44-4DFC-B0EF-2F7020F26A8F}" type="presOf" srcId="{F4B0FA6B-B4E9-4394-A94B-4A9676E561B2}" destId="{24155355-9D60-4E07-8986-235B11569736}" srcOrd="0" destOrd="0" presId="urn:microsoft.com/office/officeart/2018/2/layout/IconVerticalSolidList"/>
    <dgm:cxn modelId="{2CD3777C-3FEF-4364-9EA8-2323EE518B1A}" srcId="{2B57DE28-597C-4164-B069-280CC276612D}" destId="{4F881AB2-E748-4DB7-B18B-826D7BE31D8F}" srcOrd="0" destOrd="0" parTransId="{158A88EE-FDB2-4E03-867C-092FA9A54F5F}" sibTransId="{02BB8C1F-6634-4A1A-92FB-23E304EE40B4}"/>
    <dgm:cxn modelId="{B13A5E7D-C214-44B3-B7E5-91D04259D9AB}" type="presOf" srcId="{2B57DE28-597C-4164-B069-280CC276612D}" destId="{97E75447-913F-4D9F-802F-C5AE071F1906}" srcOrd="0" destOrd="0" presId="urn:microsoft.com/office/officeart/2018/2/layout/IconVerticalSolidList"/>
    <dgm:cxn modelId="{58F52DA2-08A4-4160-AD4A-B504707A77EE}" type="presOf" srcId="{4F881AB2-E748-4DB7-B18B-826D7BE31D8F}" destId="{1E1B3F86-B5A2-4D68-98E0-9A85785BDA96}" srcOrd="0" destOrd="0" presId="urn:microsoft.com/office/officeart/2018/2/layout/IconVerticalSolidList"/>
    <dgm:cxn modelId="{E4B74AB5-87E7-4321-9588-30DC7D699660}" srcId="{2B57DE28-597C-4164-B069-280CC276612D}" destId="{F4B0FA6B-B4E9-4394-A94B-4A9676E561B2}" srcOrd="2" destOrd="0" parTransId="{3BB21761-6BC7-4026-B524-E99796943F6A}" sibTransId="{151DA0A2-7E26-4EED-B866-57AB65089463}"/>
    <dgm:cxn modelId="{FDD39FBD-5867-4B34-B2DF-7186BB763BB4}" type="presOf" srcId="{A5B3F03C-075A-4600-A62E-1AD5D750F122}" destId="{A6BC93A5-3627-4B88-B627-7D53733CCC92}" srcOrd="0" destOrd="0" presId="urn:microsoft.com/office/officeart/2018/2/layout/IconVerticalSolidList"/>
    <dgm:cxn modelId="{9FB769C4-665E-480B-8F5D-F5F45727D6B2}" type="presParOf" srcId="{97E75447-913F-4D9F-802F-C5AE071F1906}" destId="{5759C935-9A76-4637-88D3-9BAE2CBEAB1C}" srcOrd="0" destOrd="0" presId="urn:microsoft.com/office/officeart/2018/2/layout/IconVerticalSolidList"/>
    <dgm:cxn modelId="{19F0F5FF-74DA-4A36-8E25-E7B34808492D}" type="presParOf" srcId="{5759C935-9A76-4637-88D3-9BAE2CBEAB1C}" destId="{ED31AF06-8BA6-4617-B30D-276D850E9743}" srcOrd="0" destOrd="0" presId="urn:microsoft.com/office/officeart/2018/2/layout/IconVerticalSolidList"/>
    <dgm:cxn modelId="{2096C2D6-A408-41F3-BB00-F4530703C8DF}" type="presParOf" srcId="{5759C935-9A76-4637-88D3-9BAE2CBEAB1C}" destId="{DB74370A-7115-4C4E-B755-A8521D7931C5}" srcOrd="1" destOrd="0" presId="urn:microsoft.com/office/officeart/2018/2/layout/IconVerticalSolidList"/>
    <dgm:cxn modelId="{2C19D22D-4FF0-4935-BCAD-73C8917659F3}" type="presParOf" srcId="{5759C935-9A76-4637-88D3-9BAE2CBEAB1C}" destId="{660C3A07-97CA-451B-A3BE-970CB42AC2E9}" srcOrd="2" destOrd="0" presId="urn:microsoft.com/office/officeart/2018/2/layout/IconVerticalSolidList"/>
    <dgm:cxn modelId="{F70BEFCA-181B-4C1D-98EA-5A56DADD28E8}" type="presParOf" srcId="{5759C935-9A76-4637-88D3-9BAE2CBEAB1C}" destId="{1E1B3F86-B5A2-4D68-98E0-9A85785BDA96}" srcOrd="3" destOrd="0" presId="urn:microsoft.com/office/officeart/2018/2/layout/IconVerticalSolidList"/>
    <dgm:cxn modelId="{BBEAD9AA-746D-41D1-A2C0-353BFCAA5393}" type="presParOf" srcId="{97E75447-913F-4D9F-802F-C5AE071F1906}" destId="{15A10939-932A-4C26-ABA5-A933B33E9EAE}" srcOrd="1" destOrd="0" presId="urn:microsoft.com/office/officeart/2018/2/layout/IconVerticalSolidList"/>
    <dgm:cxn modelId="{FC4F82AD-DB0B-404F-9DDB-86511A28A866}" type="presParOf" srcId="{97E75447-913F-4D9F-802F-C5AE071F1906}" destId="{3437CDD6-FABA-4A2C-A5EC-A81796274B13}" srcOrd="2" destOrd="0" presId="urn:microsoft.com/office/officeart/2018/2/layout/IconVerticalSolidList"/>
    <dgm:cxn modelId="{24B0B114-07FF-4B0D-B8D3-5282461B86BB}" type="presParOf" srcId="{3437CDD6-FABA-4A2C-A5EC-A81796274B13}" destId="{11ACE56D-9E92-4B62-87A3-ACB65E0BB07A}" srcOrd="0" destOrd="0" presId="urn:microsoft.com/office/officeart/2018/2/layout/IconVerticalSolidList"/>
    <dgm:cxn modelId="{7ADBDFC2-F154-4507-A5AA-12EB7B72B022}" type="presParOf" srcId="{3437CDD6-FABA-4A2C-A5EC-A81796274B13}" destId="{9EA62D73-58CD-4F69-AB45-0421C4544F59}" srcOrd="1" destOrd="0" presId="urn:microsoft.com/office/officeart/2018/2/layout/IconVerticalSolidList"/>
    <dgm:cxn modelId="{DE6FB3B0-653D-437F-B631-A927FDAB8AAF}" type="presParOf" srcId="{3437CDD6-FABA-4A2C-A5EC-A81796274B13}" destId="{99633D50-D84A-458E-BC4B-831A60E3D072}" srcOrd="2" destOrd="0" presId="urn:microsoft.com/office/officeart/2018/2/layout/IconVerticalSolidList"/>
    <dgm:cxn modelId="{98A50A31-7A0D-488A-9D9D-AA343A6FE5C4}" type="presParOf" srcId="{3437CDD6-FABA-4A2C-A5EC-A81796274B13}" destId="{A6BC93A5-3627-4B88-B627-7D53733CCC92}" srcOrd="3" destOrd="0" presId="urn:microsoft.com/office/officeart/2018/2/layout/IconVerticalSolidList"/>
    <dgm:cxn modelId="{16A7C681-D395-4653-99B5-19AF03BD18DE}" type="presParOf" srcId="{97E75447-913F-4D9F-802F-C5AE071F1906}" destId="{21A77FAD-6B4B-438D-9616-196299CEC337}" srcOrd="3" destOrd="0" presId="urn:microsoft.com/office/officeart/2018/2/layout/IconVerticalSolidList"/>
    <dgm:cxn modelId="{E0498C3E-DCD7-4111-B0E1-F1F960EFA38B}" type="presParOf" srcId="{97E75447-913F-4D9F-802F-C5AE071F1906}" destId="{F85C2E5B-C0F8-4DF7-BF4B-5994C3F4C44B}" srcOrd="4" destOrd="0" presId="urn:microsoft.com/office/officeart/2018/2/layout/IconVerticalSolidList"/>
    <dgm:cxn modelId="{75D36DED-AD49-4AD6-B758-2A3B9868CFF7}" type="presParOf" srcId="{F85C2E5B-C0F8-4DF7-BF4B-5994C3F4C44B}" destId="{CBE367EF-15C1-4027-970E-E8E24158CD40}" srcOrd="0" destOrd="0" presId="urn:microsoft.com/office/officeart/2018/2/layout/IconVerticalSolidList"/>
    <dgm:cxn modelId="{863AD695-FE8F-479B-80AA-FABD80B6B8AA}" type="presParOf" srcId="{F85C2E5B-C0F8-4DF7-BF4B-5994C3F4C44B}" destId="{73C8B8D8-DC35-491E-9F09-93768FB39DA7}" srcOrd="1" destOrd="0" presId="urn:microsoft.com/office/officeart/2018/2/layout/IconVerticalSolidList"/>
    <dgm:cxn modelId="{42EA4082-D72F-4036-9BE3-B68DE606859C}" type="presParOf" srcId="{F85C2E5B-C0F8-4DF7-BF4B-5994C3F4C44B}" destId="{00370BB3-C879-4CA8-9F4D-9DACD17C4D4B}" srcOrd="2" destOrd="0" presId="urn:microsoft.com/office/officeart/2018/2/layout/IconVerticalSolidList"/>
    <dgm:cxn modelId="{3C86B92E-F2E0-4577-B5F1-574F89EB8DF2}" type="presParOf" srcId="{F85C2E5B-C0F8-4DF7-BF4B-5994C3F4C44B}" destId="{24155355-9D60-4E07-8986-235B11569736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A191AD69-FFF7-47DC-8F56-CC1B0A3ED13C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6067C39-C5FA-47EC-8725-F748417A66C2}">
      <dgm:prSet/>
      <dgm:spPr/>
      <dgm:t>
        <a:bodyPr/>
        <a:lstStyle/>
        <a:p>
          <a:r>
            <a:rPr lang="en-US"/>
            <a:t>Merge multiple CSV files from a folder into one consolidated file automatically.</a:t>
          </a:r>
        </a:p>
      </dgm:t>
    </dgm:pt>
    <dgm:pt modelId="{3CA1498B-55DA-42C9-9EC1-AB5DF5A9EBFE}" type="parTrans" cxnId="{194153FD-6F38-4740-B1E2-2111DDC15C74}">
      <dgm:prSet/>
      <dgm:spPr/>
      <dgm:t>
        <a:bodyPr/>
        <a:lstStyle/>
        <a:p>
          <a:endParaRPr lang="en-US"/>
        </a:p>
      </dgm:t>
    </dgm:pt>
    <dgm:pt modelId="{52F134BA-7482-4E4F-84CE-E745EB6B10C6}" type="sibTrans" cxnId="{194153FD-6F38-4740-B1E2-2111DDC15C74}">
      <dgm:prSet/>
      <dgm:spPr/>
      <dgm:t>
        <a:bodyPr/>
        <a:lstStyle/>
        <a:p>
          <a:endParaRPr lang="en-US"/>
        </a:p>
      </dgm:t>
    </dgm:pt>
    <dgm:pt modelId="{D7F01AFB-33DE-4CB8-9D66-D6F0692FF735}">
      <dgm:prSet/>
      <dgm:spPr/>
      <dgm:t>
        <a:bodyPr/>
        <a:lstStyle/>
        <a:p>
          <a:r>
            <a:rPr lang="en-US" b="1"/>
            <a:t>Tools Used:</a:t>
          </a:r>
          <a:endParaRPr lang="en-US"/>
        </a:p>
      </dgm:t>
    </dgm:pt>
    <dgm:pt modelId="{DB616BC2-9F29-4D47-9BD8-5DB0D5578244}" type="parTrans" cxnId="{DBD7EDC7-A9C9-493F-818D-921A3B3FEC7E}">
      <dgm:prSet/>
      <dgm:spPr/>
      <dgm:t>
        <a:bodyPr/>
        <a:lstStyle/>
        <a:p>
          <a:endParaRPr lang="en-US"/>
        </a:p>
      </dgm:t>
    </dgm:pt>
    <dgm:pt modelId="{7BB0029E-2341-46DB-9DA0-5626A22AB4D3}" type="sibTrans" cxnId="{DBD7EDC7-A9C9-493F-818D-921A3B3FEC7E}">
      <dgm:prSet/>
      <dgm:spPr/>
      <dgm:t>
        <a:bodyPr/>
        <a:lstStyle/>
        <a:p>
          <a:endParaRPr lang="en-US"/>
        </a:p>
      </dgm:t>
    </dgm:pt>
    <dgm:pt modelId="{33774857-9BD5-4ABF-B15D-00900BC2A000}">
      <dgm:prSet/>
      <dgm:spPr/>
      <dgm:t>
        <a:bodyPr/>
        <a:lstStyle/>
        <a:p>
          <a:r>
            <a:rPr lang="en-US" b="1"/>
            <a:t>Python</a:t>
          </a:r>
          <a:r>
            <a:rPr lang="en-US"/>
            <a:t> – Scripting language</a:t>
          </a:r>
        </a:p>
      </dgm:t>
    </dgm:pt>
    <dgm:pt modelId="{C782E9B0-69D8-4F99-9C57-11B72B48E173}" type="parTrans" cxnId="{68034CB9-6EE8-4DF8-B116-F97AAA673394}">
      <dgm:prSet/>
      <dgm:spPr/>
      <dgm:t>
        <a:bodyPr/>
        <a:lstStyle/>
        <a:p>
          <a:endParaRPr lang="en-US"/>
        </a:p>
      </dgm:t>
    </dgm:pt>
    <dgm:pt modelId="{B38F6BB2-13A5-42DB-8E50-E821CD6D8E4D}" type="sibTrans" cxnId="{68034CB9-6EE8-4DF8-B116-F97AAA673394}">
      <dgm:prSet/>
      <dgm:spPr/>
      <dgm:t>
        <a:bodyPr/>
        <a:lstStyle/>
        <a:p>
          <a:endParaRPr lang="en-US"/>
        </a:p>
      </dgm:t>
    </dgm:pt>
    <dgm:pt modelId="{D7D336D9-BC95-4C54-B65F-580C47AA9A79}">
      <dgm:prSet/>
      <dgm:spPr/>
      <dgm:t>
        <a:bodyPr/>
        <a:lstStyle/>
        <a:p>
          <a:r>
            <a:rPr lang="en-US" b="1"/>
            <a:t>Pandas</a:t>
          </a:r>
          <a:r>
            <a:rPr lang="en-US"/>
            <a:t> – Data manipulation</a:t>
          </a:r>
        </a:p>
      </dgm:t>
    </dgm:pt>
    <dgm:pt modelId="{F5F31C26-2E42-40F3-A9E4-A5E603177CF5}" type="parTrans" cxnId="{81CC0387-6FA3-4479-8B57-3EC67E023CD2}">
      <dgm:prSet/>
      <dgm:spPr/>
      <dgm:t>
        <a:bodyPr/>
        <a:lstStyle/>
        <a:p>
          <a:endParaRPr lang="en-US"/>
        </a:p>
      </dgm:t>
    </dgm:pt>
    <dgm:pt modelId="{564E85CB-66FB-452A-8BE9-65EA307DE079}" type="sibTrans" cxnId="{81CC0387-6FA3-4479-8B57-3EC67E023CD2}">
      <dgm:prSet/>
      <dgm:spPr/>
      <dgm:t>
        <a:bodyPr/>
        <a:lstStyle/>
        <a:p>
          <a:endParaRPr lang="en-US"/>
        </a:p>
      </dgm:t>
    </dgm:pt>
    <dgm:pt modelId="{2A57594F-68AD-4571-BEF1-D109284A9605}">
      <dgm:prSet/>
      <dgm:spPr/>
      <dgm:t>
        <a:bodyPr/>
        <a:lstStyle/>
        <a:p>
          <a:r>
            <a:rPr lang="en-US" b="1"/>
            <a:t>Pathlib</a:t>
          </a:r>
          <a:r>
            <a:rPr lang="en-US"/>
            <a:t> – Path management</a:t>
          </a:r>
        </a:p>
      </dgm:t>
    </dgm:pt>
    <dgm:pt modelId="{50B373B1-0637-461F-A275-771B64FC224E}" type="parTrans" cxnId="{3C5E6167-4160-4F13-8560-D1998DF1EE5D}">
      <dgm:prSet/>
      <dgm:spPr/>
      <dgm:t>
        <a:bodyPr/>
        <a:lstStyle/>
        <a:p>
          <a:endParaRPr lang="en-US"/>
        </a:p>
      </dgm:t>
    </dgm:pt>
    <dgm:pt modelId="{57A65FD3-A03A-49D7-84D4-0DEC98018E3D}" type="sibTrans" cxnId="{3C5E6167-4160-4F13-8560-D1998DF1EE5D}">
      <dgm:prSet/>
      <dgm:spPr/>
      <dgm:t>
        <a:bodyPr/>
        <a:lstStyle/>
        <a:p>
          <a:endParaRPr lang="en-US"/>
        </a:p>
      </dgm:t>
    </dgm:pt>
    <dgm:pt modelId="{E3F415DC-3252-4BAF-B5BC-B73848FA9671}" type="pres">
      <dgm:prSet presAssocID="{A191AD69-FFF7-47DC-8F56-CC1B0A3ED13C}" presName="root" presStyleCnt="0">
        <dgm:presLayoutVars>
          <dgm:dir/>
          <dgm:resizeHandles val="exact"/>
        </dgm:presLayoutVars>
      </dgm:prSet>
      <dgm:spPr/>
    </dgm:pt>
    <dgm:pt modelId="{3CC48128-848E-4E70-A840-C7125731B4C4}" type="pres">
      <dgm:prSet presAssocID="{96067C39-C5FA-47EC-8725-F748417A66C2}" presName="compNode" presStyleCnt="0"/>
      <dgm:spPr/>
    </dgm:pt>
    <dgm:pt modelId="{4969A29D-7156-4337-9B81-043AC6050131}" type="pres">
      <dgm:prSet presAssocID="{96067C39-C5FA-47EC-8725-F748417A66C2}" presName="bgRect" presStyleLbl="bgShp" presStyleIdx="0" presStyleCnt="5"/>
      <dgm:spPr/>
    </dgm:pt>
    <dgm:pt modelId="{0C9597B6-8757-4490-B1F1-4D960F41B9B7}" type="pres">
      <dgm:prSet presAssocID="{96067C39-C5FA-47EC-8725-F748417A66C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pen Folder"/>
        </a:ext>
      </dgm:extLst>
    </dgm:pt>
    <dgm:pt modelId="{6156A2EA-3B91-4B87-8DDA-869C4767181C}" type="pres">
      <dgm:prSet presAssocID="{96067C39-C5FA-47EC-8725-F748417A66C2}" presName="spaceRect" presStyleCnt="0"/>
      <dgm:spPr/>
    </dgm:pt>
    <dgm:pt modelId="{75720BF9-3D19-44FF-9CC2-1ECF1EABF4DF}" type="pres">
      <dgm:prSet presAssocID="{96067C39-C5FA-47EC-8725-F748417A66C2}" presName="parTx" presStyleLbl="revTx" presStyleIdx="0" presStyleCnt="5">
        <dgm:presLayoutVars>
          <dgm:chMax val="0"/>
          <dgm:chPref val="0"/>
        </dgm:presLayoutVars>
      </dgm:prSet>
      <dgm:spPr/>
    </dgm:pt>
    <dgm:pt modelId="{FB4195A9-2D9A-412F-A696-09EE74B0AE01}" type="pres">
      <dgm:prSet presAssocID="{52F134BA-7482-4E4F-84CE-E745EB6B10C6}" presName="sibTrans" presStyleCnt="0"/>
      <dgm:spPr/>
    </dgm:pt>
    <dgm:pt modelId="{74168818-1AC4-4766-9BF7-1FD17DFAF5D7}" type="pres">
      <dgm:prSet presAssocID="{D7F01AFB-33DE-4CB8-9D66-D6F0692FF735}" presName="compNode" presStyleCnt="0"/>
      <dgm:spPr/>
    </dgm:pt>
    <dgm:pt modelId="{E73E12A9-2B48-4B07-88DC-3F99C1ADD2C2}" type="pres">
      <dgm:prSet presAssocID="{D7F01AFB-33DE-4CB8-9D66-D6F0692FF735}" presName="bgRect" presStyleLbl="bgShp" presStyleIdx="1" presStyleCnt="5"/>
      <dgm:spPr/>
    </dgm:pt>
    <dgm:pt modelId="{3E1A2EC4-DD93-426E-A262-A0873442ED16}" type="pres">
      <dgm:prSet presAssocID="{D7F01AFB-33DE-4CB8-9D66-D6F0692FF73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D4DB1478-EF1C-492A-A756-39ECF26CD757}" type="pres">
      <dgm:prSet presAssocID="{D7F01AFB-33DE-4CB8-9D66-D6F0692FF735}" presName="spaceRect" presStyleCnt="0"/>
      <dgm:spPr/>
    </dgm:pt>
    <dgm:pt modelId="{25DE5BF6-514F-4BC7-90F3-BCB394430072}" type="pres">
      <dgm:prSet presAssocID="{D7F01AFB-33DE-4CB8-9D66-D6F0692FF735}" presName="parTx" presStyleLbl="revTx" presStyleIdx="1" presStyleCnt="5">
        <dgm:presLayoutVars>
          <dgm:chMax val="0"/>
          <dgm:chPref val="0"/>
        </dgm:presLayoutVars>
      </dgm:prSet>
      <dgm:spPr/>
    </dgm:pt>
    <dgm:pt modelId="{4650B4CD-5615-4FDF-B324-26D15B02ACDA}" type="pres">
      <dgm:prSet presAssocID="{7BB0029E-2341-46DB-9DA0-5626A22AB4D3}" presName="sibTrans" presStyleCnt="0"/>
      <dgm:spPr/>
    </dgm:pt>
    <dgm:pt modelId="{B6AA6A47-8D55-4EAD-AA2D-47F4305B0976}" type="pres">
      <dgm:prSet presAssocID="{33774857-9BD5-4ABF-B15D-00900BC2A000}" presName="compNode" presStyleCnt="0"/>
      <dgm:spPr/>
    </dgm:pt>
    <dgm:pt modelId="{74EFEE43-7C67-4B6D-96E7-8E9E7F56DDCF}" type="pres">
      <dgm:prSet presAssocID="{33774857-9BD5-4ABF-B15D-00900BC2A000}" presName="bgRect" presStyleLbl="bgShp" presStyleIdx="2" presStyleCnt="5"/>
      <dgm:spPr/>
    </dgm:pt>
    <dgm:pt modelId="{E6E0CEA2-E9AE-4D9F-A1C9-DEB33526B813}" type="pres">
      <dgm:prSet presAssocID="{33774857-9BD5-4ABF-B15D-00900BC2A000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0BB530CE-8349-41F5-A2CF-C87BF8519960}" type="pres">
      <dgm:prSet presAssocID="{33774857-9BD5-4ABF-B15D-00900BC2A000}" presName="spaceRect" presStyleCnt="0"/>
      <dgm:spPr/>
    </dgm:pt>
    <dgm:pt modelId="{B56411C9-BE4F-425E-96D6-197D998A3D19}" type="pres">
      <dgm:prSet presAssocID="{33774857-9BD5-4ABF-B15D-00900BC2A000}" presName="parTx" presStyleLbl="revTx" presStyleIdx="2" presStyleCnt="5">
        <dgm:presLayoutVars>
          <dgm:chMax val="0"/>
          <dgm:chPref val="0"/>
        </dgm:presLayoutVars>
      </dgm:prSet>
      <dgm:spPr/>
    </dgm:pt>
    <dgm:pt modelId="{DFC4AB77-9981-4AF6-9088-D0C7013242E1}" type="pres">
      <dgm:prSet presAssocID="{B38F6BB2-13A5-42DB-8E50-E821CD6D8E4D}" presName="sibTrans" presStyleCnt="0"/>
      <dgm:spPr/>
    </dgm:pt>
    <dgm:pt modelId="{4346B5F6-ABDC-4408-9A58-B613B700D4A6}" type="pres">
      <dgm:prSet presAssocID="{D7D336D9-BC95-4C54-B65F-580C47AA9A79}" presName="compNode" presStyleCnt="0"/>
      <dgm:spPr/>
    </dgm:pt>
    <dgm:pt modelId="{CDA74CF5-2426-40DA-B54A-BD8C0701EF74}" type="pres">
      <dgm:prSet presAssocID="{D7D336D9-BC95-4C54-B65F-580C47AA9A79}" presName="bgRect" presStyleLbl="bgShp" presStyleIdx="3" presStyleCnt="5"/>
      <dgm:spPr/>
    </dgm:pt>
    <dgm:pt modelId="{317D885E-AB88-4122-96BE-19D08C1E61E8}" type="pres">
      <dgm:prSet presAssocID="{D7D336D9-BC95-4C54-B65F-580C47AA9A79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nda"/>
        </a:ext>
      </dgm:extLst>
    </dgm:pt>
    <dgm:pt modelId="{5FEF4819-A2E7-4EA9-96F4-EAB5FEB5796E}" type="pres">
      <dgm:prSet presAssocID="{D7D336D9-BC95-4C54-B65F-580C47AA9A79}" presName="spaceRect" presStyleCnt="0"/>
      <dgm:spPr/>
    </dgm:pt>
    <dgm:pt modelId="{4D95F176-BAF5-4269-BA53-8B123034DD21}" type="pres">
      <dgm:prSet presAssocID="{D7D336D9-BC95-4C54-B65F-580C47AA9A79}" presName="parTx" presStyleLbl="revTx" presStyleIdx="3" presStyleCnt="5">
        <dgm:presLayoutVars>
          <dgm:chMax val="0"/>
          <dgm:chPref val="0"/>
        </dgm:presLayoutVars>
      </dgm:prSet>
      <dgm:spPr/>
    </dgm:pt>
    <dgm:pt modelId="{D9C8F413-DC31-4E39-8BF2-3766BD5A7DAB}" type="pres">
      <dgm:prSet presAssocID="{564E85CB-66FB-452A-8BE9-65EA307DE079}" presName="sibTrans" presStyleCnt="0"/>
      <dgm:spPr/>
    </dgm:pt>
    <dgm:pt modelId="{25C24D18-7544-43AF-AF58-D341FA169D73}" type="pres">
      <dgm:prSet presAssocID="{2A57594F-68AD-4571-BEF1-D109284A9605}" presName="compNode" presStyleCnt="0"/>
      <dgm:spPr/>
    </dgm:pt>
    <dgm:pt modelId="{24E415A6-4623-44B1-8DE2-B8A6865E4FD1}" type="pres">
      <dgm:prSet presAssocID="{2A57594F-68AD-4571-BEF1-D109284A9605}" presName="bgRect" presStyleLbl="bgShp" presStyleIdx="4" presStyleCnt="5"/>
      <dgm:spPr/>
    </dgm:pt>
    <dgm:pt modelId="{B4A1B1C6-FFD2-4496-8528-DA16C6F3D2E0}" type="pres">
      <dgm:prSet presAssocID="{2A57594F-68AD-4571-BEF1-D109284A960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ierarchy"/>
        </a:ext>
      </dgm:extLst>
    </dgm:pt>
    <dgm:pt modelId="{DDCD220D-D306-4604-B864-54A8F386DAD2}" type="pres">
      <dgm:prSet presAssocID="{2A57594F-68AD-4571-BEF1-D109284A9605}" presName="spaceRect" presStyleCnt="0"/>
      <dgm:spPr/>
    </dgm:pt>
    <dgm:pt modelId="{2DF55209-6BC6-4240-8B3A-F2A5AEBE34CF}" type="pres">
      <dgm:prSet presAssocID="{2A57594F-68AD-4571-BEF1-D109284A960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ADF41619-6113-40E0-889C-EB12D0D52E9F}" type="presOf" srcId="{96067C39-C5FA-47EC-8725-F748417A66C2}" destId="{75720BF9-3D19-44FF-9CC2-1ECF1EABF4DF}" srcOrd="0" destOrd="0" presId="urn:microsoft.com/office/officeart/2018/2/layout/IconVerticalSolidList"/>
    <dgm:cxn modelId="{A01D9A31-5300-49BA-8D67-7EA9E9BA80A0}" type="presOf" srcId="{2A57594F-68AD-4571-BEF1-D109284A9605}" destId="{2DF55209-6BC6-4240-8B3A-F2A5AEBE34CF}" srcOrd="0" destOrd="0" presId="urn:microsoft.com/office/officeart/2018/2/layout/IconVerticalSolidList"/>
    <dgm:cxn modelId="{3585C238-FB11-4AFD-BB5C-6469FE92B007}" type="presOf" srcId="{D7F01AFB-33DE-4CB8-9D66-D6F0692FF735}" destId="{25DE5BF6-514F-4BC7-90F3-BCB394430072}" srcOrd="0" destOrd="0" presId="urn:microsoft.com/office/officeart/2018/2/layout/IconVerticalSolidList"/>
    <dgm:cxn modelId="{3C5E6167-4160-4F13-8560-D1998DF1EE5D}" srcId="{A191AD69-FFF7-47DC-8F56-CC1B0A3ED13C}" destId="{2A57594F-68AD-4571-BEF1-D109284A9605}" srcOrd="4" destOrd="0" parTransId="{50B373B1-0637-461F-A275-771B64FC224E}" sibTransId="{57A65FD3-A03A-49D7-84D4-0DEC98018E3D}"/>
    <dgm:cxn modelId="{8419C269-E7EC-4FBB-B062-6C34EAB00CC4}" type="presOf" srcId="{33774857-9BD5-4ABF-B15D-00900BC2A000}" destId="{B56411C9-BE4F-425E-96D6-197D998A3D19}" srcOrd="0" destOrd="0" presId="urn:microsoft.com/office/officeart/2018/2/layout/IconVerticalSolidList"/>
    <dgm:cxn modelId="{4AC37B84-6738-4CC1-A29C-6CC5F19B0556}" type="presOf" srcId="{A191AD69-FFF7-47DC-8F56-CC1B0A3ED13C}" destId="{E3F415DC-3252-4BAF-B5BC-B73848FA9671}" srcOrd="0" destOrd="0" presId="urn:microsoft.com/office/officeart/2018/2/layout/IconVerticalSolidList"/>
    <dgm:cxn modelId="{81CC0387-6FA3-4479-8B57-3EC67E023CD2}" srcId="{A191AD69-FFF7-47DC-8F56-CC1B0A3ED13C}" destId="{D7D336D9-BC95-4C54-B65F-580C47AA9A79}" srcOrd="3" destOrd="0" parTransId="{F5F31C26-2E42-40F3-A9E4-A5E603177CF5}" sibTransId="{564E85CB-66FB-452A-8BE9-65EA307DE079}"/>
    <dgm:cxn modelId="{68034CB9-6EE8-4DF8-B116-F97AAA673394}" srcId="{A191AD69-FFF7-47DC-8F56-CC1B0A3ED13C}" destId="{33774857-9BD5-4ABF-B15D-00900BC2A000}" srcOrd="2" destOrd="0" parTransId="{C782E9B0-69D8-4F99-9C57-11B72B48E173}" sibTransId="{B38F6BB2-13A5-42DB-8E50-E821CD6D8E4D}"/>
    <dgm:cxn modelId="{DBD7EDC7-A9C9-493F-818D-921A3B3FEC7E}" srcId="{A191AD69-FFF7-47DC-8F56-CC1B0A3ED13C}" destId="{D7F01AFB-33DE-4CB8-9D66-D6F0692FF735}" srcOrd="1" destOrd="0" parTransId="{DB616BC2-9F29-4D47-9BD8-5DB0D5578244}" sibTransId="{7BB0029E-2341-46DB-9DA0-5626A22AB4D3}"/>
    <dgm:cxn modelId="{F54387F1-6553-4B06-8D9C-C580D239584F}" type="presOf" srcId="{D7D336D9-BC95-4C54-B65F-580C47AA9A79}" destId="{4D95F176-BAF5-4269-BA53-8B123034DD21}" srcOrd="0" destOrd="0" presId="urn:microsoft.com/office/officeart/2018/2/layout/IconVerticalSolidList"/>
    <dgm:cxn modelId="{194153FD-6F38-4740-B1E2-2111DDC15C74}" srcId="{A191AD69-FFF7-47DC-8F56-CC1B0A3ED13C}" destId="{96067C39-C5FA-47EC-8725-F748417A66C2}" srcOrd="0" destOrd="0" parTransId="{3CA1498B-55DA-42C9-9EC1-AB5DF5A9EBFE}" sibTransId="{52F134BA-7482-4E4F-84CE-E745EB6B10C6}"/>
    <dgm:cxn modelId="{E38A151B-E8FB-461F-A21E-73A175134B60}" type="presParOf" srcId="{E3F415DC-3252-4BAF-B5BC-B73848FA9671}" destId="{3CC48128-848E-4E70-A840-C7125731B4C4}" srcOrd="0" destOrd="0" presId="urn:microsoft.com/office/officeart/2018/2/layout/IconVerticalSolidList"/>
    <dgm:cxn modelId="{6810EB4E-7DD5-4BB7-8F77-3B21ABC54B37}" type="presParOf" srcId="{3CC48128-848E-4E70-A840-C7125731B4C4}" destId="{4969A29D-7156-4337-9B81-043AC6050131}" srcOrd="0" destOrd="0" presId="urn:microsoft.com/office/officeart/2018/2/layout/IconVerticalSolidList"/>
    <dgm:cxn modelId="{CB29B0DC-ED33-42F9-9497-AD15848045BA}" type="presParOf" srcId="{3CC48128-848E-4E70-A840-C7125731B4C4}" destId="{0C9597B6-8757-4490-B1F1-4D960F41B9B7}" srcOrd="1" destOrd="0" presId="urn:microsoft.com/office/officeart/2018/2/layout/IconVerticalSolidList"/>
    <dgm:cxn modelId="{B082F696-928A-4742-A47B-9C9F04EB6839}" type="presParOf" srcId="{3CC48128-848E-4E70-A840-C7125731B4C4}" destId="{6156A2EA-3B91-4B87-8DDA-869C4767181C}" srcOrd="2" destOrd="0" presId="urn:microsoft.com/office/officeart/2018/2/layout/IconVerticalSolidList"/>
    <dgm:cxn modelId="{862FBF38-2BDE-45C2-AEA5-C5979D80861C}" type="presParOf" srcId="{3CC48128-848E-4E70-A840-C7125731B4C4}" destId="{75720BF9-3D19-44FF-9CC2-1ECF1EABF4DF}" srcOrd="3" destOrd="0" presId="urn:microsoft.com/office/officeart/2018/2/layout/IconVerticalSolidList"/>
    <dgm:cxn modelId="{6CD0C2F5-CC05-4DC9-A90C-D0981E7CCE33}" type="presParOf" srcId="{E3F415DC-3252-4BAF-B5BC-B73848FA9671}" destId="{FB4195A9-2D9A-412F-A696-09EE74B0AE01}" srcOrd="1" destOrd="0" presId="urn:microsoft.com/office/officeart/2018/2/layout/IconVerticalSolidList"/>
    <dgm:cxn modelId="{CDEDBF08-D685-4AD9-9C76-9376A822A043}" type="presParOf" srcId="{E3F415DC-3252-4BAF-B5BC-B73848FA9671}" destId="{74168818-1AC4-4766-9BF7-1FD17DFAF5D7}" srcOrd="2" destOrd="0" presId="urn:microsoft.com/office/officeart/2018/2/layout/IconVerticalSolidList"/>
    <dgm:cxn modelId="{68BF1F69-0CF5-41C2-88E6-03CE60C800AE}" type="presParOf" srcId="{74168818-1AC4-4766-9BF7-1FD17DFAF5D7}" destId="{E73E12A9-2B48-4B07-88DC-3F99C1ADD2C2}" srcOrd="0" destOrd="0" presId="urn:microsoft.com/office/officeart/2018/2/layout/IconVerticalSolidList"/>
    <dgm:cxn modelId="{B8B1AE16-6071-46A5-8863-01E7F927484A}" type="presParOf" srcId="{74168818-1AC4-4766-9BF7-1FD17DFAF5D7}" destId="{3E1A2EC4-DD93-426E-A262-A0873442ED16}" srcOrd="1" destOrd="0" presId="urn:microsoft.com/office/officeart/2018/2/layout/IconVerticalSolidList"/>
    <dgm:cxn modelId="{6267018C-1D79-409D-AF54-D08F54F73CEC}" type="presParOf" srcId="{74168818-1AC4-4766-9BF7-1FD17DFAF5D7}" destId="{D4DB1478-EF1C-492A-A756-39ECF26CD757}" srcOrd="2" destOrd="0" presId="urn:microsoft.com/office/officeart/2018/2/layout/IconVerticalSolidList"/>
    <dgm:cxn modelId="{4CAE75D8-2F1E-4255-8885-5DE253A48A5A}" type="presParOf" srcId="{74168818-1AC4-4766-9BF7-1FD17DFAF5D7}" destId="{25DE5BF6-514F-4BC7-90F3-BCB394430072}" srcOrd="3" destOrd="0" presId="urn:microsoft.com/office/officeart/2018/2/layout/IconVerticalSolidList"/>
    <dgm:cxn modelId="{BF645B2C-7144-485D-A586-122508B442E0}" type="presParOf" srcId="{E3F415DC-3252-4BAF-B5BC-B73848FA9671}" destId="{4650B4CD-5615-4FDF-B324-26D15B02ACDA}" srcOrd="3" destOrd="0" presId="urn:microsoft.com/office/officeart/2018/2/layout/IconVerticalSolidList"/>
    <dgm:cxn modelId="{B1747CBE-3F1A-4556-A82C-159C658E3B7E}" type="presParOf" srcId="{E3F415DC-3252-4BAF-B5BC-B73848FA9671}" destId="{B6AA6A47-8D55-4EAD-AA2D-47F4305B0976}" srcOrd="4" destOrd="0" presId="urn:microsoft.com/office/officeart/2018/2/layout/IconVerticalSolidList"/>
    <dgm:cxn modelId="{E5BBF9E1-98EF-4EC8-8AAD-0665508B9732}" type="presParOf" srcId="{B6AA6A47-8D55-4EAD-AA2D-47F4305B0976}" destId="{74EFEE43-7C67-4B6D-96E7-8E9E7F56DDCF}" srcOrd="0" destOrd="0" presId="urn:microsoft.com/office/officeart/2018/2/layout/IconVerticalSolidList"/>
    <dgm:cxn modelId="{6BF27772-4C85-49A8-BFE9-B9B951EE7926}" type="presParOf" srcId="{B6AA6A47-8D55-4EAD-AA2D-47F4305B0976}" destId="{E6E0CEA2-E9AE-4D9F-A1C9-DEB33526B813}" srcOrd="1" destOrd="0" presId="urn:microsoft.com/office/officeart/2018/2/layout/IconVerticalSolidList"/>
    <dgm:cxn modelId="{57B616E5-0D53-4072-A42B-9033D1C037CB}" type="presParOf" srcId="{B6AA6A47-8D55-4EAD-AA2D-47F4305B0976}" destId="{0BB530CE-8349-41F5-A2CF-C87BF8519960}" srcOrd="2" destOrd="0" presId="urn:microsoft.com/office/officeart/2018/2/layout/IconVerticalSolidList"/>
    <dgm:cxn modelId="{FF7BC457-909D-4B9A-AE79-A0E577BEB52D}" type="presParOf" srcId="{B6AA6A47-8D55-4EAD-AA2D-47F4305B0976}" destId="{B56411C9-BE4F-425E-96D6-197D998A3D19}" srcOrd="3" destOrd="0" presId="urn:microsoft.com/office/officeart/2018/2/layout/IconVerticalSolidList"/>
    <dgm:cxn modelId="{3381E58E-F1E0-4A77-BB57-867444DBCF9E}" type="presParOf" srcId="{E3F415DC-3252-4BAF-B5BC-B73848FA9671}" destId="{DFC4AB77-9981-4AF6-9088-D0C7013242E1}" srcOrd="5" destOrd="0" presId="urn:microsoft.com/office/officeart/2018/2/layout/IconVerticalSolidList"/>
    <dgm:cxn modelId="{3735DDF7-E8C8-43CF-9FD2-CD6B5842F4E8}" type="presParOf" srcId="{E3F415DC-3252-4BAF-B5BC-B73848FA9671}" destId="{4346B5F6-ABDC-4408-9A58-B613B700D4A6}" srcOrd="6" destOrd="0" presId="urn:microsoft.com/office/officeart/2018/2/layout/IconVerticalSolidList"/>
    <dgm:cxn modelId="{E7948CAC-963F-425F-A668-5DCF69540F04}" type="presParOf" srcId="{4346B5F6-ABDC-4408-9A58-B613B700D4A6}" destId="{CDA74CF5-2426-40DA-B54A-BD8C0701EF74}" srcOrd="0" destOrd="0" presId="urn:microsoft.com/office/officeart/2018/2/layout/IconVerticalSolidList"/>
    <dgm:cxn modelId="{56F7219E-2123-4FE4-B258-80BABC09C3BD}" type="presParOf" srcId="{4346B5F6-ABDC-4408-9A58-B613B700D4A6}" destId="{317D885E-AB88-4122-96BE-19D08C1E61E8}" srcOrd="1" destOrd="0" presId="urn:microsoft.com/office/officeart/2018/2/layout/IconVerticalSolidList"/>
    <dgm:cxn modelId="{312442A5-B640-4F16-B17D-8CD50407B49A}" type="presParOf" srcId="{4346B5F6-ABDC-4408-9A58-B613B700D4A6}" destId="{5FEF4819-A2E7-4EA9-96F4-EAB5FEB5796E}" srcOrd="2" destOrd="0" presId="urn:microsoft.com/office/officeart/2018/2/layout/IconVerticalSolidList"/>
    <dgm:cxn modelId="{79415C8E-6E13-43AC-8D27-7EB79A49FE33}" type="presParOf" srcId="{4346B5F6-ABDC-4408-9A58-B613B700D4A6}" destId="{4D95F176-BAF5-4269-BA53-8B123034DD21}" srcOrd="3" destOrd="0" presId="urn:microsoft.com/office/officeart/2018/2/layout/IconVerticalSolidList"/>
    <dgm:cxn modelId="{8B58F71D-9E5D-4E4E-A046-F9B8D1D2146C}" type="presParOf" srcId="{E3F415DC-3252-4BAF-B5BC-B73848FA9671}" destId="{D9C8F413-DC31-4E39-8BF2-3766BD5A7DAB}" srcOrd="7" destOrd="0" presId="urn:microsoft.com/office/officeart/2018/2/layout/IconVerticalSolidList"/>
    <dgm:cxn modelId="{96826B8C-33B2-44FD-AAAB-AC118D94ECFC}" type="presParOf" srcId="{E3F415DC-3252-4BAF-B5BC-B73848FA9671}" destId="{25C24D18-7544-43AF-AF58-D341FA169D73}" srcOrd="8" destOrd="0" presId="urn:microsoft.com/office/officeart/2018/2/layout/IconVerticalSolidList"/>
    <dgm:cxn modelId="{8384A3FE-E257-4D6E-9FE2-6B2855661662}" type="presParOf" srcId="{25C24D18-7544-43AF-AF58-D341FA169D73}" destId="{24E415A6-4623-44B1-8DE2-B8A6865E4FD1}" srcOrd="0" destOrd="0" presId="urn:microsoft.com/office/officeart/2018/2/layout/IconVerticalSolidList"/>
    <dgm:cxn modelId="{5980CF42-8A28-4FA6-90CE-47843A342FDD}" type="presParOf" srcId="{25C24D18-7544-43AF-AF58-D341FA169D73}" destId="{B4A1B1C6-FFD2-4496-8528-DA16C6F3D2E0}" srcOrd="1" destOrd="0" presId="urn:microsoft.com/office/officeart/2018/2/layout/IconVerticalSolidList"/>
    <dgm:cxn modelId="{8B34342D-3B13-41F7-A055-077523E9ADFA}" type="presParOf" srcId="{25C24D18-7544-43AF-AF58-D341FA169D73}" destId="{DDCD220D-D306-4604-B864-54A8F386DAD2}" srcOrd="2" destOrd="0" presId="urn:microsoft.com/office/officeart/2018/2/layout/IconVerticalSolidList"/>
    <dgm:cxn modelId="{5725A6DE-F449-43E5-82D3-2056FEBBA3F7}" type="presParOf" srcId="{25C24D18-7544-43AF-AF58-D341FA169D73}" destId="{2DF55209-6BC6-4240-8B3A-F2A5AEBE34CF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11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6CFCC02-52E5-4557-BB9A-C7FA68B7F1A2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1_2" csCatId="accent1" phldr="1"/>
      <dgm:spPr/>
      <dgm:t>
        <a:bodyPr/>
        <a:lstStyle/>
        <a:p>
          <a:endParaRPr lang="en-US"/>
        </a:p>
      </dgm:t>
    </dgm:pt>
    <dgm:pt modelId="{90D6CE22-F18C-452D-87B1-68CD61C34CFB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u="sng"/>
            <a:t>Data Shape &amp; Columns</a:t>
          </a:r>
          <a:endParaRPr lang="en-US"/>
        </a:p>
      </dgm:t>
    </dgm:pt>
    <dgm:pt modelId="{2F93379E-71F2-46DF-BA01-F5D5A0672A4F}" type="parTrans" cxnId="{247AC34D-E010-49BE-8573-B96F42BA98DA}">
      <dgm:prSet/>
      <dgm:spPr/>
      <dgm:t>
        <a:bodyPr/>
        <a:lstStyle/>
        <a:p>
          <a:endParaRPr lang="en-US"/>
        </a:p>
      </dgm:t>
    </dgm:pt>
    <dgm:pt modelId="{FE5D7E96-D849-461E-91FD-571E1364DBEB}" type="sibTrans" cxnId="{247AC34D-E010-49BE-8573-B96F42BA98DA}">
      <dgm:prSet/>
      <dgm:spPr/>
      <dgm:t>
        <a:bodyPr/>
        <a:lstStyle/>
        <a:p>
          <a:endParaRPr lang="en-US"/>
        </a:p>
      </dgm:t>
    </dgm:pt>
    <dgm:pt modelId="{3291026A-A4FA-4FBE-AD52-707A5AE2719F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print(merged_df.shape) 🔹 Shows the number of rows and columns</a:t>
          </a:r>
        </a:p>
      </dgm:t>
    </dgm:pt>
    <dgm:pt modelId="{2689C94E-1FA9-4A33-950E-508FF87FFF23}" type="parTrans" cxnId="{9917B83B-4B08-4D3E-A06C-7B9B83ADDBB6}">
      <dgm:prSet/>
      <dgm:spPr/>
      <dgm:t>
        <a:bodyPr/>
        <a:lstStyle/>
        <a:p>
          <a:endParaRPr lang="en-US"/>
        </a:p>
      </dgm:t>
    </dgm:pt>
    <dgm:pt modelId="{AD173317-8467-4A27-B747-E40D32E96226}" type="sibTrans" cxnId="{9917B83B-4B08-4D3E-A06C-7B9B83ADDBB6}">
      <dgm:prSet/>
      <dgm:spPr/>
      <dgm:t>
        <a:bodyPr/>
        <a:lstStyle/>
        <a:p>
          <a:endParaRPr lang="en-US"/>
        </a:p>
      </dgm:t>
    </dgm:pt>
    <dgm:pt modelId="{C8BC8C1C-EE09-4337-AFC2-BA0F617AA6E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print(merged_df.columns) 🔹 Lists all column headers</a:t>
          </a:r>
        </a:p>
      </dgm:t>
    </dgm:pt>
    <dgm:pt modelId="{8E414A04-9BCD-4114-A2FA-F50BA9FB5456}" type="parTrans" cxnId="{A0294A1C-760D-4723-8EC5-8377F8A88542}">
      <dgm:prSet/>
      <dgm:spPr/>
      <dgm:t>
        <a:bodyPr/>
        <a:lstStyle/>
        <a:p>
          <a:endParaRPr lang="en-US"/>
        </a:p>
      </dgm:t>
    </dgm:pt>
    <dgm:pt modelId="{378DDD16-2068-44D5-8B7D-63A6759AE916}" type="sibTrans" cxnId="{A0294A1C-760D-4723-8EC5-8377F8A88542}">
      <dgm:prSet/>
      <dgm:spPr/>
      <dgm:t>
        <a:bodyPr/>
        <a:lstStyle/>
        <a:p>
          <a:endParaRPr lang="en-US"/>
        </a:p>
      </dgm:t>
    </dgm:pt>
    <dgm:pt modelId="{C06198D2-DA7C-4A2A-A54A-FAC3E0C2A6B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u="sng"/>
            <a:t>Data Preview</a:t>
          </a:r>
          <a:endParaRPr lang="en-US"/>
        </a:p>
      </dgm:t>
    </dgm:pt>
    <dgm:pt modelId="{B0CA49A2-3FA8-4BCB-83AD-773D76852EFB}" type="parTrans" cxnId="{61BDA59C-4714-4368-89F1-604EDA0DBDFC}">
      <dgm:prSet/>
      <dgm:spPr/>
      <dgm:t>
        <a:bodyPr/>
        <a:lstStyle/>
        <a:p>
          <a:endParaRPr lang="en-US"/>
        </a:p>
      </dgm:t>
    </dgm:pt>
    <dgm:pt modelId="{C6B4C41D-0510-461A-84CB-8095B2B9B0C6}" type="sibTrans" cxnId="{61BDA59C-4714-4368-89F1-604EDA0DBDFC}">
      <dgm:prSet/>
      <dgm:spPr/>
      <dgm:t>
        <a:bodyPr/>
        <a:lstStyle/>
        <a:p>
          <a:endParaRPr lang="en-US"/>
        </a:p>
      </dgm:t>
    </dgm:pt>
    <dgm:pt modelId="{478E6B80-4E1E-4A16-BE1B-6CD6B726149E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merged_df.head(3) </a:t>
          </a:r>
          <a:r>
            <a:rPr lang="en-US"/>
            <a:t>🔹 Displays the first 3 rows of the dataset 🔹 Quick check for content structure</a:t>
          </a:r>
        </a:p>
      </dgm:t>
    </dgm:pt>
    <dgm:pt modelId="{A58DDDE2-D1F6-4B2C-BF17-F8BA04A4B23C}" type="parTrans" cxnId="{95B55FB6-D84A-496E-8672-4830878D56E3}">
      <dgm:prSet/>
      <dgm:spPr/>
      <dgm:t>
        <a:bodyPr/>
        <a:lstStyle/>
        <a:p>
          <a:endParaRPr lang="en-US"/>
        </a:p>
      </dgm:t>
    </dgm:pt>
    <dgm:pt modelId="{2517258A-2B1E-411E-8B9E-A7805C096271}" type="sibTrans" cxnId="{95B55FB6-D84A-496E-8672-4830878D56E3}">
      <dgm:prSet/>
      <dgm:spPr/>
      <dgm:t>
        <a:bodyPr/>
        <a:lstStyle/>
        <a:p>
          <a:endParaRPr lang="en-US"/>
        </a:p>
      </dgm:t>
    </dgm:pt>
    <dgm:pt modelId="{577F8E9B-A25F-448A-AF29-2D85D4CD0485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u="sng"/>
            <a:t>Statistical Summary</a:t>
          </a:r>
          <a:endParaRPr lang="en-US"/>
        </a:p>
      </dgm:t>
    </dgm:pt>
    <dgm:pt modelId="{D2ED6CA8-F496-4ADC-997F-3B296FBBF10D}" type="parTrans" cxnId="{C11F7377-0D4A-4C5B-B292-5F47121B6D60}">
      <dgm:prSet/>
      <dgm:spPr/>
      <dgm:t>
        <a:bodyPr/>
        <a:lstStyle/>
        <a:p>
          <a:endParaRPr lang="en-US"/>
        </a:p>
      </dgm:t>
    </dgm:pt>
    <dgm:pt modelId="{3F6A4347-6513-4DCE-BC3B-CD3D00CEA252}" type="sibTrans" cxnId="{C11F7377-0D4A-4C5B-B292-5F47121B6D60}">
      <dgm:prSet/>
      <dgm:spPr/>
      <dgm:t>
        <a:bodyPr/>
        <a:lstStyle/>
        <a:p>
          <a:endParaRPr lang="en-US"/>
        </a:p>
      </dgm:t>
    </dgm:pt>
    <dgm:pt modelId="{A6DF6A11-8CA1-4B32-B4E4-A14FD47F6EA4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merged_df.describe() </a:t>
          </a:r>
          <a:r>
            <a:rPr lang="en-US"/>
            <a:t>🔹 Provides summary statistics (mean, std, min, max) 🔹 Useful for numeric columns</a:t>
          </a:r>
        </a:p>
      </dgm:t>
    </dgm:pt>
    <dgm:pt modelId="{78B04996-28D5-48F4-90AC-103D01BF6725}" type="parTrans" cxnId="{5F646157-C1E9-4E1D-9C8B-1B6B7FC7E798}">
      <dgm:prSet/>
      <dgm:spPr/>
      <dgm:t>
        <a:bodyPr/>
        <a:lstStyle/>
        <a:p>
          <a:endParaRPr lang="en-US"/>
        </a:p>
      </dgm:t>
    </dgm:pt>
    <dgm:pt modelId="{8B8C48FF-BE2D-4E32-BF26-6E4915328FD6}" type="sibTrans" cxnId="{5F646157-C1E9-4E1D-9C8B-1B6B7FC7E798}">
      <dgm:prSet/>
      <dgm:spPr/>
      <dgm:t>
        <a:bodyPr/>
        <a:lstStyle/>
        <a:p>
          <a:endParaRPr lang="en-US"/>
        </a:p>
      </dgm:t>
    </dgm:pt>
    <dgm:pt modelId="{AB06AF29-C7D2-4081-A3D4-63C66B492EBC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u="sng"/>
            <a:t>Missing Values</a:t>
          </a:r>
          <a:endParaRPr lang="en-US"/>
        </a:p>
      </dgm:t>
    </dgm:pt>
    <dgm:pt modelId="{6F4FEE4E-8444-43AF-9E63-B66BA522AE2F}" type="parTrans" cxnId="{4BFA754C-8F24-4FDB-B040-53557E91C025}">
      <dgm:prSet/>
      <dgm:spPr/>
      <dgm:t>
        <a:bodyPr/>
        <a:lstStyle/>
        <a:p>
          <a:endParaRPr lang="en-US"/>
        </a:p>
      </dgm:t>
    </dgm:pt>
    <dgm:pt modelId="{BA985F82-9E41-4CED-A5EB-48CCE9B75FC9}" type="sibTrans" cxnId="{4BFA754C-8F24-4FDB-B040-53557E91C025}">
      <dgm:prSet/>
      <dgm:spPr/>
      <dgm:t>
        <a:bodyPr/>
        <a:lstStyle/>
        <a:p>
          <a:endParaRPr lang="en-US"/>
        </a:p>
      </dgm:t>
    </dgm:pt>
    <dgm:pt modelId="{86D5DBB1-0D76-4BD5-8A63-704C9CCF0B92}">
      <dgm:prSet/>
      <dgm:spPr/>
      <dgm:t>
        <a:bodyPr/>
        <a:lstStyle/>
        <a:p>
          <a:pPr>
            <a:lnSpc>
              <a:spcPct val="100000"/>
            </a:lnSpc>
          </a:pPr>
          <a:r>
            <a:rPr lang="en-IN"/>
            <a:t>merged_df.isnull().sum() </a:t>
          </a:r>
          <a:r>
            <a:rPr lang="en-US"/>
            <a:t>🔹 Detects missing data column-wise 🔹 Helps in planning data cleaning</a:t>
          </a:r>
        </a:p>
      </dgm:t>
    </dgm:pt>
    <dgm:pt modelId="{9E4AA7AB-FC65-4C33-BCE0-7FFE7D71E754}" type="parTrans" cxnId="{45B31793-A321-42C8-B600-D0C74C040942}">
      <dgm:prSet/>
      <dgm:spPr/>
      <dgm:t>
        <a:bodyPr/>
        <a:lstStyle/>
        <a:p>
          <a:endParaRPr lang="en-US"/>
        </a:p>
      </dgm:t>
    </dgm:pt>
    <dgm:pt modelId="{C515B7ED-5B02-4D2B-902E-459AFE484AC6}" type="sibTrans" cxnId="{45B31793-A321-42C8-B600-D0C74C040942}">
      <dgm:prSet/>
      <dgm:spPr/>
      <dgm:t>
        <a:bodyPr/>
        <a:lstStyle/>
        <a:p>
          <a:endParaRPr lang="en-US"/>
        </a:p>
      </dgm:t>
    </dgm:pt>
    <dgm:pt modelId="{F42BAB24-5E85-4860-8030-A333DD6FD093}">
      <dgm:prSet/>
      <dgm:spPr/>
      <dgm:t>
        <a:bodyPr/>
        <a:lstStyle/>
        <a:p>
          <a:pPr>
            <a:lnSpc>
              <a:spcPct val="100000"/>
            </a:lnSpc>
            <a:defRPr b="1"/>
          </a:pPr>
          <a:r>
            <a:rPr lang="en-IN" b="1" u="sng"/>
            <a:t>Column Name Cleaning </a:t>
          </a:r>
          <a:endParaRPr lang="en-US"/>
        </a:p>
      </dgm:t>
    </dgm:pt>
    <dgm:pt modelId="{4F4B76B9-D1F8-4E73-9AFB-E99CCB3D870E}" type="parTrans" cxnId="{737B5464-3EE8-4BC4-AE86-2819F21AE43F}">
      <dgm:prSet/>
      <dgm:spPr/>
      <dgm:t>
        <a:bodyPr/>
        <a:lstStyle/>
        <a:p>
          <a:endParaRPr lang="en-US"/>
        </a:p>
      </dgm:t>
    </dgm:pt>
    <dgm:pt modelId="{E38E1473-0238-49BA-982E-C14F19E2EA6D}" type="sibTrans" cxnId="{737B5464-3EE8-4BC4-AE86-2819F21AE43F}">
      <dgm:prSet/>
      <dgm:spPr/>
      <dgm:t>
        <a:bodyPr/>
        <a:lstStyle/>
        <a:p>
          <a:endParaRPr lang="en-US"/>
        </a:p>
      </dgm:t>
    </dgm:pt>
    <dgm:pt modelId="{9E82A44B-9C1F-4BD9-9342-75227E0C8D7A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merged_df.columns = merged_df.columns.str.strip().str.lower().str.replace(" ", "-").str.replace("-", "_") </a:t>
          </a:r>
        </a:p>
      </dgm:t>
    </dgm:pt>
    <dgm:pt modelId="{BF12EA8B-E8F6-48DF-9032-C209FDE8850F}" type="parTrans" cxnId="{754A5929-DB88-48D7-BD6F-5F078EE3363B}">
      <dgm:prSet/>
      <dgm:spPr/>
      <dgm:t>
        <a:bodyPr/>
        <a:lstStyle/>
        <a:p>
          <a:endParaRPr lang="en-US"/>
        </a:p>
      </dgm:t>
    </dgm:pt>
    <dgm:pt modelId="{7D0D0FDE-7D28-4401-AD69-20330569B9A7}" type="sibTrans" cxnId="{754A5929-DB88-48D7-BD6F-5F078EE3363B}">
      <dgm:prSet/>
      <dgm:spPr/>
      <dgm:t>
        <a:bodyPr/>
        <a:lstStyle/>
        <a:p>
          <a:endParaRPr lang="en-US"/>
        </a:p>
      </dgm:t>
    </dgm:pt>
    <dgm:pt modelId="{08346139-8A6A-4400-B506-377400541E48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🔹 Standardizes column names: Lowercase, No spaces or dashes &amp; Ready for consistent referencing in code</a:t>
          </a:r>
        </a:p>
      </dgm:t>
    </dgm:pt>
    <dgm:pt modelId="{6E90A9DA-249E-43F3-B3F2-7642239627CF}" type="parTrans" cxnId="{176639CD-1B3C-4337-A62F-E0E2803E0C05}">
      <dgm:prSet/>
      <dgm:spPr/>
      <dgm:t>
        <a:bodyPr/>
        <a:lstStyle/>
        <a:p>
          <a:endParaRPr lang="en-US"/>
        </a:p>
      </dgm:t>
    </dgm:pt>
    <dgm:pt modelId="{B688B024-4903-4D97-A138-B36ED32420F2}" type="sibTrans" cxnId="{176639CD-1B3C-4337-A62F-E0E2803E0C05}">
      <dgm:prSet/>
      <dgm:spPr/>
      <dgm:t>
        <a:bodyPr/>
        <a:lstStyle/>
        <a:p>
          <a:endParaRPr lang="en-US"/>
        </a:p>
      </dgm:t>
    </dgm:pt>
    <dgm:pt modelId="{A5564B09-1F4E-4030-98C1-FDE61F0E008F}" type="pres">
      <dgm:prSet presAssocID="{C6CFCC02-52E5-4557-BB9A-C7FA68B7F1A2}" presName="root" presStyleCnt="0">
        <dgm:presLayoutVars>
          <dgm:dir/>
          <dgm:resizeHandles val="exact"/>
        </dgm:presLayoutVars>
      </dgm:prSet>
      <dgm:spPr/>
    </dgm:pt>
    <dgm:pt modelId="{1F643F11-F42C-44C5-B595-25BCEDEEE38D}" type="pres">
      <dgm:prSet presAssocID="{90D6CE22-F18C-452D-87B1-68CD61C34CFB}" presName="compNode" presStyleCnt="0"/>
      <dgm:spPr/>
    </dgm:pt>
    <dgm:pt modelId="{56739E2C-0969-4805-A433-82AA479B9D0F}" type="pres">
      <dgm:prSet presAssocID="{90D6CE22-F18C-452D-87B1-68CD61C34CFB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able"/>
        </a:ext>
      </dgm:extLst>
    </dgm:pt>
    <dgm:pt modelId="{4766F2A6-73C6-4914-9CE1-6EE9060CBE60}" type="pres">
      <dgm:prSet presAssocID="{90D6CE22-F18C-452D-87B1-68CD61C34CFB}" presName="iconSpace" presStyleCnt="0"/>
      <dgm:spPr/>
    </dgm:pt>
    <dgm:pt modelId="{22635513-DD18-40AE-929F-4059C061D927}" type="pres">
      <dgm:prSet presAssocID="{90D6CE22-F18C-452D-87B1-68CD61C34CFB}" presName="parTx" presStyleLbl="revTx" presStyleIdx="0" presStyleCnt="10">
        <dgm:presLayoutVars>
          <dgm:chMax val="0"/>
          <dgm:chPref val="0"/>
        </dgm:presLayoutVars>
      </dgm:prSet>
      <dgm:spPr/>
    </dgm:pt>
    <dgm:pt modelId="{38FB6A0A-C7F4-4FB4-9D41-EE289EE33F71}" type="pres">
      <dgm:prSet presAssocID="{90D6CE22-F18C-452D-87B1-68CD61C34CFB}" presName="txSpace" presStyleCnt="0"/>
      <dgm:spPr/>
    </dgm:pt>
    <dgm:pt modelId="{8794B507-209F-40B7-B039-B2236F25A319}" type="pres">
      <dgm:prSet presAssocID="{90D6CE22-F18C-452D-87B1-68CD61C34CFB}" presName="desTx" presStyleLbl="revTx" presStyleIdx="1" presStyleCnt="10">
        <dgm:presLayoutVars/>
      </dgm:prSet>
      <dgm:spPr/>
    </dgm:pt>
    <dgm:pt modelId="{E8E753C2-0954-4A28-B3C5-928E902DAF34}" type="pres">
      <dgm:prSet presAssocID="{FE5D7E96-D849-461E-91FD-571E1364DBEB}" presName="sibTrans" presStyleCnt="0"/>
      <dgm:spPr/>
    </dgm:pt>
    <dgm:pt modelId="{2DB18EE1-737F-48C6-A529-27AAE868AED3}" type="pres">
      <dgm:prSet presAssocID="{C06198D2-DA7C-4A2A-A54A-FAC3E0C2A6B5}" presName="compNode" presStyleCnt="0"/>
      <dgm:spPr/>
    </dgm:pt>
    <dgm:pt modelId="{494315B1-1BC5-4A45-91D8-9B38EE4BE5EB}" type="pres">
      <dgm:prSet presAssocID="{C06198D2-DA7C-4A2A-A54A-FAC3E0C2A6B5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rver"/>
        </a:ext>
      </dgm:extLst>
    </dgm:pt>
    <dgm:pt modelId="{02E13CE8-F75B-47A9-84DA-565CFC7BDDA0}" type="pres">
      <dgm:prSet presAssocID="{C06198D2-DA7C-4A2A-A54A-FAC3E0C2A6B5}" presName="iconSpace" presStyleCnt="0"/>
      <dgm:spPr/>
    </dgm:pt>
    <dgm:pt modelId="{36CE094E-2D9F-4B4F-8ACB-103BD5C715FE}" type="pres">
      <dgm:prSet presAssocID="{C06198D2-DA7C-4A2A-A54A-FAC3E0C2A6B5}" presName="parTx" presStyleLbl="revTx" presStyleIdx="2" presStyleCnt="10">
        <dgm:presLayoutVars>
          <dgm:chMax val="0"/>
          <dgm:chPref val="0"/>
        </dgm:presLayoutVars>
      </dgm:prSet>
      <dgm:spPr/>
    </dgm:pt>
    <dgm:pt modelId="{144A5883-9B21-4711-BE33-BF1053061092}" type="pres">
      <dgm:prSet presAssocID="{C06198D2-DA7C-4A2A-A54A-FAC3E0C2A6B5}" presName="txSpace" presStyleCnt="0"/>
      <dgm:spPr/>
    </dgm:pt>
    <dgm:pt modelId="{ABE55E88-8A71-4363-915E-DAA6D4BE71A1}" type="pres">
      <dgm:prSet presAssocID="{C06198D2-DA7C-4A2A-A54A-FAC3E0C2A6B5}" presName="desTx" presStyleLbl="revTx" presStyleIdx="3" presStyleCnt="10">
        <dgm:presLayoutVars/>
      </dgm:prSet>
      <dgm:spPr/>
    </dgm:pt>
    <dgm:pt modelId="{6B5CF04A-4B7F-4EE3-B288-F36B92968D80}" type="pres">
      <dgm:prSet presAssocID="{C6B4C41D-0510-461A-84CB-8095B2B9B0C6}" presName="sibTrans" presStyleCnt="0"/>
      <dgm:spPr/>
    </dgm:pt>
    <dgm:pt modelId="{9191E24A-D078-4A9B-A7D9-1E6871E319F3}" type="pres">
      <dgm:prSet presAssocID="{577F8E9B-A25F-448A-AF29-2D85D4CD0485}" presName="compNode" presStyleCnt="0"/>
      <dgm:spPr/>
    </dgm:pt>
    <dgm:pt modelId="{B9489FFA-4C2F-41FC-9CA2-763421AD8746}" type="pres">
      <dgm:prSet presAssocID="{577F8E9B-A25F-448A-AF29-2D85D4CD0485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2A2C8528-2E52-4314-8AD3-703A21FF0C93}" type="pres">
      <dgm:prSet presAssocID="{577F8E9B-A25F-448A-AF29-2D85D4CD0485}" presName="iconSpace" presStyleCnt="0"/>
      <dgm:spPr/>
    </dgm:pt>
    <dgm:pt modelId="{78EEBBC0-04DC-496C-A2A6-D32C079F7F33}" type="pres">
      <dgm:prSet presAssocID="{577F8E9B-A25F-448A-AF29-2D85D4CD0485}" presName="parTx" presStyleLbl="revTx" presStyleIdx="4" presStyleCnt="10">
        <dgm:presLayoutVars>
          <dgm:chMax val="0"/>
          <dgm:chPref val="0"/>
        </dgm:presLayoutVars>
      </dgm:prSet>
      <dgm:spPr/>
    </dgm:pt>
    <dgm:pt modelId="{E47AEC72-7FF1-4101-8307-27A5E76EB867}" type="pres">
      <dgm:prSet presAssocID="{577F8E9B-A25F-448A-AF29-2D85D4CD0485}" presName="txSpace" presStyleCnt="0"/>
      <dgm:spPr/>
    </dgm:pt>
    <dgm:pt modelId="{272080D7-5059-4E28-A6FC-39A6EABB721C}" type="pres">
      <dgm:prSet presAssocID="{577F8E9B-A25F-448A-AF29-2D85D4CD0485}" presName="desTx" presStyleLbl="revTx" presStyleIdx="5" presStyleCnt="10">
        <dgm:presLayoutVars/>
      </dgm:prSet>
      <dgm:spPr/>
    </dgm:pt>
    <dgm:pt modelId="{9EC3266C-723A-443A-AD2D-845393A4589E}" type="pres">
      <dgm:prSet presAssocID="{3F6A4347-6513-4DCE-BC3B-CD3D00CEA252}" presName="sibTrans" presStyleCnt="0"/>
      <dgm:spPr/>
    </dgm:pt>
    <dgm:pt modelId="{298E7FE8-4AC4-4ED4-B9F9-875ADDAF0BDA}" type="pres">
      <dgm:prSet presAssocID="{AB06AF29-C7D2-4081-A3D4-63C66B492EBC}" presName="compNode" presStyleCnt="0"/>
      <dgm:spPr/>
    </dgm:pt>
    <dgm:pt modelId="{ED3D7CB7-B8DC-4BCF-8CC7-1BA8F0F6E3E5}" type="pres">
      <dgm:prSet presAssocID="{AB06AF29-C7D2-4081-A3D4-63C66B492EB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ce"/>
        </a:ext>
      </dgm:extLst>
    </dgm:pt>
    <dgm:pt modelId="{C014250B-99CF-4402-BF9F-917E02D41FE0}" type="pres">
      <dgm:prSet presAssocID="{AB06AF29-C7D2-4081-A3D4-63C66B492EBC}" presName="iconSpace" presStyleCnt="0"/>
      <dgm:spPr/>
    </dgm:pt>
    <dgm:pt modelId="{28C19DB6-6608-4E68-95B2-9D76C1B4C707}" type="pres">
      <dgm:prSet presAssocID="{AB06AF29-C7D2-4081-A3D4-63C66B492EBC}" presName="parTx" presStyleLbl="revTx" presStyleIdx="6" presStyleCnt="10">
        <dgm:presLayoutVars>
          <dgm:chMax val="0"/>
          <dgm:chPref val="0"/>
        </dgm:presLayoutVars>
      </dgm:prSet>
      <dgm:spPr/>
    </dgm:pt>
    <dgm:pt modelId="{119A2CF7-BA1D-4EA9-8DA6-DA8423FBC9E2}" type="pres">
      <dgm:prSet presAssocID="{AB06AF29-C7D2-4081-A3D4-63C66B492EBC}" presName="txSpace" presStyleCnt="0"/>
      <dgm:spPr/>
    </dgm:pt>
    <dgm:pt modelId="{D1712D6B-681F-410F-B514-7C1EEF6312D6}" type="pres">
      <dgm:prSet presAssocID="{AB06AF29-C7D2-4081-A3D4-63C66B492EBC}" presName="desTx" presStyleLbl="revTx" presStyleIdx="7" presStyleCnt="10">
        <dgm:presLayoutVars/>
      </dgm:prSet>
      <dgm:spPr/>
    </dgm:pt>
    <dgm:pt modelId="{5E852214-D99E-4626-8105-A5D0FC3A4807}" type="pres">
      <dgm:prSet presAssocID="{BA985F82-9E41-4CED-A5EB-48CCE9B75FC9}" presName="sibTrans" presStyleCnt="0"/>
      <dgm:spPr/>
    </dgm:pt>
    <dgm:pt modelId="{0014BDE7-FF23-4478-A929-9861B8978791}" type="pres">
      <dgm:prSet presAssocID="{F42BAB24-5E85-4860-8030-A333DD6FD093}" presName="compNode" presStyleCnt="0"/>
      <dgm:spPr/>
    </dgm:pt>
    <dgm:pt modelId="{EF2973C6-8F3C-4657-B7C5-C030410CB69C}" type="pres">
      <dgm:prSet presAssocID="{F42BAB24-5E85-4860-8030-A333DD6FD093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5CCF8AF0-858D-4FF1-9E29-182BE9E115B6}" type="pres">
      <dgm:prSet presAssocID="{F42BAB24-5E85-4860-8030-A333DD6FD093}" presName="iconSpace" presStyleCnt="0"/>
      <dgm:spPr/>
    </dgm:pt>
    <dgm:pt modelId="{F075B544-E130-4497-BCB0-A7370DF09D20}" type="pres">
      <dgm:prSet presAssocID="{F42BAB24-5E85-4860-8030-A333DD6FD093}" presName="parTx" presStyleLbl="revTx" presStyleIdx="8" presStyleCnt="10">
        <dgm:presLayoutVars>
          <dgm:chMax val="0"/>
          <dgm:chPref val="0"/>
        </dgm:presLayoutVars>
      </dgm:prSet>
      <dgm:spPr/>
    </dgm:pt>
    <dgm:pt modelId="{753E9DFE-486B-43C4-888D-8C67D26D0E15}" type="pres">
      <dgm:prSet presAssocID="{F42BAB24-5E85-4860-8030-A333DD6FD093}" presName="txSpace" presStyleCnt="0"/>
      <dgm:spPr/>
    </dgm:pt>
    <dgm:pt modelId="{1021D708-4376-47D3-832B-B0406DAD441F}" type="pres">
      <dgm:prSet presAssocID="{F42BAB24-5E85-4860-8030-A333DD6FD093}" presName="desTx" presStyleLbl="revTx" presStyleIdx="9" presStyleCnt="10">
        <dgm:presLayoutVars/>
      </dgm:prSet>
      <dgm:spPr/>
    </dgm:pt>
  </dgm:ptLst>
  <dgm:cxnLst>
    <dgm:cxn modelId="{99660C0E-CB73-419B-A7D6-7E19DAC50F51}" type="presOf" srcId="{90D6CE22-F18C-452D-87B1-68CD61C34CFB}" destId="{22635513-DD18-40AE-929F-4059C061D927}" srcOrd="0" destOrd="0" presId="urn:microsoft.com/office/officeart/2018/5/layout/CenteredIconLabelDescriptionList"/>
    <dgm:cxn modelId="{E119D114-CD29-4CBF-A932-EC54D956FAA8}" type="presOf" srcId="{577F8E9B-A25F-448A-AF29-2D85D4CD0485}" destId="{78EEBBC0-04DC-496C-A2A6-D32C079F7F33}" srcOrd="0" destOrd="0" presId="urn:microsoft.com/office/officeart/2018/5/layout/CenteredIconLabelDescriptionList"/>
    <dgm:cxn modelId="{C860331A-C784-49BB-ACF6-FBB313971E95}" type="presOf" srcId="{478E6B80-4E1E-4A16-BE1B-6CD6B726149E}" destId="{ABE55E88-8A71-4363-915E-DAA6D4BE71A1}" srcOrd="0" destOrd="0" presId="urn:microsoft.com/office/officeart/2018/5/layout/CenteredIconLabelDescriptionList"/>
    <dgm:cxn modelId="{A0294A1C-760D-4723-8EC5-8377F8A88542}" srcId="{90D6CE22-F18C-452D-87B1-68CD61C34CFB}" destId="{C8BC8C1C-EE09-4337-AFC2-BA0F617AA6E7}" srcOrd="1" destOrd="0" parTransId="{8E414A04-9BCD-4114-A2FA-F50BA9FB5456}" sibTransId="{378DDD16-2068-44D5-8B7D-63A6759AE916}"/>
    <dgm:cxn modelId="{A0233E29-8F17-4F2C-8F7F-473F63CC3865}" type="presOf" srcId="{08346139-8A6A-4400-B506-377400541E48}" destId="{1021D708-4376-47D3-832B-B0406DAD441F}" srcOrd="0" destOrd="1" presId="urn:microsoft.com/office/officeart/2018/5/layout/CenteredIconLabelDescriptionList"/>
    <dgm:cxn modelId="{754A5929-DB88-48D7-BD6F-5F078EE3363B}" srcId="{F42BAB24-5E85-4860-8030-A333DD6FD093}" destId="{9E82A44B-9C1F-4BD9-9342-75227E0C8D7A}" srcOrd="0" destOrd="0" parTransId="{BF12EA8B-E8F6-48DF-9032-C209FDE8850F}" sibTransId="{7D0D0FDE-7D28-4401-AD69-20330569B9A7}"/>
    <dgm:cxn modelId="{9917B83B-4B08-4D3E-A06C-7B9B83ADDBB6}" srcId="{90D6CE22-F18C-452D-87B1-68CD61C34CFB}" destId="{3291026A-A4FA-4FBE-AD52-707A5AE2719F}" srcOrd="0" destOrd="0" parTransId="{2689C94E-1FA9-4A33-950E-508FF87FFF23}" sibTransId="{AD173317-8467-4A27-B747-E40D32E96226}"/>
    <dgm:cxn modelId="{737B5464-3EE8-4BC4-AE86-2819F21AE43F}" srcId="{C6CFCC02-52E5-4557-BB9A-C7FA68B7F1A2}" destId="{F42BAB24-5E85-4860-8030-A333DD6FD093}" srcOrd="4" destOrd="0" parTransId="{4F4B76B9-D1F8-4E73-9AFB-E99CCB3D870E}" sibTransId="{E38E1473-0238-49BA-982E-C14F19E2EA6D}"/>
    <dgm:cxn modelId="{A544B045-9CDA-4F84-AF8E-C9B5DEF90328}" type="presOf" srcId="{86D5DBB1-0D76-4BD5-8A63-704C9CCF0B92}" destId="{D1712D6B-681F-410F-B514-7C1EEF6312D6}" srcOrd="0" destOrd="0" presId="urn:microsoft.com/office/officeart/2018/5/layout/CenteredIconLabelDescriptionList"/>
    <dgm:cxn modelId="{0F592A66-FE4E-4287-8164-92B054704F5D}" type="presOf" srcId="{A6DF6A11-8CA1-4B32-B4E4-A14FD47F6EA4}" destId="{272080D7-5059-4E28-A6FC-39A6EABB721C}" srcOrd="0" destOrd="0" presId="urn:microsoft.com/office/officeart/2018/5/layout/CenteredIconLabelDescriptionList"/>
    <dgm:cxn modelId="{4BFA754C-8F24-4FDB-B040-53557E91C025}" srcId="{C6CFCC02-52E5-4557-BB9A-C7FA68B7F1A2}" destId="{AB06AF29-C7D2-4081-A3D4-63C66B492EBC}" srcOrd="3" destOrd="0" parTransId="{6F4FEE4E-8444-43AF-9E63-B66BA522AE2F}" sibTransId="{BA985F82-9E41-4CED-A5EB-48CCE9B75FC9}"/>
    <dgm:cxn modelId="{7CAFE94C-8F45-466E-937C-9B3E1DCA4BB3}" type="presOf" srcId="{C8BC8C1C-EE09-4337-AFC2-BA0F617AA6E7}" destId="{8794B507-209F-40B7-B039-B2236F25A319}" srcOrd="0" destOrd="1" presId="urn:microsoft.com/office/officeart/2018/5/layout/CenteredIconLabelDescriptionList"/>
    <dgm:cxn modelId="{247AC34D-E010-49BE-8573-B96F42BA98DA}" srcId="{C6CFCC02-52E5-4557-BB9A-C7FA68B7F1A2}" destId="{90D6CE22-F18C-452D-87B1-68CD61C34CFB}" srcOrd="0" destOrd="0" parTransId="{2F93379E-71F2-46DF-BA01-F5D5A0672A4F}" sibTransId="{FE5D7E96-D849-461E-91FD-571E1364DBEB}"/>
    <dgm:cxn modelId="{5F646157-C1E9-4E1D-9C8B-1B6B7FC7E798}" srcId="{577F8E9B-A25F-448A-AF29-2D85D4CD0485}" destId="{A6DF6A11-8CA1-4B32-B4E4-A14FD47F6EA4}" srcOrd="0" destOrd="0" parTransId="{78B04996-28D5-48F4-90AC-103D01BF6725}" sibTransId="{8B8C48FF-BE2D-4E32-BF26-6E4915328FD6}"/>
    <dgm:cxn modelId="{C11F7377-0D4A-4C5B-B292-5F47121B6D60}" srcId="{C6CFCC02-52E5-4557-BB9A-C7FA68B7F1A2}" destId="{577F8E9B-A25F-448A-AF29-2D85D4CD0485}" srcOrd="2" destOrd="0" parTransId="{D2ED6CA8-F496-4ADC-997F-3B296FBBF10D}" sibTransId="{3F6A4347-6513-4DCE-BC3B-CD3D00CEA252}"/>
    <dgm:cxn modelId="{EC58F986-B466-476B-9EA8-631882C92457}" type="presOf" srcId="{AB06AF29-C7D2-4081-A3D4-63C66B492EBC}" destId="{28C19DB6-6608-4E68-95B2-9D76C1B4C707}" srcOrd="0" destOrd="0" presId="urn:microsoft.com/office/officeart/2018/5/layout/CenteredIconLabelDescriptionList"/>
    <dgm:cxn modelId="{45B31793-A321-42C8-B600-D0C74C040942}" srcId="{AB06AF29-C7D2-4081-A3D4-63C66B492EBC}" destId="{86D5DBB1-0D76-4BD5-8A63-704C9CCF0B92}" srcOrd="0" destOrd="0" parTransId="{9E4AA7AB-FC65-4C33-BCE0-7FFE7D71E754}" sibTransId="{C515B7ED-5B02-4D2B-902E-459AFE484AC6}"/>
    <dgm:cxn modelId="{61BDA59C-4714-4368-89F1-604EDA0DBDFC}" srcId="{C6CFCC02-52E5-4557-BB9A-C7FA68B7F1A2}" destId="{C06198D2-DA7C-4A2A-A54A-FAC3E0C2A6B5}" srcOrd="1" destOrd="0" parTransId="{B0CA49A2-3FA8-4BCB-83AD-773D76852EFB}" sibTransId="{C6B4C41D-0510-461A-84CB-8095B2B9B0C6}"/>
    <dgm:cxn modelId="{1A5836A5-3D2C-40A1-B901-298BC11DBDD2}" type="presOf" srcId="{C6CFCC02-52E5-4557-BB9A-C7FA68B7F1A2}" destId="{A5564B09-1F4E-4030-98C1-FDE61F0E008F}" srcOrd="0" destOrd="0" presId="urn:microsoft.com/office/officeart/2018/5/layout/CenteredIconLabelDescriptionList"/>
    <dgm:cxn modelId="{95B55FB6-D84A-496E-8672-4830878D56E3}" srcId="{C06198D2-DA7C-4A2A-A54A-FAC3E0C2A6B5}" destId="{478E6B80-4E1E-4A16-BE1B-6CD6B726149E}" srcOrd="0" destOrd="0" parTransId="{A58DDDE2-D1F6-4B2C-BF17-F8BA04A4B23C}" sibTransId="{2517258A-2B1E-411E-8B9E-A7805C096271}"/>
    <dgm:cxn modelId="{176639CD-1B3C-4337-A62F-E0E2803E0C05}" srcId="{F42BAB24-5E85-4860-8030-A333DD6FD093}" destId="{08346139-8A6A-4400-B506-377400541E48}" srcOrd="1" destOrd="0" parTransId="{6E90A9DA-249E-43F3-B3F2-7642239627CF}" sibTransId="{B688B024-4903-4D97-A138-B36ED32420F2}"/>
    <dgm:cxn modelId="{2BE12FD0-A6BF-45F9-A976-67DF4B5632DE}" type="presOf" srcId="{9E82A44B-9C1F-4BD9-9342-75227E0C8D7A}" destId="{1021D708-4376-47D3-832B-B0406DAD441F}" srcOrd="0" destOrd="0" presId="urn:microsoft.com/office/officeart/2018/5/layout/CenteredIconLabelDescriptionList"/>
    <dgm:cxn modelId="{2F46DFDE-8291-4CB0-8AAB-A11BF0AC5C0D}" type="presOf" srcId="{3291026A-A4FA-4FBE-AD52-707A5AE2719F}" destId="{8794B507-209F-40B7-B039-B2236F25A319}" srcOrd="0" destOrd="0" presId="urn:microsoft.com/office/officeart/2018/5/layout/CenteredIconLabelDescriptionList"/>
    <dgm:cxn modelId="{C58A01F3-D265-493D-94C6-F6914FED3B27}" type="presOf" srcId="{F42BAB24-5E85-4860-8030-A333DD6FD093}" destId="{F075B544-E130-4497-BCB0-A7370DF09D20}" srcOrd="0" destOrd="0" presId="urn:microsoft.com/office/officeart/2018/5/layout/CenteredIconLabelDescriptionList"/>
    <dgm:cxn modelId="{1F158FF3-8B50-4341-BE10-1CFBC8F11769}" type="presOf" srcId="{C06198D2-DA7C-4A2A-A54A-FAC3E0C2A6B5}" destId="{36CE094E-2D9F-4B4F-8ACB-103BD5C715FE}" srcOrd="0" destOrd="0" presId="urn:microsoft.com/office/officeart/2018/5/layout/CenteredIconLabelDescriptionList"/>
    <dgm:cxn modelId="{ADB1CA8B-86E6-4778-8F6F-CEF2E213C542}" type="presParOf" srcId="{A5564B09-1F4E-4030-98C1-FDE61F0E008F}" destId="{1F643F11-F42C-44C5-B595-25BCEDEEE38D}" srcOrd="0" destOrd="0" presId="urn:microsoft.com/office/officeart/2018/5/layout/CenteredIconLabelDescriptionList"/>
    <dgm:cxn modelId="{4D2D3D39-2737-4EE4-9A1B-7D38EDE807AC}" type="presParOf" srcId="{1F643F11-F42C-44C5-B595-25BCEDEEE38D}" destId="{56739E2C-0969-4805-A433-82AA479B9D0F}" srcOrd="0" destOrd="0" presId="urn:microsoft.com/office/officeart/2018/5/layout/CenteredIconLabelDescriptionList"/>
    <dgm:cxn modelId="{6C62B48F-0BDB-4152-9515-0511DE96EA5F}" type="presParOf" srcId="{1F643F11-F42C-44C5-B595-25BCEDEEE38D}" destId="{4766F2A6-73C6-4914-9CE1-6EE9060CBE60}" srcOrd="1" destOrd="0" presId="urn:microsoft.com/office/officeart/2018/5/layout/CenteredIconLabelDescriptionList"/>
    <dgm:cxn modelId="{A3FBF556-0D6B-499D-A162-87210571B1A5}" type="presParOf" srcId="{1F643F11-F42C-44C5-B595-25BCEDEEE38D}" destId="{22635513-DD18-40AE-929F-4059C061D927}" srcOrd="2" destOrd="0" presId="urn:microsoft.com/office/officeart/2018/5/layout/CenteredIconLabelDescriptionList"/>
    <dgm:cxn modelId="{B94A437F-CEB4-4691-85B2-4D9A022EE6A3}" type="presParOf" srcId="{1F643F11-F42C-44C5-B595-25BCEDEEE38D}" destId="{38FB6A0A-C7F4-4FB4-9D41-EE289EE33F71}" srcOrd="3" destOrd="0" presId="urn:microsoft.com/office/officeart/2018/5/layout/CenteredIconLabelDescriptionList"/>
    <dgm:cxn modelId="{541A85A5-AF31-4F2B-9BF0-012BCA21E117}" type="presParOf" srcId="{1F643F11-F42C-44C5-B595-25BCEDEEE38D}" destId="{8794B507-209F-40B7-B039-B2236F25A319}" srcOrd="4" destOrd="0" presId="urn:microsoft.com/office/officeart/2018/5/layout/CenteredIconLabelDescriptionList"/>
    <dgm:cxn modelId="{B1C06EE9-6765-4761-922B-BBBCC798BF35}" type="presParOf" srcId="{A5564B09-1F4E-4030-98C1-FDE61F0E008F}" destId="{E8E753C2-0954-4A28-B3C5-928E902DAF34}" srcOrd="1" destOrd="0" presId="urn:microsoft.com/office/officeart/2018/5/layout/CenteredIconLabelDescriptionList"/>
    <dgm:cxn modelId="{0E8C7997-C9C9-45AF-80A8-FE710FB22A9A}" type="presParOf" srcId="{A5564B09-1F4E-4030-98C1-FDE61F0E008F}" destId="{2DB18EE1-737F-48C6-A529-27AAE868AED3}" srcOrd="2" destOrd="0" presId="urn:microsoft.com/office/officeart/2018/5/layout/CenteredIconLabelDescriptionList"/>
    <dgm:cxn modelId="{2ECB7B24-3699-4C1E-A41A-9A0810593BEC}" type="presParOf" srcId="{2DB18EE1-737F-48C6-A529-27AAE868AED3}" destId="{494315B1-1BC5-4A45-91D8-9B38EE4BE5EB}" srcOrd="0" destOrd="0" presId="urn:microsoft.com/office/officeart/2018/5/layout/CenteredIconLabelDescriptionList"/>
    <dgm:cxn modelId="{BCCE3B4D-7B84-4C2F-8EF5-93FE798BCCD8}" type="presParOf" srcId="{2DB18EE1-737F-48C6-A529-27AAE868AED3}" destId="{02E13CE8-F75B-47A9-84DA-565CFC7BDDA0}" srcOrd="1" destOrd="0" presId="urn:microsoft.com/office/officeart/2018/5/layout/CenteredIconLabelDescriptionList"/>
    <dgm:cxn modelId="{D4D5A924-A0BF-48C9-8DDB-DDEA93B9EBB0}" type="presParOf" srcId="{2DB18EE1-737F-48C6-A529-27AAE868AED3}" destId="{36CE094E-2D9F-4B4F-8ACB-103BD5C715FE}" srcOrd="2" destOrd="0" presId="urn:microsoft.com/office/officeart/2018/5/layout/CenteredIconLabelDescriptionList"/>
    <dgm:cxn modelId="{253ED913-D861-4F28-8499-1E6378405E4A}" type="presParOf" srcId="{2DB18EE1-737F-48C6-A529-27AAE868AED3}" destId="{144A5883-9B21-4711-BE33-BF1053061092}" srcOrd="3" destOrd="0" presId="urn:microsoft.com/office/officeart/2018/5/layout/CenteredIconLabelDescriptionList"/>
    <dgm:cxn modelId="{B010A4DE-1CEF-4EAD-B113-30243B0D2AE9}" type="presParOf" srcId="{2DB18EE1-737F-48C6-A529-27AAE868AED3}" destId="{ABE55E88-8A71-4363-915E-DAA6D4BE71A1}" srcOrd="4" destOrd="0" presId="urn:microsoft.com/office/officeart/2018/5/layout/CenteredIconLabelDescriptionList"/>
    <dgm:cxn modelId="{AF0468DE-CE73-4A98-9F04-78F6C8B1BF28}" type="presParOf" srcId="{A5564B09-1F4E-4030-98C1-FDE61F0E008F}" destId="{6B5CF04A-4B7F-4EE3-B288-F36B92968D80}" srcOrd="3" destOrd="0" presId="urn:microsoft.com/office/officeart/2018/5/layout/CenteredIconLabelDescriptionList"/>
    <dgm:cxn modelId="{92F0431E-3D13-49DB-8356-0687057CFB54}" type="presParOf" srcId="{A5564B09-1F4E-4030-98C1-FDE61F0E008F}" destId="{9191E24A-D078-4A9B-A7D9-1E6871E319F3}" srcOrd="4" destOrd="0" presId="urn:microsoft.com/office/officeart/2018/5/layout/CenteredIconLabelDescriptionList"/>
    <dgm:cxn modelId="{3496AC1E-84E7-4D44-A2B4-A2591C1D69C3}" type="presParOf" srcId="{9191E24A-D078-4A9B-A7D9-1E6871E319F3}" destId="{B9489FFA-4C2F-41FC-9CA2-763421AD8746}" srcOrd="0" destOrd="0" presId="urn:microsoft.com/office/officeart/2018/5/layout/CenteredIconLabelDescriptionList"/>
    <dgm:cxn modelId="{738C9858-DA27-4200-9E42-C1AC495B3B58}" type="presParOf" srcId="{9191E24A-D078-4A9B-A7D9-1E6871E319F3}" destId="{2A2C8528-2E52-4314-8AD3-703A21FF0C93}" srcOrd="1" destOrd="0" presId="urn:microsoft.com/office/officeart/2018/5/layout/CenteredIconLabelDescriptionList"/>
    <dgm:cxn modelId="{4B6E7E2B-35D8-4EA4-8FFE-2C6E63F597E3}" type="presParOf" srcId="{9191E24A-D078-4A9B-A7D9-1E6871E319F3}" destId="{78EEBBC0-04DC-496C-A2A6-D32C079F7F33}" srcOrd="2" destOrd="0" presId="urn:microsoft.com/office/officeart/2018/5/layout/CenteredIconLabelDescriptionList"/>
    <dgm:cxn modelId="{D67B8F74-19F5-4290-993E-D93F99C78D1A}" type="presParOf" srcId="{9191E24A-D078-4A9B-A7D9-1E6871E319F3}" destId="{E47AEC72-7FF1-4101-8307-27A5E76EB867}" srcOrd="3" destOrd="0" presId="urn:microsoft.com/office/officeart/2018/5/layout/CenteredIconLabelDescriptionList"/>
    <dgm:cxn modelId="{F3D03D7D-966D-4F6E-9DFC-238414C360B3}" type="presParOf" srcId="{9191E24A-D078-4A9B-A7D9-1E6871E319F3}" destId="{272080D7-5059-4E28-A6FC-39A6EABB721C}" srcOrd="4" destOrd="0" presId="urn:microsoft.com/office/officeart/2018/5/layout/CenteredIconLabelDescriptionList"/>
    <dgm:cxn modelId="{EBDE9D45-FF8F-47D2-9C87-F9A6EBF3AE70}" type="presParOf" srcId="{A5564B09-1F4E-4030-98C1-FDE61F0E008F}" destId="{9EC3266C-723A-443A-AD2D-845393A4589E}" srcOrd="5" destOrd="0" presId="urn:microsoft.com/office/officeart/2018/5/layout/CenteredIconLabelDescriptionList"/>
    <dgm:cxn modelId="{597FCCDA-D379-40EA-A91A-7E4829862DA9}" type="presParOf" srcId="{A5564B09-1F4E-4030-98C1-FDE61F0E008F}" destId="{298E7FE8-4AC4-4ED4-B9F9-875ADDAF0BDA}" srcOrd="6" destOrd="0" presId="urn:microsoft.com/office/officeart/2018/5/layout/CenteredIconLabelDescriptionList"/>
    <dgm:cxn modelId="{2D5D4DFF-6761-42BD-AEE1-38877EA1BCDD}" type="presParOf" srcId="{298E7FE8-4AC4-4ED4-B9F9-875ADDAF0BDA}" destId="{ED3D7CB7-B8DC-4BCF-8CC7-1BA8F0F6E3E5}" srcOrd="0" destOrd="0" presId="urn:microsoft.com/office/officeart/2018/5/layout/CenteredIconLabelDescriptionList"/>
    <dgm:cxn modelId="{4E8E9F33-1116-4DFD-B083-CEE08DE6A522}" type="presParOf" srcId="{298E7FE8-4AC4-4ED4-B9F9-875ADDAF0BDA}" destId="{C014250B-99CF-4402-BF9F-917E02D41FE0}" srcOrd="1" destOrd="0" presId="urn:microsoft.com/office/officeart/2018/5/layout/CenteredIconLabelDescriptionList"/>
    <dgm:cxn modelId="{35F6FA6A-0992-496A-BF57-D3850AFCBFF2}" type="presParOf" srcId="{298E7FE8-4AC4-4ED4-B9F9-875ADDAF0BDA}" destId="{28C19DB6-6608-4E68-95B2-9D76C1B4C707}" srcOrd="2" destOrd="0" presId="urn:microsoft.com/office/officeart/2018/5/layout/CenteredIconLabelDescriptionList"/>
    <dgm:cxn modelId="{31024C58-52B9-43D7-A5C6-AFDA0FEB9CA4}" type="presParOf" srcId="{298E7FE8-4AC4-4ED4-B9F9-875ADDAF0BDA}" destId="{119A2CF7-BA1D-4EA9-8DA6-DA8423FBC9E2}" srcOrd="3" destOrd="0" presId="urn:microsoft.com/office/officeart/2018/5/layout/CenteredIconLabelDescriptionList"/>
    <dgm:cxn modelId="{2766DC03-BB4E-4A6E-A62A-A4F0BA704B16}" type="presParOf" srcId="{298E7FE8-4AC4-4ED4-B9F9-875ADDAF0BDA}" destId="{D1712D6B-681F-410F-B514-7C1EEF6312D6}" srcOrd="4" destOrd="0" presId="urn:microsoft.com/office/officeart/2018/5/layout/CenteredIconLabelDescriptionList"/>
    <dgm:cxn modelId="{B5380580-9363-4025-AAB6-FCDB769A75E9}" type="presParOf" srcId="{A5564B09-1F4E-4030-98C1-FDE61F0E008F}" destId="{5E852214-D99E-4626-8105-A5D0FC3A4807}" srcOrd="7" destOrd="0" presId="urn:microsoft.com/office/officeart/2018/5/layout/CenteredIconLabelDescriptionList"/>
    <dgm:cxn modelId="{173D4D89-154C-4E7D-AC1C-75A6B2C29C2F}" type="presParOf" srcId="{A5564B09-1F4E-4030-98C1-FDE61F0E008F}" destId="{0014BDE7-FF23-4478-A929-9861B8978791}" srcOrd="8" destOrd="0" presId="urn:microsoft.com/office/officeart/2018/5/layout/CenteredIconLabelDescriptionList"/>
    <dgm:cxn modelId="{905624D8-B6BE-4256-985D-39D3F8469CD5}" type="presParOf" srcId="{0014BDE7-FF23-4478-A929-9861B8978791}" destId="{EF2973C6-8F3C-4657-B7C5-C030410CB69C}" srcOrd="0" destOrd="0" presId="urn:microsoft.com/office/officeart/2018/5/layout/CenteredIconLabelDescriptionList"/>
    <dgm:cxn modelId="{C8B2268A-1733-4185-A80A-C61A2632D9B5}" type="presParOf" srcId="{0014BDE7-FF23-4478-A929-9861B8978791}" destId="{5CCF8AF0-858D-4FF1-9E29-182BE9E115B6}" srcOrd="1" destOrd="0" presId="urn:microsoft.com/office/officeart/2018/5/layout/CenteredIconLabelDescriptionList"/>
    <dgm:cxn modelId="{D412CB26-5F58-4625-8077-5E5046BB8BEB}" type="presParOf" srcId="{0014BDE7-FF23-4478-A929-9861B8978791}" destId="{F075B544-E130-4497-BCB0-A7370DF09D20}" srcOrd="2" destOrd="0" presId="urn:microsoft.com/office/officeart/2018/5/layout/CenteredIconLabelDescriptionList"/>
    <dgm:cxn modelId="{FC2645BE-F6BD-4716-A9DF-012CAB9969A6}" type="presParOf" srcId="{0014BDE7-FF23-4478-A929-9861B8978791}" destId="{753E9DFE-486B-43C4-888D-8C67D26D0E15}" srcOrd="3" destOrd="0" presId="urn:microsoft.com/office/officeart/2018/5/layout/CenteredIconLabelDescriptionList"/>
    <dgm:cxn modelId="{09F505A7-7990-4352-999D-C13774DCEDAE}" type="presParOf" srcId="{0014BDE7-FF23-4478-A929-9861B8978791}" destId="{1021D708-4376-47D3-832B-B0406DAD441F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8ED80367-3CFA-4CE2-961B-F6E1DB5AE736}" type="doc">
      <dgm:prSet loTypeId="urn:microsoft.com/office/officeart/2018/5/layout/CenteredIconLabelDescriptionList" loCatId="icon" qsTypeId="urn:microsoft.com/office/officeart/2005/8/quickstyle/simple1" qsCatId="simple" csTypeId="urn:microsoft.com/office/officeart/2018/5/colors/Iconchunking_neutralbg_accent4_2" csCatId="accent4" phldr="1"/>
      <dgm:spPr/>
      <dgm:t>
        <a:bodyPr/>
        <a:lstStyle/>
        <a:p>
          <a:endParaRPr lang="en-US"/>
        </a:p>
      </dgm:t>
    </dgm:pt>
    <dgm:pt modelId="{61D72F3E-E1AF-415E-BB1F-79B1B78D43A1}">
      <dgm:prSet/>
      <dgm:spPr/>
      <dgm:t>
        <a:bodyPr/>
        <a:lstStyle/>
        <a:p>
          <a:pPr>
            <a:defRPr b="1"/>
          </a:pPr>
          <a:r>
            <a:rPr lang="en-IN" b="1" u="sng"/>
            <a:t>Total Workers</a:t>
          </a:r>
          <a:endParaRPr lang="en-US"/>
        </a:p>
      </dgm:t>
    </dgm:pt>
    <dgm:pt modelId="{30912E15-1189-4C4F-92A8-A942E1F921F4}" type="parTrans" cxnId="{2F780C01-786C-498C-880A-23FF93FB5435}">
      <dgm:prSet/>
      <dgm:spPr/>
      <dgm:t>
        <a:bodyPr/>
        <a:lstStyle/>
        <a:p>
          <a:endParaRPr lang="en-US"/>
        </a:p>
      </dgm:t>
    </dgm:pt>
    <dgm:pt modelId="{9F008AEC-25BF-4A38-BA59-9B9096854050}" type="sibTrans" cxnId="{2F780C01-786C-498C-880A-23FF93FB5435}">
      <dgm:prSet/>
      <dgm:spPr/>
      <dgm:t>
        <a:bodyPr/>
        <a:lstStyle/>
        <a:p>
          <a:endParaRPr lang="en-US"/>
        </a:p>
      </dgm:t>
    </dgm:pt>
    <dgm:pt modelId="{DDD88A4D-1E96-460F-8909-8BB80804FD11}">
      <dgm:prSet/>
      <dgm:spPr/>
      <dgm:t>
        <a:bodyPr/>
        <a:lstStyle/>
        <a:p>
          <a:r>
            <a:rPr lang="en-US"/>
            <a:t>merged_df["total_workers"] = merged_df["main_workers___total____persons"] + merged_df["marginal_workers___total____persons"]</a:t>
          </a:r>
        </a:p>
      </dgm:t>
    </dgm:pt>
    <dgm:pt modelId="{1581DA64-798F-4519-A913-CC36A5E9B5A8}" type="parTrans" cxnId="{1AE368EE-6550-40F1-8BD9-9CDEB3BE481C}">
      <dgm:prSet/>
      <dgm:spPr/>
      <dgm:t>
        <a:bodyPr/>
        <a:lstStyle/>
        <a:p>
          <a:endParaRPr lang="en-US"/>
        </a:p>
      </dgm:t>
    </dgm:pt>
    <dgm:pt modelId="{6447E63A-F45E-476B-9EB8-8CB444ACAB0F}" type="sibTrans" cxnId="{1AE368EE-6550-40F1-8BD9-9CDEB3BE481C}">
      <dgm:prSet/>
      <dgm:spPr/>
      <dgm:t>
        <a:bodyPr/>
        <a:lstStyle/>
        <a:p>
          <a:endParaRPr lang="en-US"/>
        </a:p>
      </dgm:t>
    </dgm:pt>
    <dgm:pt modelId="{CFE0DCBB-EF6D-47AF-8077-B1B365CD0EFC}">
      <dgm:prSet/>
      <dgm:spPr/>
      <dgm:t>
        <a:bodyPr/>
        <a:lstStyle/>
        <a:p>
          <a:r>
            <a:rPr lang="en-US" b="1"/>
            <a:t>Combines main and marginal workers into one total workforce feature.</a:t>
          </a:r>
          <a:endParaRPr lang="en-US"/>
        </a:p>
      </dgm:t>
    </dgm:pt>
    <dgm:pt modelId="{768C999D-D0C9-425E-B63D-8B0813BF3E6E}" type="parTrans" cxnId="{08CE9583-84BF-45B2-B9A9-6C645CE6001D}">
      <dgm:prSet/>
      <dgm:spPr/>
      <dgm:t>
        <a:bodyPr/>
        <a:lstStyle/>
        <a:p>
          <a:endParaRPr lang="en-US"/>
        </a:p>
      </dgm:t>
    </dgm:pt>
    <dgm:pt modelId="{C4457461-4FEE-4581-A4C8-C10F93474A12}" type="sibTrans" cxnId="{08CE9583-84BF-45B2-B9A9-6C645CE6001D}">
      <dgm:prSet/>
      <dgm:spPr/>
      <dgm:t>
        <a:bodyPr/>
        <a:lstStyle/>
        <a:p>
          <a:endParaRPr lang="en-US"/>
        </a:p>
      </dgm:t>
    </dgm:pt>
    <dgm:pt modelId="{8CEA4F6C-C85B-4BD6-8982-488C35D73978}">
      <dgm:prSet/>
      <dgm:spPr/>
      <dgm:t>
        <a:bodyPr/>
        <a:lstStyle/>
        <a:p>
          <a:r>
            <a:rPr lang="en-US" b="1"/>
            <a:t>Useful for understanding overall labor participation</a:t>
          </a:r>
          <a:r>
            <a:rPr lang="en-US"/>
            <a:t>.</a:t>
          </a:r>
        </a:p>
      </dgm:t>
    </dgm:pt>
    <dgm:pt modelId="{0AA47449-6BC9-4674-816C-06BF01E708C3}" type="parTrans" cxnId="{63DBC057-F464-4B2A-9A1F-FBF68F236572}">
      <dgm:prSet/>
      <dgm:spPr/>
      <dgm:t>
        <a:bodyPr/>
        <a:lstStyle/>
        <a:p>
          <a:endParaRPr lang="en-US"/>
        </a:p>
      </dgm:t>
    </dgm:pt>
    <dgm:pt modelId="{556A2B39-051C-4365-95CB-4134126BBFE5}" type="sibTrans" cxnId="{63DBC057-F464-4B2A-9A1F-FBF68F236572}">
      <dgm:prSet/>
      <dgm:spPr/>
      <dgm:t>
        <a:bodyPr/>
        <a:lstStyle/>
        <a:p>
          <a:endParaRPr lang="en-US"/>
        </a:p>
      </dgm:t>
    </dgm:pt>
    <dgm:pt modelId="{1EA2BF2C-2C68-45D8-9CC3-3471827CFCA6}">
      <dgm:prSet/>
      <dgm:spPr/>
      <dgm:t>
        <a:bodyPr/>
        <a:lstStyle/>
        <a:p>
          <a:pPr>
            <a:defRPr b="1"/>
          </a:pPr>
          <a:r>
            <a:rPr lang="en-IN" b="1" u="sng"/>
            <a:t>Gender Ratio</a:t>
          </a:r>
          <a:endParaRPr lang="en-US"/>
        </a:p>
      </dgm:t>
    </dgm:pt>
    <dgm:pt modelId="{A0C42C3D-E3EB-4C11-8B2F-8F46A0625C02}" type="parTrans" cxnId="{AA1DAC67-359C-449F-9DF9-5B56950CE33C}">
      <dgm:prSet/>
      <dgm:spPr/>
      <dgm:t>
        <a:bodyPr/>
        <a:lstStyle/>
        <a:p>
          <a:endParaRPr lang="en-US"/>
        </a:p>
      </dgm:t>
    </dgm:pt>
    <dgm:pt modelId="{45DA62F1-169B-4442-8F47-DF4D816177BD}" type="sibTrans" cxnId="{AA1DAC67-359C-449F-9DF9-5B56950CE33C}">
      <dgm:prSet/>
      <dgm:spPr/>
      <dgm:t>
        <a:bodyPr/>
        <a:lstStyle/>
        <a:p>
          <a:endParaRPr lang="en-US"/>
        </a:p>
      </dgm:t>
    </dgm:pt>
    <dgm:pt modelId="{0638E753-8A84-45E7-BFE7-689294A89BD2}">
      <dgm:prSet/>
      <dgm:spPr/>
      <dgm:t>
        <a:bodyPr/>
        <a:lstStyle/>
        <a:p>
          <a:r>
            <a:rPr lang="en-US"/>
            <a:t>merged_df["female_to_male_ratio"] = merged_df['main_workers___total___females'] / merged_df['main_workers___total___males’]</a:t>
          </a:r>
        </a:p>
      </dgm:t>
    </dgm:pt>
    <dgm:pt modelId="{36E26AAE-5AA5-4920-9A0E-06EF56127BDA}" type="parTrans" cxnId="{EF786EE6-6CF1-4B76-9E55-B29D25DC63B5}">
      <dgm:prSet/>
      <dgm:spPr/>
      <dgm:t>
        <a:bodyPr/>
        <a:lstStyle/>
        <a:p>
          <a:endParaRPr lang="en-US"/>
        </a:p>
      </dgm:t>
    </dgm:pt>
    <dgm:pt modelId="{4CFAFEBE-D8B7-4798-AC8F-503299C595C3}" type="sibTrans" cxnId="{EF786EE6-6CF1-4B76-9E55-B29D25DC63B5}">
      <dgm:prSet/>
      <dgm:spPr/>
      <dgm:t>
        <a:bodyPr/>
        <a:lstStyle/>
        <a:p>
          <a:endParaRPr lang="en-US"/>
        </a:p>
      </dgm:t>
    </dgm:pt>
    <dgm:pt modelId="{952DCC31-3DBD-4FA7-BB80-575C6D7F2847}">
      <dgm:prSet/>
      <dgm:spPr/>
      <dgm:t>
        <a:bodyPr/>
        <a:lstStyle/>
        <a:p>
          <a:r>
            <a:rPr lang="en-US" b="1"/>
            <a:t>Calculates the ratio of female to male workers.</a:t>
          </a:r>
          <a:endParaRPr lang="en-US"/>
        </a:p>
      </dgm:t>
    </dgm:pt>
    <dgm:pt modelId="{C8B05A6A-E195-4E95-B523-34A21B7F72C6}" type="parTrans" cxnId="{04FA6D3A-F2B7-4BCB-881D-34D195F53326}">
      <dgm:prSet/>
      <dgm:spPr/>
      <dgm:t>
        <a:bodyPr/>
        <a:lstStyle/>
        <a:p>
          <a:endParaRPr lang="en-US"/>
        </a:p>
      </dgm:t>
    </dgm:pt>
    <dgm:pt modelId="{4848E4AB-0137-4141-89C9-CC6F66794D4D}" type="sibTrans" cxnId="{04FA6D3A-F2B7-4BCB-881D-34D195F53326}">
      <dgm:prSet/>
      <dgm:spPr/>
      <dgm:t>
        <a:bodyPr/>
        <a:lstStyle/>
        <a:p>
          <a:endParaRPr lang="en-US"/>
        </a:p>
      </dgm:t>
    </dgm:pt>
    <dgm:pt modelId="{ADC7A8A2-7392-4EB3-894C-3601C1E25EC6}">
      <dgm:prSet/>
      <dgm:spPr/>
      <dgm:t>
        <a:bodyPr/>
        <a:lstStyle/>
        <a:p>
          <a:r>
            <a:rPr lang="en-US" b="1"/>
            <a:t>Highlights gender balance in the workforce</a:t>
          </a:r>
          <a:r>
            <a:rPr lang="en-US"/>
            <a:t>.</a:t>
          </a:r>
        </a:p>
      </dgm:t>
    </dgm:pt>
    <dgm:pt modelId="{5BD9E49D-0B8D-429A-8C0E-FD1CA24E2DFF}" type="parTrans" cxnId="{E12A1B11-AF8B-48DE-95B0-D4F81D0F15B8}">
      <dgm:prSet/>
      <dgm:spPr/>
      <dgm:t>
        <a:bodyPr/>
        <a:lstStyle/>
        <a:p>
          <a:endParaRPr lang="en-US"/>
        </a:p>
      </dgm:t>
    </dgm:pt>
    <dgm:pt modelId="{055605A1-7705-422B-A7E0-0D4EB47BE691}" type="sibTrans" cxnId="{E12A1B11-AF8B-48DE-95B0-D4F81D0F15B8}">
      <dgm:prSet/>
      <dgm:spPr/>
      <dgm:t>
        <a:bodyPr/>
        <a:lstStyle/>
        <a:p>
          <a:endParaRPr lang="en-US"/>
        </a:p>
      </dgm:t>
    </dgm:pt>
    <dgm:pt modelId="{27D8FD28-6780-4A0F-9104-9BE2E68C437E}">
      <dgm:prSet/>
      <dgm:spPr/>
      <dgm:t>
        <a:bodyPr/>
        <a:lstStyle/>
        <a:p>
          <a:pPr>
            <a:defRPr b="1"/>
          </a:pPr>
          <a:r>
            <a:rPr lang="en-IN" b="1" u="sng"/>
            <a:t>Rural/Urban Worker Ratios</a:t>
          </a:r>
          <a:endParaRPr lang="en-US"/>
        </a:p>
      </dgm:t>
    </dgm:pt>
    <dgm:pt modelId="{19B06192-746A-4DBE-89A8-F69B7078D15B}" type="parTrans" cxnId="{AA8EED28-8AF2-4269-BA80-C09076963B8D}">
      <dgm:prSet/>
      <dgm:spPr/>
      <dgm:t>
        <a:bodyPr/>
        <a:lstStyle/>
        <a:p>
          <a:endParaRPr lang="en-US"/>
        </a:p>
      </dgm:t>
    </dgm:pt>
    <dgm:pt modelId="{7B456421-92B8-485F-BB1C-35153D8B09ED}" type="sibTrans" cxnId="{AA8EED28-8AF2-4269-BA80-C09076963B8D}">
      <dgm:prSet/>
      <dgm:spPr/>
      <dgm:t>
        <a:bodyPr/>
        <a:lstStyle/>
        <a:p>
          <a:endParaRPr lang="en-US"/>
        </a:p>
      </dgm:t>
    </dgm:pt>
    <dgm:pt modelId="{DE9923F5-4097-4D98-B91E-2BD365F991C6}">
      <dgm:prSet/>
      <dgm:spPr/>
      <dgm:t>
        <a:bodyPr/>
        <a:lstStyle/>
        <a:p>
          <a:r>
            <a:rPr lang="en-US"/>
            <a:t>merged_df["rural_ratio"] = merged_df['main_workers___rural____persons'] / merged_df['main_workers___total____persons']</a:t>
          </a:r>
        </a:p>
      </dgm:t>
    </dgm:pt>
    <dgm:pt modelId="{ED0C6140-111E-479C-840E-8B45C1D0D1EE}" type="parTrans" cxnId="{EF66AF3C-62F4-4BC1-A86D-D5C746ACA3A4}">
      <dgm:prSet/>
      <dgm:spPr/>
      <dgm:t>
        <a:bodyPr/>
        <a:lstStyle/>
        <a:p>
          <a:endParaRPr lang="en-US"/>
        </a:p>
      </dgm:t>
    </dgm:pt>
    <dgm:pt modelId="{960A5E1A-3D7C-4A80-9B23-68129DA36F3B}" type="sibTrans" cxnId="{EF66AF3C-62F4-4BC1-A86D-D5C746ACA3A4}">
      <dgm:prSet/>
      <dgm:spPr/>
      <dgm:t>
        <a:bodyPr/>
        <a:lstStyle/>
        <a:p>
          <a:endParaRPr lang="en-US"/>
        </a:p>
      </dgm:t>
    </dgm:pt>
    <dgm:pt modelId="{8F0089F6-03C5-43D7-81D4-494C3F4C6FF6}">
      <dgm:prSet/>
      <dgm:spPr/>
      <dgm:t>
        <a:bodyPr/>
        <a:lstStyle/>
        <a:p>
          <a:r>
            <a:rPr lang="en-US"/>
            <a:t>merged_df["urban_ratio"] = merged_df['main_workers___urban____persons'] / merged_df["main_workers___total____persons"]</a:t>
          </a:r>
        </a:p>
      </dgm:t>
    </dgm:pt>
    <dgm:pt modelId="{565FECC9-7099-4861-803B-2D5676661337}" type="parTrans" cxnId="{1C620E75-F3F8-4317-8F90-14EB67452285}">
      <dgm:prSet/>
      <dgm:spPr/>
      <dgm:t>
        <a:bodyPr/>
        <a:lstStyle/>
        <a:p>
          <a:endParaRPr lang="en-US"/>
        </a:p>
      </dgm:t>
    </dgm:pt>
    <dgm:pt modelId="{7591F8AB-05DE-4F5D-B718-C5E61061A7C2}" type="sibTrans" cxnId="{1C620E75-F3F8-4317-8F90-14EB67452285}">
      <dgm:prSet/>
      <dgm:spPr/>
      <dgm:t>
        <a:bodyPr/>
        <a:lstStyle/>
        <a:p>
          <a:endParaRPr lang="en-US"/>
        </a:p>
      </dgm:t>
    </dgm:pt>
    <dgm:pt modelId="{1FC666AB-CC04-45E1-8798-3508C93268FA}">
      <dgm:prSet/>
      <dgm:spPr/>
      <dgm:t>
        <a:bodyPr/>
        <a:lstStyle/>
        <a:p>
          <a:r>
            <a:rPr lang="en-US" b="1"/>
            <a:t>Shows distribution of workers between rural and urban areas.</a:t>
          </a:r>
          <a:endParaRPr lang="en-US"/>
        </a:p>
      </dgm:t>
    </dgm:pt>
    <dgm:pt modelId="{E5E8CFE4-4C86-4BC7-A0D7-20CAB11E82A2}" type="parTrans" cxnId="{0BB3F09A-F749-4722-A315-F007DC4E14B9}">
      <dgm:prSet/>
      <dgm:spPr/>
      <dgm:t>
        <a:bodyPr/>
        <a:lstStyle/>
        <a:p>
          <a:endParaRPr lang="en-US"/>
        </a:p>
      </dgm:t>
    </dgm:pt>
    <dgm:pt modelId="{BB85FAC1-C4D0-4F98-A6E7-7F64AB1F4BF9}" type="sibTrans" cxnId="{0BB3F09A-F749-4722-A315-F007DC4E14B9}">
      <dgm:prSet/>
      <dgm:spPr/>
      <dgm:t>
        <a:bodyPr/>
        <a:lstStyle/>
        <a:p>
          <a:endParaRPr lang="en-US"/>
        </a:p>
      </dgm:t>
    </dgm:pt>
    <dgm:pt modelId="{A472FF7E-F36E-4565-A3E1-53E547884C6E}">
      <dgm:prSet/>
      <dgm:spPr/>
      <dgm:t>
        <a:bodyPr/>
        <a:lstStyle/>
        <a:p>
          <a:r>
            <a:rPr lang="en-US" b="1"/>
            <a:t>Helps in analyzing workforce geography and infrastructure needs</a:t>
          </a:r>
          <a:r>
            <a:rPr lang="en-US"/>
            <a:t>.</a:t>
          </a:r>
        </a:p>
      </dgm:t>
    </dgm:pt>
    <dgm:pt modelId="{BEC77612-1DA0-4D32-BBAE-A0F65ACEB9B9}" type="parTrans" cxnId="{1C350EB1-24A2-4CC3-983E-83147388463B}">
      <dgm:prSet/>
      <dgm:spPr/>
      <dgm:t>
        <a:bodyPr/>
        <a:lstStyle/>
        <a:p>
          <a:endParaRPr lang="en-US"/>
        </a:p>
      </dgm:t>
    </dgm:pt>
    <dgm:pt modelId="{8CD2A399-7B07-4892-ADA6-5E1DD82784EE}" type="sibTrans" cxnId="{1C350EB1-24A2-4CC3-983E-83147388463B}">
      <dgm:prSet/>
      <dgm:spPr/>
      <dgm:t>
        <a:bodyPr/>
        <a:lstStyle/>
        <a:p>
          <a:endParaRPr lang="en-US"/>
        </a:p>
      </dgm:t>
    </dgm:pt>
    <dgm:pt modelId="{5D983D2C-5F47-4FC2-8E48-9FFBB616AC23}" type="pres">
      <dgm:prSet presAssocID="{8ED80367-3CFA-4CE2-961B-F6E1DB5AE736}" presName="root" presStyleCnt="0">
        <dgm:presLayoutVars>
          <dgm:dir/>
          <dgm:resizeHandles val="exact"/>
        </dgm:presLayoutVars>
      </dgm:prSet>
      <dgm:spPr/>
    </dgm:pt>
    <dgm:pt modelId="{C11CEC4C-21D3-444F-A3FB-1683FB6F4DF0}" type="pres">
      <dgm:prSet presAssocID="{61D72F3E-E1AF-415E-BB1F-79B1B78D43A1}" presName="compNode" presStyleCnt="0"/>
      <dgm:spPr/>
    </dgm:pt>
    <dgm:pt modelId="{C392C65F-9D9D-48A9-9907-016734629AE9}" type="pres">
      <dgm:prSet presAssocID="{61D72F3E-E1AF-415E-BB1F-79B1B78D43A1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ranching Diagram"/>
        </a:ext>
      </dgm:extLst>
    </dgm:pt>
    <dgm:pt modelId="{05D2DC8A-2272-44D6-8541-F4A82CCEACE1}" type="pres">
      <dgm:prSet presAssocID="{61D72F3E-E1AF-415E-BB1F-79B1B78D43A1}" presName="iconSpace" presStyleCnt="0"/>
      <dgm:spPr/>
    </dgm:pt>
    <dgm:pt modelId="{74970730-59CF-4750-847A-780F51258B52}" type="pres">
      <dgm:prSet presAssocID="{61D72F3E-E1AF-415E-BB1F-79B1B78D43A1}" presName="parTx" presStyleLbl="revTx" presStyleIdx="0" presStyleCnt="6">
        <dgm:presLayoutVars>
          <dgm:chMax val="0"/>
          <dgm:chPref val="0"/>
        </dgm:presLayoutVars>
      </dgm:prSet>
      <dgm:spPr/>
    </dgm:pt>
    <dgm:pt modelId="{42A401C7-B795-4FE0-95EC-D1C9EC35AB80}" type="pres">
      <dgm:prSet presAssocID="{61D72F3E-E1AF-415E-BB1F-79B1B78D43A1}" presName="txSpace" presStyleCnt="0"/>
      <dgm:spPr/>
    </dgm:pt>
    <dgm:pt modelId="{F6946617-08A9-4914-808C-A7A0A1D81BAA}" type="pres">
      <dgm:prSet presAssocID="{61D72F3E-E1AF-415E-BB1F-79B1B78D43A1}" presName="desTx" presStyleLbl="revTx" presStyleIdx="1" presStyleCnt="6">
        <dgm:presLayoutVars/>
      </dgm:prSet>
      <dgm:spPr/>
    </dgm:pt>
    <dgm:pt modelId="{D32E092A-4919-4075-AD4D-A0B06E56EE3F}" type="pres">
      <dgm:prSet presAssocID="{9F008AEC-25BF-4A38-BA59-9B9096854050}" presName="sibTrans" presStyleCnt="0"/>
      <dgm:spPr/>
    </dgm:pt>
    <dgm:pt modelId="{0A89184C-E60B-4A1F-B6F1-9A0E8C752A7C}" type="pres">
      <dgm:prSet presAssocID="{1EA2BF2C-2C68-45D8-9CC3-3471827CFCA6}" presName="compNode" presStyleCnt="0"/>
      <dgm:spPr/>
    </dgm:pt>
    <dgm:pt modelId="{326ED708-DDC1-48FD-AAFE-703FA3F3E107}" type="pres">
      <dgm:prSet presAssocID="{1EA2BF2C-2C68-45D8-9CC3-3471827CFCA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eers"/>
        </a:ext>
      </dgm:extLst>
    </dgm:pt>
    <dgm:pt modelId="{5CD6443B-302C-4DEE-BEC9-743DC6960F34}" type="pres">
      <dgm:prSet presAssocID="{1EA2BF2C-2C68-45D8-9CC3-3471827CFCA6}" presName="iconSpace" presStyleCnt="0"/>
      <dgm:spPr/>
    </dgm:pt>
    <dgm:pt modelId="{5C16B543-6443-4991-A3B8-3A5D769297CC}" type="pres">
      <dgm:prSet presAssocID="{1EA2BF2C-2C68-45D8-9CC3-3471827CFCA6}" presName="parTx" presStyleLbl="revTx" presStyleIdx="2" presStyleCnt="6">
        <dgm:presLayoutVars>
          <dgm:chMax val="0"/>
          <dgm:chPref val="0"/>
        </dgm:presLayoutVars>
      </dgm:prSet>
      <dgm:spPr/>
    </dgm:pt>
    <dgm:pt modelId="{18B7EFE4-9F0D-46EE-AEC1-326CCA5BC80D}" type="pres">
      <dgm:prSet presAssocID="{1EA2BF2C-2C68-45D8-9CC3-3471827CFCA6}" presName="txSpace" presStyleCnt="0"/>
      <dgm:spPr/>
    </dgm:pt>
    <dgm:pt modelId="{D77E7AB7-3A31-475B-9A37-44B2BF2A1D38}" type="pres">
      <dgm:prSet presAssocID="{1EA2BF2C-2C68-45D8-9CC3-3471827CFCA6}" presName="desTx" presStyleLbl="revTx" presStyleIdx="3" presStyleCnt="6">
        <dgm:presLayoutVars/>
      </dgm:prSet>
      <dgm:spPr/>
    </dgm:pt>
    <dgm:pt modelId="{2F2435BA-ACEF-475B-B3EE-4B5FABBFABC6}" type="pres">
      <dgm:prSet presAssocID="{45DA62F1-169B-4442-8F47-DF4D816177BD}" presName="sibTrans" presStyleCnt="0"/>
      <dgm:spPr/>
    </dgm:pt>
    <dgm:pt modelId="{367D5DDA-C6B1-4B58-B4DA-338720E593F7}" type="pres">
      <dgm:prSet presAssocID="{27D8FD28-6780-4A0F-9104-9BE2E68C437E}" presName="compNode" presStyleCnt="0"/>
      <dgm:spPr/>
    </dgm:pt>
    <dgm:pt modelId="{EFFE1916-B9C8-4B0A-872D-B60D742FA372}" type="pres">
      <dgm:prSet presAssocID="{27D8FD28-6780-4A0F-9104-9BE2E68C437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Graph with Downward Trend"/>
        </a:ext>
      </dgm:extLst>
    </dgm:pt>
    <dgm:pt modelId="{07A7745E-4E67-4946-AD65-3AC986AF3FA5}" type="pres">
      <dgm:prSet presAssocID="{27D8FD28-6780-4A0F-9104-9BE2E68C437E}" presName="iconSpace" presStyleCnt="0"/>
      <dgm:spPr/>
    </dgm:pt>
    <dgm:pt modelId="{FD023594-18CE-4075-9FED-9C06030EF0C9}" type="pres">
      <dgm:prSet presAssocID="{27D8FD28-6780-4A0F-9104-9BE2E68C437E}" presName="parTx" presStyleLbl="revTx" presStyleIdx="4" presStyleCnt="6">
        <dgm:presLayoutVars>
          <dgm:chMax val="0"/>
          <dgm:chPref val="0"/>
        </dgm:presLayoutVars>
      </dgm:prSet>
      <dgm:spPr/>
    </dgm:pt>
    <dgm:pt modelId="{81757CB0-72FE-4AA4-BAEA-43C33CD0164E}" type="pres">
      <dgm:prSet presAssocID="{27D8FD28-6780-4A0F-9104-9BE2E68C437E}" presName="txSpace" presStyleCnt="0"/>
      <dgm:spPr/>
    </dgm:pt>
    <dgm:pt modelId="{E7C9347B-1C88-488A-A1E3-E03B53E5BA62}" type="pres">
      <dgm:prSet presAssocID="{27D8FD28-6780-4A0F-9104-9BE2E68C437E}" presName="desTx" presStyleLbl="revTx" presStyleIdx="5" presStyleCnt="6">
        <dgm:presLayoutVars/>
      </dgm:prSet>
      <dgm:spPr/>
    </dgm:pt>
  </dgm:ptLst>
  <dgm:cxnLst>
    <dgm:cxn modelId="{2F780C01-786C-498C-880A-23FF93FB5435}" srcId="{8ED80367-3CFA-4CE2-961B-F6E1DB5AE736}" destId="{61D72F3E-E1AF-415E-BB1F-79B1B78D43A1}" srcOrd="0" destOrd="0" parTransId="{30912E15-1189-4C4F-92A8-A942E1F921F4}" sibTransId="{9F008AEC-25BF-4A38-BA59-9B9096854050}"/>
    <dgm:cxn modelId="{E12A1B11-AF8B-48DE-95B0-D4F81D0F15B8}" srcId="{0638E753-8A84-45E7-BFE7-689294A89BD2}" destId="{ADC7A8A2-7392-4EB3-894C-3601C1E25EC6}" srcOrd="1" destOrd="0" parTransId="{5BD9E49D-0B8D-429A-8C0E-FD1CA24E2DFF}" sibTransId="{055605A1-7705-422B-A7E0-0D4EB47BE691}"/>
    <dgm:cxn modelId="{EC9D6A16-5C2F-42F5-9C7E-4D32B2C8BB07}" type="presOf" srcId="{8F0089F6-03C5-43D7-81D4-494C3F4C6FF6}" destId="{E7C9347B-1C88-488A-A1E3-E03B53E5BA62}" srcOrd="0" destOrd="1" presId="urn:microsoft.com/office/officeart/2018/5/layout/CenteredIconLabelDescriptionList"/>
    <dgm:cxn modelId="{1FE61C24-AEA1-4FC1-AE78-F8D027A9244A}" type="presOf" srcId="{8ED80367-3CFA-4CE2-961B-F6E1DB5AE736}" destId="{5D983D2C-5F47-4FC2-8E48-9FFBB616AC23}" srcOrd="0" destOrd="0" presId="urn:microsoft.com/office/officeart/2018/5/layout/CenteredIconLabelDescriptionList"/>
    <dgm:cxn modelId="{AA8EED28-8AF2-4269-BA80-C09076963B8D}" srcId="{8ED80367-3CFA-4CE2-961B-F6E1DB5AE736}" destId="{27D8FD28-6780-4A0F-9104-9BE2E68C437E}" srcOrd="2" destOrd="0" parTransId="{19B06192-746A-4DBE-89A8-F69B7078D15B}" sibTransId="{7B456421-92B8-485F-BB1C-35153D8B09ED}"/>
    <dgm:cxn modelId="{0DBFE638-7EB3-40BD-80C0-89ED668C1117}" type="presOf" srcId="{952DCC31-3DBD-4FA7-BB80-575C6D7F2847}" destId="{D77E7AB7-3A31-475B-9A37-44B2BF2A1D38}" srcOrd="0" destOrd="1" presId="urn:microsoft.com/office/officeart/2018/5/layout/CenteredIconLabelDescriptionList"/>
    <dgm:cxn modelId="{04FA6D3A-F2B7-4BCB-881D-34D195F53326}" srcId="{0638E753-8A84-45E7-BFE7-689294A89BD2}" destId="{952DCC31-3DBD-4FA7-BB80-575C6D7F2847}" srcOrd="0" destOrd="0" parTransId="{C8B05A6A-E195-4E95-B523-34A21B7F72C6}" sibTransId="{4848E4AB-0137-4141-89C9-CC6F66794D4D}"/>
    <dgm:cxn modelId="{EF66AF3C-62F4-4BC1-A86D-D5C746ACA3A4}" srcId="{27D8FD28-6780-4A0F-9104-9BE2E68C437E}" destId="{DE9923F5-4097-4D98-B91E-2BD365F991C6}" srcOrd="0" destOrd="0" parTransId="{ED0C6140-111E-479C-840E-8B45C1D0D1EE}" sibTransId="{960A5E1A-3D7C-4A80-9B23-68129DA36F3B}"/>
    <dgm:cxn modelId="{8F87553F-6CB4-423C-9DC0-44BB87D98CDE}" type="presOf" srcId="{1EA2BF2C-2C68-45D8-9CC3-3471827CFCA6}" destId="{5C16B543-6443-4991-A3B8-3A5D769297CC}" srcOrd="0" destOrd="0" presId="urn:microsoft.com/office/officeart/2018/5/layout/CenteredIconLabelDescriptionList"/>
    <dgm:cxn modelId="{E71F4A43-F5DE-4920-A9D1-A904C372F98F}" type="presOf" srcId="{DE9923F5-4097-4D98-B91E-2BD365F991C6}" destId="{E7C9347B-1C88-488A-A1E3-E03B53E5BA62}" srcOrd="0" destOrd="0" presId="urn:microsoft.com/office/officeart/2018/5/layout/CenteredIconLabelDescriptionList"/>
    <dgm:cxn modelId="{19D17943-DEEB-456B-8C53-C602DD3078A3}" type="presOf" srcId="{61D72F3E-E1AF-415E-BB1F-79B1B78D43A1}" destId="{74970730-59CF-4750-847A-780F51258B52}" srcOrd="0" destOrd="0" presId="urn:microsoft.com/office/officeart/2018/5/layout/CenteredIconLabelDescriptionList"/>
    <dgm:cxn modelId="{AA1DAC67-359C-449F-9DF9-5B56950CE33C}" srcId="{8ED80367-3CFA-4CE2-961B-F6E1DB5AE736}" destId="{1EA2BF2C-2C68-45D8-9CC3-3471827CFCA6}" srcOrd="1" destOrd="0" parTransId="{A0C42C3D-E3EB-4C11-8B2F-8F46A0625C02}" sibTransId="{45DA62F1-169B-4442-8F47-DF4D816177BD}"/>
    <dgm:cxn modelId="{2BA90E6C-A80A-49E9-BF66-C7DBF62EAE77}" type="presOf" srcId="{8CEA4F6C-C85B-4BD6-8982-488C35D73978}" destId="{F6946617-08A9-4914-808C-A7A0A1D81BAA}" srcOrd="0" destOrd="2" presId="urn:microsoft.com/office/officeart/2018/5/layout/CenteredIconLabelDescriptionList"/>
    <dgm:cxn modelId="{9AF17C52-E6C9-466D-B0C0-0D44F19FA6CE}" type="presOf" srcId="{A472FF7E-F36E-4565-A3E1-53E547884C6E}" destId="{E7C9347B-1C88-488A-A1E3-E03B53E5BA62}" srcOrd="0" destOrd="3" presId="urn:microsoft.com/office/officeart/2018/5/layout/CenteredIconLabelDescriptionList"/>
    <dgm:cxn modelId="{1C620E75-F3F8-4317-8F90-14EB67452285}" srcId="{27D8FD28-6780-4A0F-9104-9BE2E68C437E}" destId="{8F0089F6-03C5-43D7-81D4-494C3F4C6FF6}" srcOrd="1" destOrd="0" parTransId="{565FECC9-7099-4861-803B-2D5676661337}" sibTransId="{7591F8AB-05DE-4F5D-B718-C5E61061A7C2}"/>
    <dgm:cxn modelId="{63DBC057-F464-4B2A-9A1F-FBF68F236572}" srcId="{DDD88A4D-1E96-460F-8909-8BB80804FD11}" destId="{8CEA4F6C-C85B-4BD6-8982-488C35D73978}" srcOrd="1" destOrd="0" parTransId="{0AA47449-6BC9-4674-816C-06BF01E708C3}" sibTransId="{556A2B39-051C-4365-95CB-4134126BBFE5}"/>
    <dgm:cxn modelId="{08CE9583-84BF-45B2-B9A9-6C645CE6001D}" srcId="{DDD88A4D-1E96-460F-8909-8BB80804FD11}" destId="{CFE0DCBB-EF6D-47AF-8077-B1B365CD0EFC}" srcOrd="0" destOrd="0" parTransId="{768C999D-D0C9-425E-B63D-8B0813BF3E6E}" sibTransId="{C4457461-4FEE-4581-A4C8-C10F93474A12}"/>
    <dgm:cxn modelId="{0BB3F09A-F749-4722-A315-F007DC4E14B9}" srcId="{8F0089F6-03C5-43D7-81D4-494C3F4C6FF6}" destId="{1FC666AB-CC04-45E1-8798-3508C93268FA}" srcOrd="0" destOrd="0" parTransId="{E5E8CFE4-4C86-4BC7-A0D7-20CAB11E82A2}" sibTransId="{BB85FAC1-C4D0-4F98-A6E7-7F64AB1F4BF9}"/>
    <dgm:cxn modelId="{E70065A8-1A86-4C8B-AE98-8B7682B0419F}" type="presOf" srcId="{DDD88A4D-1E96-460F-8909-8BB80804FD11}" destId="{F6946617-08A9-4914-808C-A7A0A1D81BAA}" srcOrd="0" destOrd="0" presId="urn:microsoft.com/office/officeart/2018/5/layout/CenteredIconLabelDescriptionList"/>
    <dgm:cxn modelId="{1C350EB1-24A2-4CC3-983E-83147388463B}" srcId="{8F0089F6-03C5-43D7-81D4-494C3F4C6FF6}" destId="{A472FF7E-F36E-4565-A3E1-53E547884C6E}" srcOrd="1" destOrd="0" parTransId="{BEC77612-1DA0-4D32-BBAE-A0F65ACEB9B9}" sibTransId="{8CD2A399-7B07-4892-ADA6-5E1DD82784EE}"/>
    <dgm:cxn modelId="{446EEDDB-3FF9-4F7A-B1E9-303B673C1044}" type="presOf" srcId="{ADC7A8A2-7392-4EB3-894C-3601C1E25EC6}" destId="{D77E7AB7-3A31-475B-9A37-44B2BF2A1D38}" srcOrd="0" destOrd="2" presId="urn:microsoft.com/office/officeart/2018/5/layout/CenteredIconLabelDescriptionList"/>
    <dgm:cxn modelId="{EF786EE6-6CF1-4B76-9E55-B29D25DC63B5}" srcId="{1EA2BF2C-2C68-45D8-9CC3-3471827CFCA6}" destId="{0638E753-8A84-45E7-BFE7-689294A89BD2}" srcOrd="0" destOrd="0" parTransId="{36E26AAE-5AA5-4920-9A0E-06EF56127BDA}" sibTransId="{4CFAFEBE-D8B7-4798-AC8F-503299C595C3}"/>
    <dgm:cxn modelId="{2BA4E8E8-A5EF-4C38-AEE1-A6430ECE88C1}" type="presOf" srcId="{0638E753-8A84-45E7-BFE7-689294A89BD2}" destId="{D77E7AB7-3A31-475B-9A37-44B2BF2A1D38}" srcOrd="0" destOrd="0" presId="urn:microsoft.com/office/officeart/2018/5/layout/CenteredIconLabelDescriptionList"/>
    <dgm:cxn modelId="{1AE368EE-6550-40F1-8BD9-9CDEB3BE481C}" srcId="{61D72F3E-E1AF-415E-BB1F-79B1B78D43A1}" destId="{DDD88A4D-1E96-460F-8909-8BB80804FD11}" srcOrd="0" destOrd="0" parTransId="{1581DA64-798F-4519-A913-CC36A5E9B5A8}" sibTransId="{6447E63A-F45E-476B-9EB8-8CB444ACAB0F}"/>
    <dgm:cxn modelId="{9108DDF5-B612-470D-A530-2EFCF5E9F20F}" type="presOf" srcId="{1FC666AB-CC04-45E1-8798-3508C93268FA}" destId="{E7C9347B-1C88-488A-A1E3-E03B53E5BA62}" srcOrd="0" destOrd="2" presId="urn:microsoft.com/office/officeart/2018/5/layout/CenteredIconLabelDescriptionList"/>
    <dgm:cxn modelId="{F20E36F9-09BD-49F6-B62A-166A56023371}" type="presOf" srcId="{CFE0DCBB-EF6D-47AF-8077-B1B365CD0EFC}" destId="{F6946617-08A9-4914-808C-A7A0A1D81BAA}" srcOrd="0" destOrd="1" presId="urn:microsoft.com/office/officeart/2018/5/layout/CenteredIconLabelDescriptionList"/>
    <dgm:cxn modelId="{956703FB-1E46-4CCA-AF16-18B6C9C21A63}" type="presOf" srcId="{27D8FD28-6780-4A0F-9104-9BE2E68C437E}" destId="{FD023594-18CE-4075-9FED-9C06030EF0C9}" srcOrd="0" destOrd="0" presId="urn:microsoft.com/office/officeart/2018/5/layout/CenteredIconLabelDescriptionList"/>
    <dgm:cxn modelId="{E6E618DA-FD05-423A-BFD4-67B9251356C1}" type="presParOf" srcId="{5D983D2C-5F47-4FC2-8E48-9FFBB616AC23}" destId="{C11CEC4C-21D3-444F-A3FB-1683FB6F4DF0}" srcOrd="0" destOrd="0" presId="urn:microsoft.com/office/officeart/2018/5/layout/CenteredIconLabelDescriptionList"/>
    <dgm:cxn modelId="{3D952D93-B51A-4959-B2CA-9545B87E61F4}" type="presParOf" srcId="{C11CEC4C-21D3-444F-A3FB-1683FB6F4DF0}" destId="{C392C65F-9D9D-48A9-9907-016734629AE9}" srcOrd="0" destOrd="0" presId="urn:microsoft.com/office/officeart/2018/5/layout/CenteredIconLabelDescriptionList"/>
    <dgm:cxn modelId="{F4C2282E-B56A-41DD-B2C7-BBCDE8C12BC9}" type="presParOf" srcId="{C11CEC4C-21D3-444F-A3FB-1683FB6F4DF0}" destId="{05D2DC8A-2272-44D6-8541-F4A82CCEACE1}" srcOrd="1" destOrd="0" presId="urn:microsoft.com/office/officeart/2018/5/layout/CenteredIconLabelDescriptionList"/>
    <dgm:cxn modelId="{F94E4A93-8BAF-4ABD-AD0A-69B060AA9204}" type="presParOf" srcId="{C11CEC4C-21D3-444F-A3FB-1683FB6F4DF0}" destId="{74970730-59CF-4750-847A-780F51258B52}" srcOrd="2" destOrd="0" presId="urn:microsoft.com/office/officeart/2018/5/layout/CenteredIconLabelDescriptionList"/>
    <dgm:cxn modelId="{F8B37C93-4121-4910-9AF7-A2809F306CC8}" type="presParOf" srcId="{C11CEC4C-21D3-444F-A3FB-1683FB6F4DF0}" destId="{42A401C7-B795-4FE0-95EC-D1C9EC35AB80}" srcOrd="3" destOrd="0" presId="urn:microsoft.com/office/officeart/2018/5/layout/CenteredIconLabelDescriptionList"/>
    <dgm:cxn modelId="{98561D54-02FE-4C46-A468-7681CCA0C7A6}" type="presParOf" srcId="{C11CEC4C-21D3-444F-A3FB-1683FB6F4DF0}" destId="{F6946617-08A9-4914-808C-A7A0A1D81BAA}" srcOrd="4" destOrd="0" presId="urn:microsoft.com/office/officeart/2018/5/layout/CenteredIconLabelDescriptionList"/>
    <dgm:cxn modelId="{4DA526EF-725C-4CC7-8762-0E8C4C624F4D}" type="presParOf" srcId="{5D983D2C-5F47-4FC2-8E48-9FFBB616AC23}" destId="{D32E092A-4919-4075-AD4D-A0B06E56EE3F}" srcOrd="1" destOrd="0" presId="urn:microsoft.com/office/officeart/2018/5/layout/CenteredIconLabelDescriptionList"/>
    <dgm:cxn modelId="{69E8622C-9963-448A-8D63-2BB575A0B136}" type="presParOf" srcId="{5D983D2C-5F47-4FC2-8E48-9FFBB616AC23}" destId="{0A89184C-E60B-4A1F-B6F1-9A0E8C752A7C}" srcOrd="2" destOrd="0" presId="urn:microsoft.com/office/officeart/2018/5/layout/CenteredIconLabelDescriptionList"/>
    <dgm:cxn modelId="{192E8955-9077-4D79-9AEE-095E44AFE337}" type="presParOf" srcId="{0A89184C-E60B-4A1F-B6F1-9A0E8C752A7C}" destId="{326ED708-DDC1-48FD-AAFE-703FA3F3E107}" srcOrd="0" destOrd="0" presId="urn:microsoft.com/office/officeart/2018/5/layout/CenteredIconLabelDescriptionList"/>
    <dgm:cxn modelId="{70FC2C3F-7C53-4EB5-BD9C-8B410495FB63}" type="presParOf" srcId="{0A89184C-E60B-4A1F-B6F1-9A0E8C752A7C}" destId="{5CD6443B-302C-4DEE-BEC9-743DC6960F34}" srcOrd="1" destOrd="0" presId="urn:microsoft.com/office/officeart/2018/5/layout/CenteredIconLabelDescriptionList"/>
    <dgm:cxn modelId="{71381DDB-E164-42DF-B861-BC119E3ABD05}" type="presParOf" srcId="{0A89184C-E60B-4A1F-B6F1-9A0E8C752A7C}" destId="{5C16B543-6443-4991-A3B8-3A5D769297CC}" srcOrd="2" destOrd="0" presId="urn:microsoft.com/office/officeart/2018/5/layout/CenteredIconLabelDescriptionList"/>
    <dgm:cxn modelId="{52795F9F-4CA3-4FC2-9FE0-253CC4500915}" type="presParOf" srcId="{0A89184C-E60B-4A1F-B6F1-9A0E8C752A7C}" destId="{18B7EFE4-9F0D-46EE-AEC1-326CCA5BC80D}" srcOrd="3" destOrd="0" presId="urn:microsoft.com/office/officeart/2018/5/layout/CenteredIconLabelDescriptionList"/>
    <dgm:cxn modelId="{453D78F3-E21A-4512-9A64-B21728E4CEDC}" type="presParOf" srcId="{0A89184C-E60B-4A1F-B6F1-9A0E8C752A7C}" destId="{D77E7AB7-3A31-475B-9A37-44B2BF2A1D38}" srcOrd="4" destOrd="0" presId="urn:microsoft.com/office/officeart/2018/5/layout/CenteredIconLabelDescriptionList"/>
    <dgm:cxn modelId="{283397F9-9F89-4808-82B1-BB7B65EC3228}" type="presParOf" srcId="{5D983D2C-5F47-4FC2-8E48-9FFBB616AC23}" destId="{2F2435BA-ACEF-475B-B3EE-4B5FABBFABC6}" srcOrd="3" destOrd="0" presId="urn:microsoft.com/office/officeart/2018/5/layout/CenteredIconLabelDescriptionList"/>
    <dgm:cxn modelId="{903E5768-3B21-4794-A9F1-3A4D4C94C4EE}" type="presParOf" srcId="{5D983D2C-5F47-4FC2-8E48-9FFBB616AC23}" destId="{367D5DDA-C6B1-4B58-B4DA-338720E593F7}" srcOrd="4" destOrd="0" presId="urn:microsoft.com/office/officeart/2018/5/layout/CenteredIconLabelDescriptionList"/>
    <dgm:cxn modelId="{37EE941C-2A2C-42D2-938E-01944ADF03A5}" type="presParOf" srcId="{367D5DDA-C6B1-4B58-B4DA-338720E593F7}" destId="{EFFE1916-B9C8-4B0A-872D-B60D742FA372}" srcOrd="0" destOrd="0" presId="urn:microsoft.com/office/officeart/2018/5/layout/CenteredIconLabelDescriptionList"/>
    <dgm:cxn modelId="{6F67C1CC-CCCC-41B6-B362-9269A3BE479E}" type="presParOf" srcId="{367D5DDA-C6B1-4B58-B4DA-338720E593F7}" destId="{07A7745E-4E67-4946-AD65-3AC986AF3FA5}" srcOrd="1" destOrd="0" presId="urn:microsoft.com/office/officeart/2018/5/layout/CenteredIconLabelDescriptionList"/>
    <dgm:cxn modelId="{DC468E2A-BAA1-4B9C-8568-D01B06176BA4}" type="presParOf" srcId="{367D5DDA-C6B1-4B58-B4DA-338720E593F7}" destId="{FD023594-18CE-4075-9FED-9C06030EF0C9}" srcOrd="2" destOrd="0" presId="urn:microsoft.com/office/officeart/2018/5/layout/CenteredIconLabelDescriptionList"/>
    <dgm:cxn modelId="{A98F5719-5B3B-4581-9950-32560F28AB29}" type="presParOf" srcId="{367D5DDA-C6B1-4B58-B4DA-338720E593F7}" destId="{81757CB0-72FE-4AA4-BAEA-43C33CD0164E}" srcOrd="3" destOrd="0" presId="urn:microsoft.com/office/officeart/2018/5/layout/CenteredIconLabelDescriptionList"/>
    <dgm:cxn modelId="{4BCA60AD-640F-4FCF-B031-A69690636A8C}" type="presParOf" srcId="{367D5DDA-C6B1-4B58-B4DA-338720E593F7}" destId="{E7C9347B-1C88-488A-A1E3-E03B53E5BA62}" srcOrd="4" destOrd="0" presId="urn:microsoft.com/office/officeart/2018/5/layout/CenteredIconLabelDescription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C821A0C-D370-43F0-9489-3AAF0465CCD6}">
      <dsp:nvSpPr>
        <dsp:cNvPr id="0" name=""/>
        <dsp:cNvSpPr/>
      </dsp:nvSpPr>
      <dsp:spPr>
        <a:xfrm>
          <a:off x="0" y="0"/>
          <a:ext cx="7993699" cy="121693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outdated classification of industrial workforce data in India.</a:t>
          </a:r>
        </a:p>
      </dsp:txBody>
      <dsp:txXfrm>
        <a:off x="35643" y="35643"/>
        <a:ext cx="6680535" cy="1145644"/>
      </dsp:txXfrm>
    </dsp:sp>
    <dsp:sp modelId="{42035A78-3A58-4A88-983D-16CAA1B9E046}">
      <dsp:nvSpPr>
        <dsp:cNvPr id="0" name=""/>
        <dsp:cNvSpPr/>
      </dsp:nvSpPr>
      <dsp:spPr>
        <a:xfrm>
          <a:off x="705326" y="1419751"/>
          <a:ext cx="7993699" cy="1216930"/>
        </a:xfrm>
        <a:prstGeom prst="roundRect">
          <a:avLst>
            <a:gd name="adj" fmla="val 10000"/>
          </a:avLst>
        </a:prstGeom>
        <a:solidFill>
          <a:schemeClr val="accent2">
            <a:hueOff val="677407"/>
            <a:satOff val="-3316"/>
            <a:lumOff val="1862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importance of updating and accurately classifying the workforce based on industry sectors (like manufacturing, retail, agriculture, etc.).</a:t>
          </a:r>
        </a:p>
      </dsp:txBody>
      <dsp:txXfrm>
        <a:off x="740969" y="1455394"/>
        <a:ext cx="6426082" cy="1145644"/>
      </dsp:txXfrm>
    </dsp:sp>
    <dsp:sp modelId="{25572A85-CCCE-4642-B449-64B45081AC9E}">
      <dsp:nvSpPr>
        <dsp:cNvPr id="0" name=""/>
        <dsp:cNvSpPr/>
      </dsp:nvSpPr>
      <dsp:spPr>
        <a:xfrm>
          <a:off x="1410652" y="2839503"/>
          <a:ext cx="7993699" cy="1216930"/>
        </a:xfrm>
        <a:prstGeom prst="roundRect">
          <a:avLst>
            <a:gd name="adj" fmla="val 10000"/>
          </a:avLst>
        </a:prstGeom>
        <a:solidFill>
          <a:schemeClr val="accent2">
            <a:hueOff val="1354814"/>
            <a:satOff val="-6632"/>
            <a:lumOff val="3725"/>
            <a:alphaOff val="0"/>
          </a:schemeClr>
        </a:solid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The need for gender-specific and geographical segmentation of worker data to enable better policy making.</a:t>
          </a:r>
        </a:p>
      </dsp:txBody>
      <dsp:txXfrm>
        <a:off x="1446295" y="2875146"/>
        <a:ext cx="6426082" cy="1145644"/>
      </dsp:txXfrm>
    </dsp:sp>
    <dsp:sp modelId="{DE2BCD68-D628-4348-93E6-78056CCFB143}">
      <dsp:nvSpPr>
        <dsp:cNvPr id="0" name=""/>
        <dsp:cNvSpPr/>
      </dsp:nvSpPr>
      <dsp:spPr>
        <a:xfrm>
          <a:off x="7202694" y="922838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7380670" y="922838"/>
        <a:ext cx="435052" cy="595231"/>
      </dsp:txXfrm>
    </dsp:sp>
    <dsp:sp modelId="{3D641F07-F73D-4056-979E-2C69315C852F}">
      <dsp:nvSpPr>
        <dsp:cNvPr id="0" name=""/>
        <dsp:cNvSpPr/>
      </dsp:nvSpPr>
      <dsp:spPr>
        <a:xfrm>
          <a:off x="7908020" y="2334477"/>
          <a:ext cx="791004" cy="791004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629769"/>
            <a:satOff val="-4713"/>
            <a:lumOff val="-100"/>
            <a:alphaOff val="0"/>
          </a:schemeClr>
        </a:solidFill>
        <a:ln w="19050" cap="rnd" cmpd="sng" algn="ctr">
          <a:solidFill>
            <a:schemeClr val="accent2">
              <a:tint val="40000"/>
              <a:alpha val="90000"/>
              <a:hueOff val="1629769"/>
              <a:satOff val="-4713"/>
              <a:lumOff val="-10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8085996" y="2334477"/>
        <a:ext cx="435052" cy="59523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D31AF06-8BA6-4617-B30D-276D850E9743}">
      <dsp:nvSpPr>
        <dsp:cNvPr id="0" name=""/>
        <dsp:cNvSpPr/>
      </dsp:nvSpPr>
      <dsp:spPr>
        <a:xfrm>
          <a:off x="0" y="495"/>
          <a:ext cx="9404352" cy="11586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B74370A-7115-4C4E-B755-A8521D7931C5}">
      <dsp:nvSpPr>
        <dsp:cNvPr id="0" name=""/>
        <dsp:cNvSpPr/>
      </dsp:nvSpPr>
      <dsp:spPr>
        <a:xfrm>
          <a:off x="350506" y="261202"/>
          <a:ext cx="637284" cy="63728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E1B3F86-B5A2-4D68-98E0-9A85785BDA96}">
      <dsp:nvSpPr>
        <dsp:cNvPr id="0" name=""/>
        <dsp:cNvSpPr/>
      </dsp:nvSpPr>
      <dsp:spPr>
        <a:xfrm>
          <a:off x="1338296" y="495"/>
          <a:ext cx="8066055" cy="115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29" tIns="122629" rIns="122629" bIns="1226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pt-BR" sz="2500" b="1" kern="1200"/>
            <a:t>EDA</a:t>
          </a:r>
          <a:r>
            <a:rPr lang="pt-BR" sz="2500" kern="1200"/>
            <a:t>: Exploratory Data Analysis (Pandas, NumPy)</a:t>
          </a:r>
          <a:endParaRPr lang="en-US" sz="2500" kern="1200"/>
        </a:p>
      </dsp:txBody>
      <dsp:txXfrm>
        <a:off x="1338296" y="495"/>
        <a:ext cx="8066055" cy="1158698"/>
      </dsp:txXfrm>
    </dsp:sp>
    <dsp:sp modelId="{11ACE56D-9E92-4B62-87A3-ACB65E0BB07A}">
      <dsp:nvSpPr>
        <dsp:cNvPr id="0" name=""/>
        <dsp:cNvSpPr/>
      </dsp:nvSpPr>
      <dsp:spPr>
        <a:xfrm>
          <a:off x="0" y="1448867"/>
          <a:ext cx="9404352" cy="11586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EA62D73-58CD-4F69-AB45-0421C4544F59}">
      <dsp:nvSpPr>
        <dsp:cNvPr id="0" name=""/>
        <dsp:cNvSpPr/>
      </dsp:nvSpPr>
      <dsp:spPr>
        <a:xfrm>
          <a:off x="350506" y="1709574"/>
          <a:ext cx="637284" cy="63728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BC93A5-3627-4B88-B627-7D53733CCC92}">
      <dsp:nvSpPr>
        <dsp:cNvPr id="0" name=""/>
        <dsp:cNvSpPr/>
      </dsp:nvSpPr>
      <dsp:spPr>
        <a:xfrm>
          <a:off x="1338296" y="1448867"/>
          <a:ext cx="8066055" cy="115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29" tIns="122629" rIns="122629" bIns="1226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b="1" kern="1200"/>
            <a:t>Visualization</a:t>
          </a:r>
          <a:r>
            <a:rPr lang="en-IN" sz="2500" kern="1200"/>
            <a:t>: Plotly, Streamlit</a:t>
          </a:r>
          <a:endParaRPr lang="en-US" sz="2500" kern="1200"/>
        </a:p>
      </dsp:txBody>
      <dsp:txXfrm>
        <a:off x="1338296" y="1448867"/>
        <a:ext cx="8066055" cy="1158698"/>
      </dsp:txXfrm>
    </dsp:sp>
    <dsp:sp modelId="{CBE367EF-15C1-4027-970E-E8E24158CD40}">
      <dsp:nvSpPr>
        <dsp:cNvPr id="0" name=""/>
        <dsp:cNvSpPr/>
      </dsp:nvSpPr>
      <dsp:spPr>
        <a:xfrm>
          <a:off x="0" y="2897240"/>
          <a:ext cx="9404352" cy="1158698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3C8B8D8-DC35-491E-9F09-93768FB39DA7}">
      <dsp:nvSpPr>
        <dsp:cNvPr id="0" name=""/>
        <dsp:cNvSpPr/>
      </dsp:nvSpPr>
      <dsp:spPr>
        <a:xfrm>
          <a:off x="350506" y="3157947"/>
          <a:ext cx="637284" cy="63728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55355-9D60-4E07-8986-235B11569736}">
      <dsp:nvSpPr>
        <dsp:cNvPr id="0" name=""/>
        <dsp:cNvSpPr/>
      </dsp:nvSpPr>
      <dsp:spPr>
        <a:xfrm>
          <a:off x="1338296" y="2897240"/>
          <a:ext cx="8066055" cy="1158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2629" tIns="122629" rIns="122629" bIns="122629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b="1" kern="1200"/>
            <a:t>NLP</a:t>
          </a:r>
          <a:r>
            <a:rPr lang="en-US" sz="2500" kern="1200"/>
            <a:t>: Techniques used for analyzing industry categories and grouping sectors.</a:t>
          </a:r>
        </a:p>
      </dsp:txBody>
      <dsp:txXfrm>
        <a:off x="1338296" y="2897240"/>
        <a:ext cx="8066055" cy="115869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969A29D-7156-4337-9B81-043AC6050131}">
      <dsp:nvSpPr>
        <dsp:cNvPr id="0" name=""/>
        <dsp:cNvSpPr/>
      </dsp:nvSpPr>
      <dsp:spPr>
        <a:xfrm>
          <a:off x="0" y="4520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9597B6-8757-4490-B1F1-4D960F41B9B7}">
      <dsp:nvSpPr>
        <dsp:cNvPr id="0" name=""/>
        <dsp:cNvSpPr/>
      </dsp:nvSpPr>
      <dsp:spPr>
        <a:xfrm>
          <a:off x="291287" y="221180"/>
          <a:ext cx="529613" cy="52961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5720BF9-3D19-44FF-9CC2-1ECF1EABF4DF}">
      <dsp:nvSpPr>
        <dsp:cNvPr id="0" name=""/>
        <dsp:cNvSpPr/>
      </dsp:nvSpPr>
      <dsp:spPr>
        <a:xfrm>
          <a:off x="1112187" y="4520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Merge multiple CSV files from a folder into one consolidated file automatically.</a:t>
          </a:r>
        </a:p>
      </dsp:txBody>
      <dsp:txXfrm>
        <a:off x="1112187" y="4520"/>
        <a:ext cx="5837252" cy="962932"/>
      </dsp:txXfrm>
    </dsp:sp>
    <dsp:sp modelId="{E73E12A9-2B48-4B07-88DC-3F99C1ADD2C2}">
      <dsp:nvSpPr>
        <dsp:cNvPr id="0" name=""/>
        <dsp:cNvSpPr/>
      </dsp:nvSpPr>
      <dsp:spPr>
        <a:xfrm>
          <a:off x="0" y="1208186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E1A2EC4-DD93-426E-A262-A0873442ED16}">
      <dsp:nvSpPr>
        <dsp:cNvPr id="0" name=""/>
        <dsp:cNvSpPr/>
      </dsp:nvSpPr>
      <dsp:spPr>
        <a:xfrm>
          <a:off x="291287" y="1424846"/>
          <a:ext cx="529613" cy="52961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5DE5BF6-514F-4BC7-90F3-BCB394430072}">
      <dsp:nvSpPr>
        <dsp:cNvPr id="0" name=""/>
        <dsp:cNvSpPr/>
      </dsp:nvSpPr>
      <dsp:spPr>
        <a:xfrm>
          <a:off x="1112187" y="1208186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Tools Used:</a:t>
          </a:r>
          <a:endParaRPr lang="en-US" sz="1900" kern="1200"/>
        </a:p>
      </dsp:txBody>
      <dsp:txXfrm>
        <a:off x="1112187" y="1208186"/>
        <a:ext cx="5837252" cy="962932"/>
      </dsp:txXfrm>
    </dsp:sp>
    <dsp:sp modelId="{74EFEE43-7C67-4B6D-96E7-8E9E7F56DDCF}">
      <dsp:nvSpPr>
        <dsp:cNvPr id="0" name=""/>
        <dsp:cNvSpPr/>
      </dsp:nvSpPr>
      <dsp:spPr>
        <a:xfrm>
          <a:off x="0" y="2411852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6E0CEA2-E9AE-4D9F-A1C9-DEB33526B813}">
      <dsp:nvSpPr>
        <dsp:cNvPr id="0" name=""/>
        <dsp:cNvSpPr/>
      </dsp:nvSpPr>
      <dsp:spPr>
        <a:xfrm>
          <a:off x="291287" y="2628512"/>
          <a:ext cx="529613" cy="52961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6411C9-BE4F-425E-96D6-197D998A3D19}">
      <dsp:nvSpPr>
        <dsp:cNvPr id="0" name=""/>
        <dsp:cNvSpPr/>
      </dsp:nvSpPr>
      <dsp:spPr>
        <a:xfrm>
          <a:off x="1112187" y="2411852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Python</a:t>
          </a:r>
          <a:r>
            <a:rPr lang="en-US" sz="1900" kern="1200"/>
            <a:t> – Scripting language</a:t>
          </a:r>
        </a:p>
      </dsp:txBody>
      <dsp:txXfrm>
        <a:off x="1112187" y="2411852"/>
        <a:ext cx="5837252" cy="962932"/>
      </dsp:txXfrm>
    </dsp:sp>
    <dsp:sp modelId="{CDA74CF5-2426-40DA-B54A-BD8C0701EF74}">
      <dsp:nvSpPr>
        <dsp:cNvPr id="0" name=""/>
        <dsp:cNvSpPr/>
      </dsp:nvSpPr>
      <dsp:spPr>
        <a:xfrm>
          <a:off x="0" y="3615518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17D885E-AB88-4122-96BE-19D08C1E61E8}">
      <dsp:nvSpPr>
        <dsp:cNvPr id="0" name=""/>
        <dsp:cNvSpPr/>
      </dsp:nvSpPr>
      <dsp:spPr>
        <a:xfrm>
          <a:off x="291287" y="3832178"/>
          <a:ext cx="529613" cy="52961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D95F176-BAF5-4269-BA53-8B123034DD21}">
      <dsp:nvSpPr>
        <dsp:cNvPr id="0" name=""/>
        <dsp:cNvSpPr/>
      </dsp:nvSpPr>
      <dsp:spPr>
        <a:xfrm>
          <a:off x="1112187" y="3615518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Pandas</a:t>
          </a:r>
          <a:r>
            <a:rPr lang="en-US" sz="1900" kern="1200"/>
            <a:t> – Data manipulation</a:t>
          </a:r>
        </a:p>
      </dsp:txBody>
      <dsp:txXfrm>
        <a:off x="1112187" y="3615518"/>
        <a:ext cx="5837252" cy="962932"/>
      </dsp:txXfrm>
    </dsp:sp>
    <dsp:sp modelId="{24E415A6-4623-44B1-8DE2-B8A6865E4FD1}">
      <dsp:nvSpPr>
        <dsp:cNvPr id="0" name=""/>
        <dsp:cNvSpPr/>
      </dsp:nvSpPr>
      <dsp:spPr>
        <a:xfrm>
          <a:off x="0" y="4819184"/>
          <a:ext cx="6949440" cy="962932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4A1B1C6-FFD2-4496-8528-DA16C6F3D2E0}">
      <dsp:nvSpPr>
        <dsp:cNvPr id="0" name=""/>
        <dsp:cNvSpPr/>
      </dsp:nvSpPr>
      <dsp:spPr>
        <a:xfrm>
          <a:off x="291287" y="5035844"/>
          <a:ext cx="529613" cy="52961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DF55209-6BC6-4240-8B3A-F2A5AEBE34CF}">
      <dsp:nvSpPr>
        <dsp:cNvPr id="0" name=""/>
        <dsp:cNvSpPr/>
      </dsp:nvSpPr>
      <dsp:spPr>
        <a:xfrm>
          <a:off x="1112187" y="4819184"/>
          <a:ext cx="5837252" cy="9629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1910" tIns="101910" rIns="101910" bIns="101910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b="1" kern="1200"/>
            <a:t>Pathlib</a:t>
          </a:r>
          <a:r>
            <a:rPr lang="en-US" sz="1900" kern="1200"/>
            <a:t> – Path management</a:t>
          </a:r>
        </a:p>
      </dsp:txBody>
      <dsp:txXfrm>
        <a:off x="1112187" y="4819184"/>
        <a:ext cx="5837252" cy="962932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6739E2C-0969-4805-A433-82AA479B9D0F}">
      <dsp:nvSpPr>
        <dsp:cNvPr id="0" name=""/>
        <dsp:cNvSpPr/>
      </dsp:nvSpPr>
      <dsp:spPr>
        <a:xfrm>
          <a:off x="626885" y="242056"/>
          <a:ext cx="668229" cy="668229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2635513-DD18-40AE-929F-4059C061D927}">
      <dsp:nvSpPr>
        <dsp:cNvPr id="0" name=""/>
        <dsp:cNvSpPr/>
      </dsp:nvSpPr>
      <dsp:spPr>
        <a:xfrm>
          <a:off x="6386" y="1035853"/>
          <a:ext cx="1909227" cy="438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u="sng" kern="1200"/>
            <a:t>Data Shape &amp; Columns</a:t>
          </a:r>
          <a:endParaRPr lang="en-US" sz="1400" kern="1200"/>
        </a:p>
      </dsp:txBody>
      <dsp:txXfrm>
        <a:off x="6386" y="1035853"/>
        <a:ext cx="1909227" cy="438525"/>
      </dsp:txXfrm>
    </dsp:sp>
    <dsp:sp modelId="{8794B507-209F-40B7-B039-B2236F25A319}">
      <dsp:nvSpPr>
        <dsp:cNvPr id="0" name=""/>
        <dsp:cNvSpPr/>
      </dsp:nvSpPr>
      <dsp:spPr>
        <a:xfrm>
          <a:off x="6386" y="1532782"/>
          <a:ext cx="1909227" cy="1629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print(merged_df.shape) 🔹 Shows the number of rows and columns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print(merged_df.columns) 🔹 Lists all column headers</a:t>
          </a:r>
        </a:p>
      </dsp:txBody>
      <dsp:txXfrm>
        <a:off x="6386" y="1532782"/>
        <a:ext cx="1909227" cy="1629438"/>
      </dsp:txXfrm>
    </dsp:sp>
    <dsp:sp modelId="{494315B1-1BC5-4A45-91D8-9B38EE4BE5EB}">
      <dsp:nvSpPr>
        <dsp:cNvPr id="0" name=""/>
        <dsp:cNvSpPr/>
      </dsp:nvSpPr>
      <dsp:spPr>
        <a:xfrm>
          <a:off x="2870227" y="242056"/>
          <a:ext cx="668229" cy="668229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6CE094E-2D9F-4B4F-8ACB-103BD5C715FE}">
      <dsp:nvSpPr>
        <dsp:cNvPr id="0" name=""/>
        <dsp:cNvSpPr/>
      </dsp:nvSpPr>
      <dsp:spPr>
        <a:xfrm>
          <a:off x="2249729" y="1035853"/>
          <a:ext cx="1909227" cy="438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u="sng" kern="1200"/>
            <a:t>Data Preview</a:t>
          </a:r>
          <a:endParaRPr lang="en-US" sz="1400" kern="1200"/>
        </a:p>
      </dsp:txBody>
      <dsp:txXfrm>
        <a:off x="2249729" y="1035853"/>
        <a:ext cx="1909227" cy="438525"/>
      </dsp:txXfrm>
    </dsp:sp>
    <dsp:sp modelId="{ABE55E88-8A71-4363-915E-DAA6D4BE71A1}">
      <dsp:nvSpPr>
        <dsp:cNvPr id="0" name=""/>
        <dsp:cNvSpPr/>
      </dsp:nvSpPr>
      <dsp:spPr>
        <a:xfrm>
          <a:off x="2249729" y="1532782"/>
          <a:ext cx="1909227" cy="1629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merged_df.head(3) </a:t>
          </a:r>
          <a:r>
            <a:rPr lang="en-US" sz="1100" kern="1200"/>
            <a:t>🔹 Displays the first 3 rows of the dataset 🔹 Quick check for content structure</a:t>
          </a:r>
        </a:p>
      </dsp:txBody>
      <dsp:txXfrm>
        <a:off x="2249729" y="1532782"/>
        <a:ext cx="1909227" cy="1629438"/>
      </dsp:txXfrm>
    </dsp:sp>
    <dsp:sp modelId="{B9489FFA-4C2F-41FC-9CA2-763421AD8746}">
      <dsp:nvSpPr>
        <dsp:cNvPr id="0" name=""/>
        <dsp:cNvSpPr/>
      </dsp:nvSpPr>
      <dsp:spPr>
        <a:xfrm>
          <a:off x="5113570" y="242056"/>
          <a:ext cx="668229" cy="668229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8EEBBC0-04DC-496C-A2A6-D32C079F7F33}">
      <dsp:nvSpPr>
        <dsp:cNvPr id="0" name=""/>
        <dsp:cNvSpPr/>
      </dsp:nvSpPr>
      <dsp:spPr>
        <a:xfrm>
          <a:off x="4493071" y="1035853"/>
          <a:ext cx="1909227" cy="438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u="sng" kern="1200"/>
            <a:t>Statistical Summary</a:t>
          </a:r>
          <a:endParaRPr lang="en-US" sz="1400" kern="1200"/>
        </a:p>
      </dsp:txBody>
      <dsp:txXfrm>
        <a:off x="4493071" y="1035853"/>
        <a:ext cx="1909227" cy="438525"/>
      </dsp:txXfrm>
    </dsp:sp>
    <dsp:sp modelId="{272080D7-5059-4E28-A6FC-39A6EABB721C}">
      <dsp:nvSpPr>
        <dsp:cNvPr id="0" name=""/>
        <dsp:cNvSpPr/>
      </dsp:nvSpPr>
      <dsp:spPr>
        <a:xfrm>
          <a:off x="4493071" y="1532782"/>
          <a:ext cx="1909227" cy="1629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merged_df.describe() </a:t>
          </a:r>
          <a:r>
            <a:rPr lang="en-US" sz="1100" kern="1200"/>
            <a:t>🔹 Provides summary statistics (mean, std, min, max) 🔹 Useful for numeric columns</a:t>
          </a:r>
        </a:p>
      </dsp:txBody>
      <dsp:txXfrm>
        <a:off x="4493071" y="1532782"/>
        <a:ext cx="1909227" cy="1629438"/>
      </dsp:txXfrm>
    </dsp:sp>
    <dsp:sp modelId="{ED3D7CB7-B8DC-4BCF-8CC7-1BA8F0F6E3E5}">
      <dsp:nvSpPr>
        <dsp:cNvPr id="0" name=""/>
        <dsp:cNvSpPr/>
      </dsp:nvSpPr>
      <dsp:spPr>
        <a:xfrm>
          <a:off x="7356912" y="242056"/>
          <a:ext cx="668229" cy="668229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C19DB6-6608-4E68-95B2-9D76C1B4C707}">
      <dsp:nvSpPr>
        <dsp:cNvPr id="0" name=""/>
        <dsp:cNvSpPr/>
      </dsp:nvSpPr>
      <dsp:spPr>
        <a:xfrm>
          <a:off x="6736413" y="1035853"/>
          <a:ext cx="1909227" cy="438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u="sng" kern="1200"/>
            <a:t>Missing Values</a:t>
          </a:r>
          <a:endParaRPr lang="en-US" sz="1400" kern="1200"/>
        </a:p>
      </dsp:txBody>
      <dsp:txXfrm>
        <a:off x="6736413" y="1035853"/>
        <a:ext cx="1909227" cy="438525"/>
      </dsp:txXfrm>
    </dsp:sp>
    <dsp:sp modelId="{D1712D6B-681F-410F-B514-7C1EEF6312D6}">
      <dsp:nvSpPr>
        <dsp:cNvPr id="0" name=""/>
        <dsp:cNvSpPr/>
      </dsp:nvSpPr>
      <dsp:spPr>
        <a:xfrm>
          <a:off x="6736413" y="1532782"/>
          <a:ext cx="1909227" cy="1629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1100" kern="1200"/>
            <a:t>merged_df.isnull().sum() </a:t>
          </a:r>
          <a:r>
            <a:rPr lang="en-US" sz="1100" kern="1200"/>
            <a:t>🔹 Detects missing data column-wise 🔹 Helps in planning data cleaning</a:t>
          </a:r>
        </a:p>
      </dsp:txBody>
      <dsp:txXfrm>
        <a:off x="6736413" y="1532782"/>
        <a:ext cx="1909227" cy="1629438"/>
      </dsp:txXfrm>
    </dsp:sp>
    <dsp:sp modelId="{EF2973C6-8F3C-4657-B7C5-C030410CB69C}">
      <dsp:nvSpPr>
        <dsp:cNvPr id="0" name=""/>
        <dsp:cNvSpPr/>
      </dsp:nvSpPr>
      <dsp:spPr>
        <a:xfrm>
          <a:off x="9600254" y="242056"/>
          <a:ext cx="668229" cy="668229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75B544-E130-4497-BCB0-A7370DF09D20}">
      <dsp:nvSpPr>
        <dsp:cNvPr id="0" name=""/>
        <dsp:cNvSpPr/>
      </dsp:nvSpPr>
      <dsp:spPr>
        <a:xfrm>
          <a:off x="8979755" y="1035853"/>
          <a:ext cx="1909227" cy="4385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1400" b="1" u="sng" kern="1200"/>
            <a:t>Column Name Cleaning </a:t>
          </a:r>
          <a:endParaRPr lang="en-US" sz="1400" kern="1200"/>
        </a:p>
      </dsp:txBody>
      <dsp:txXfrm>
        <a:off x="8979755" y="1035853"/>
        <a:ext cx="1909227" cy="438525"/>
      </dsp:txXfrm>
    </dsp:sp>
    <dsp:sp modelId="{1021D708-4376-47D3-832B-B0406DAD441F}">
      <dsp:nvSpPr>
        <dsp:cNvPr id="0" name=""/>
        <dsp:cNvSpPr/>
      </dsp:nvSpPr>
      <dsp:spPr>
        <a:xfrm>
          <a:off x="8979755" y="1532782"/>
          <a:ext cx="1909227" cy="162943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merged_df.columns = merged_df.columns.str.strip().str.lower().str.replace(" ", "-").str.replace("-", "_") </a:t>
          </a:r>
        </a:p>
        <a:p>
          <a:pPr marL="0" lvl="0" indent="0" algn="ctr" defTabSz="4889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100" kern="1200"/>
            <a:t>🔹 Standardizes column names: Lowercase, No spaces or dashes &amp; Ready for consistent referencing in code</a:t>
          </a:r>
        </a:p>
      </dsp:txBody>
      <dsp:txXfrm>
        <a:off x="8979755" y="1532782"/>
        <a:ext cx="1909227" cy="162943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392C65F-9D9D-48A9-9907-016734629AE9}">
      <dsp:nvSpPr>
        <dsp:cNvPr id="0" name=""/>
        <dsp:cNvSpPr/>
      </dsp:nvSpPr>
      <dsp:spPr>
        <a:xfrm>
          <a:off x="1070855" y="0"/>
          <a:ext cx="1134733" cy="94542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4970730-59CF-4750-847A-780F51258B52}">
      <dsp:nvSpPr>
        <dsp:cNvPr id="0" name=""/>
        <dsp:cNvSpPr/>
      </dsp:nvSpPr>
      <dsp:spPr>
        <a:xfrm>
          <a:off x="17174" y="1067272"/>
          <a:ext cx="3242095" cy="405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000" b="1" u="sng" kern="1200"/>
            <a:t>Total Workers</a:t>
          </a:r>
          <a:endParaRPr lang="en-US" sz="2000" kern="1200"/>
        </a:p>
      </dsp:txBody>
      <dsp:txXfrm>
        <a:off x="17174" y="1067272"/>
        <a:ext cx="3242095" cy="405183"/>
      </dsp:txXfrm>
    </dsp:sp>
    <dsp:sp modelId="{F6946617-08A9-4914-808C-A7A0A1D81BAA}">
      <dsp:nvSpPr>
        <dsp:cNvPr id="0" name=""/>
        <dsp:cNvSpPr/>
      </dsp:nvSpPr>
      <dsp:spPr>
        <a:xfrm>
          <a:off x="17174" y="1529127"/>
          <a:ext cx="3242095" cy="187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merged_df["total_workers"] = merged_df["main_workers___total____persons"] + merged_df["marginal_workers___total____persons"]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/>
            <a:t>Combines main and marginal workers into one total workforce feature.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/>
            <a:t>Useful for understanding overall labor participation</a:t>
          </a:r>
          <a:r>
            <a:rPr lang="en-US" sz="1500" kern="1200"/>
            <a:t>.</a:t>
          </a:r>
        </a:p>
      </dsp:txBody>
      <dsp:txXfrm>
        <a:off x="17174" y="1529127"/>
        <a:ext cx="3242095" cy="1875149"/>
      </dsp:txXfrm>
    </dsp:sp>
    <dsp:sp modelId="{326ED708-DDC1-48FD-AAFE-703FA3F3E107}">
      <dsp:nvSpPr>
        <dsp:cNvPr id="0" name=""/>
        <dsp:cNvSpPr/>
      </dsp:nvSpPr>
      <dsp:spPr>
        <a:xfrm>
          <a:off x="4880318" y="0"/>
          <a:ext cx="1134733" cy="94542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C16B543-6443-4991-A3B8-3A5D769297CC}">
      <dsp:nvSpPr>
        <dsp:cNvPr id="0" name=""/>
        <dsp:cNvSpPr/>
      </dsp:nvSpPr>
      <dsp:spPr>
        <a:xfrm>
          <a:off x="3826637" y="1067272"/>
          <a:ext cx="3242095" cy="405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000" b="1" u="sng" kern="1200"/>
            <a:t>Gender Ratio</a:t>
          </a:r>
          <a:endParaRPr lang="en-US" sz="2000" kern="1200"/>
        </a:p>
      </dsp:txBody>
      <dsp:txXfrm>
        <a:off x="3826637" y="1067272"/>
        <a:ext cx="3242095" cy="405183"/>
      </dsp:txXfrm>
    </dsp:sp>
    <dsp:sp modelId="{D77E7AB7-3A31-475B-9A37-44B2BF2A1D38}">
      <dsp:nvSpPr>
        <dsp:cNvPr id="0" name=""/>
        <dsp:cNvSpPr/>
      </dsp:nvSpPr>
      <dsp:spPr>
        <a:xfrm>
          <a:off x="3826637" y="1529127"/>
          <a:ext cx="3242095" cy="187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merged_df["female_to_male_ratio"] = merged_df['main_workers___total___females'] / merged_df['main_workers___total___males’]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/>
            <a:t>Calculates the ratio of female to male workers.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/>
            <a:t>Highlights gender balance in the workforce</a:t>
          </a:r>
          <a:r>
            <a:rPr lang="en-US" sz="1500" kern="1200"/>
            <a:t>.</a:t>
          </a:r>
        </a:p>
      </dsp:txBody>
      <dsp:txXfrm>
        <a:off x="3826637" y="1529127"/>
        <a:ext cx="3242095" cy="1875149"/>
      </dsp:txXfrm>
    </dsp:sp>
    <dsp:sp modelId="{EFFE1916-B9C8-4B0A-872D-B60D742FA372}">
      <dsp:nvSpPr>
        <dsp:cNvPr id="0" name=""/>
        <dsp:cNvSpPr/>
      </dsp:nvSpPr>
      <dsp:spPr>
        <a:xfrm>
          <a:off x="8689780" y="0"/>
          <a:ext cx="1134733" cy="94542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D023594-18CE-4075-9FED-9C06030EF0C9}">
      <dsp:nvSpPr>
        <dsp:cNvPr id="0" name=""/>
        <dsp:cNvSpPr/>
      </dsp:nvSpPr>
      <dsp:spPr>
        <a:xfrm>
          <a:off x="7636099" y="1067272"/>
          <a:ext cx="3242095" cy="4051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b="1"/>
          </a:pPr>
          <a:r>
            <a:rPr lang="en-IN" sz="2000" b="1" u="sng" kern="1200"/>
            <a:t>Rural/Urban Worker Ratios</a:t>
          </a:r>
          <a:endParaRPr lang="en-US" sz="2000" kern="1200"/>
        </a:p>
      </dsp:txBody>
      <dsp:txXfrm>
        <a:off x="7636099" y="1067272"/>
        <a:ext cx="3242095" cy="405183"/>
      </dsp:txXfrm>
    </dsp:sp>
    <dsp:sp modelId="{E7C9347B-1C88-488A-A1E3-E03B53E5BA62}">
      <dsp:nvSpPr>
        <dsp:cNvPr id="0" name=""/>
        <dsp:cNvSpPr/>
      </dsp:nvSpPr>
      <dsp:spPr>
        <a:xfrm>
          <a:off x="7636099" y="1529127"/>
          <a:ext cx="3242095" cy="187514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merged_df["rural_ratio"] = merged_df['main_workers___rural____persons'] / merged_df['main_workers___total____persons']</a:t>
          </a:r>
        </a:p>
        <a:p>
          <a:pPr marL="0" lvl="0" indent="0" algn="l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merged_df["urban_ratio"] = merged_df['main_workers___urban____persons'] / merged_df["main_workers___total____persons"]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/>
            <a:t>Shows distribution of workers between rural and urban areas.</a:t>
          </a:r>
          <a:endParaRPr lang="en-US" sz="1500" kern="1200"/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b="1" kern="1200"/>
            <a:t>Helps in analyzing workforce geography and infrastructure needs</a:t>
          </a:r>
          <a:r>
            <a:rPr lang="en-US" sz="1500" kern="1200"/>
            <a:t>.</a:t>
          </a:r>
        </a:p>
      </dsp:txBody>
      <dsp:txXfrm>
        <a:off x="7636099" y="1529127"/>
        <a:ext cx="3242095" cy="187514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CenteredIconLabelDescriptionList">
  <dgm:title val="Centered Icon Label Description List"/>
  <dgm:desc val="Use to show non-sequential or grouped chunks of information. The placeholder holds an icon or small picture, and corresponding text boxes show Level 1 and Level 2 text respectively. Works well for minimal Level 1 text accompanied by lengthier Level two text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/>
      </dgm:if>
      <dgm:else name="Name2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h" for="ch" forName="compNode" refType="h" fact="0.45"/>
      <dgm:constr type="w" for="ch" forName="compNode" val="120"/>
      <dgm:constr type="w" for="ch" forName="sibTrans" refType="w" refFor="ch" refForName="compNode" fact="0.175"/>
      <dgm:constr type="primFontSz" for="des" forName="parTx" val="36"/>
      <dgm:constr type="primFontSz" for="des" forName="desTx" refType="primFontSz" refFor="des" refForName="parTx" op="lte" fact="0.75"/>
      <dgm:constr type="h" for="des" forName="compNode" op="equ"/>
      <dgm:constr type="h" for="des" forName="iconRect" op="equ"/>
      <dgm:constr type="w" for="des" forName="iconRect" op="equ"/>
      <dgm:constr type="h" for="des" forName="iconSpace" op="equ"/>
      <dgm:constr type="h" for="des" forName="parTx" op="equ"/>
      <dgm:constr type="h" for="des" forName="txSpace" op="equ"/>
      <dgm:constr type="h" for="des" forName="desTx" op="equ"/>
    </dgm:constrLst>
    <dgm:ruleLst>
      <dgm:rule type="w" for="ch" forName="compNode" val="0" fact="NaN" max="NaN"/>
    </dgm:ruleLst>
    <dgm:forEach name="Name3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3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w" for="ch" forName="iconSpace" refType="w"/>
          <dgm:constr type="h" for="ch" forName="iconSpace" refType="h" fact="0.043"/>
          <dgm:constr type="l" for="ch" forName="iconSpace"/>
          <dgm:constr type="t" for="ch" forName="iconSpace" refType="b" refFor="ch" refForName="iconRect"/>
          <dgm:constr type="w" for="ch" forName="parTx" refType="w"/>
          <dgm:constr type="h" for="ch" forName="parTx" refType="w" fact="0.15"/>
          <dgm:constr type="l" for="ch" forName="parTx"/>
          <dgm:constr type="t" for="ch" forName="parTx" refType="b" refFor="ch" refForName="iconSpace"/>
          <dgm:constr type="h" for="ch" forName="txSpace" refType="h" fact="0.02"/>
          <dgm:constr type="w" for="ch" forName="txSpace" refType="w"/>
          <dgm:constr type="l" for="ch" forName="txSpace"/>
          <dgm:constr type="t" for="ch" forName="txSpace" refType="b" refFor="ch" refForName="parTx"/>
          <dgm:constr type="w" for="ch" forName="desTx" refType="w"/>
          <dgm:constr type="l" for="ch" forName="desTx"/>
          <dgm:constr type="t" for="ch" forName="desTx" refType="b" refFor="ch" refForName="txSpace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icon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4" fact="NaN" max="NaN"/>
            <dgm:rule type="h" val="INF" fact="NaN" max="NaN"/>
          </dgm:ruleLst>
        </dgm:layoutNode>
        <dgm:layoutNode name="txSpace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desTx" styleLbl="revTx">
          <dgm:varLst/>
          <dgm:alg type="tx">
            <dgm:param type="stBulletLvl" val="0"/>
            <dgm:param type="txAnchorVert" val="t"/>
          </dgm:alg>
          <dgm:shape xmlns:r="http://schemas.openxmlformats.org/officeDocument/2006/relationships" type="rect" r:blip="">
            <dgm:adjLst/>
          </dgm:shape>
          <dgm:presOf axis="des" ptType="node"/>
          <dgm:constrLst>
            <dgm:constr type="secFontSz" refType="primFontSz"/>
            <dgm:constr type="lMarg"/>
            <dgm:constr type="rMarg"/>
            <dgm:constr type="tMarg"/>
            <dgm:constr type="bMarg"/>
          </dgm:constrLst>
          <dgm:ruleLst>
            <dgm:rule type="primFontSz" val="NaN" fact="NaN" max="17"/>
            <dgm:rule type="h" val="INF" fact="NaN" max="NaN"/>
          </dgm:ruleLst>
        </dgm:layoutNode>
      </dgm:layoutNode>
      <dgm:forEach name="Name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b="1"/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5892-6278-4848-9B64-6B45EF5CEDFF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FB4-8E7E-42E1-9D8E-47E2AFEEB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460273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5892-6278-4848-9B64-6B45EF5CEDFF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FB4-8E7E-42E1-9D8E-47E2AFEEB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4432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5892-6278-4848-9B64-6B45EF5CEDFF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FB4-8E7E-42E1-9D8E-47E2AFEEB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79342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5892-6278-4848-9B64-6B45EF5CEDFF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FB4-8E7E-42E1-9D8E-47E2AFEEBA20}" type="slidenum">
              <a:rPr lang="en-IN" smtClean="0"/>
              <a:t>‹#›</a:t>
            </a:fld>
            <a:endParaRPr lang="en-IN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066202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5892-6278-4848-9B64-6B45EF5CEDFF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FB4-8E7E-42E1-9D8E-47E2AFEEB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4913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5892-6278-4848-9B64-6B45EF5CEDFF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FB4-8E7E-42E1-9D8E-47E2AFEEB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76911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5892-6278-4848-9B64-6B45EF5CEDFF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FB4-8E7E-42E1-9D8E-47E2AFEEB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642527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5892-6278-4848-9B64-6B45EF5CEDFF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FB4-8E7E-42E1-9D8E-47E2AFEEB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59172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5892-6278-4848-9B64-6B45EF5CEDFF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FB4-8E7E-42E1-9D8E-47E2AFEEB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65950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5892-6278-4848-9B64-6B45EF5CEDFF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FB4-8E7E-42E1-9D8E-47E2AFEEB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4795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5892-6278-4848-9B64-6B45EF5CEDFF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FB4-8E7E-42E1-9D8E-47E2AFEEB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840533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5892-6278-4848-9B64-6B45EF5CEDFF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FB4-8E7E-42E1-9D8E-47E2AFEEB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8015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5892-6278-4848-9B64-6B45EF5CEDFF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FB4-8E7E-42E1-9D8E-47E2AFEEB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5972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5892-6278-4848-9B64-6B45EF5CEDFF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FB4-8E7E-42E1-9D8E-47E2AFEEB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66756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5892-6278-4848-9B64-6B45EF5CEDFF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FB4-8E7E-42E1-9D8E-47E2AFEEB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60917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5892-6278-4848-9B64-6B45EF5CEDFF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FB4-8E7E-42E1-9D8E-47E2AFEEB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25162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55892-6278-4848-9B64-6B45EF5CEDFF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EE9FFB4-8E7E-42E1-9D8E-47E2AFEEB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29976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10F55892-6278-4848-9B64-6B45EF5CEDFF}" type="datetimeFigureOut">
              <a:rPr lang="en-IN" smtClean="0"/>
              <a:t>10-06-2025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E9FFB4-8E7E-42E1-9D8E-47E2AFEEBA2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96033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diagramLayout" Target="../diagrams/layout3.xml"/><Relationship Id="rId3" Type="http://schemas.openxmlformats.org/officeDocument/2006/relationships/image" Target="../media/image2.png"/><Relationship Id="rId7" Type="http://schemas.openxmlformats.org/officeDocument/2006/relationships/diagramData" Target="../diagrams/data3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microsoft.com/office/2007/relationships/diagramDrawing" Target="../diagrams/drawing3.xml"/><Relationship Id="rId5" Type="http://schemas.openxmlformats.org/officeDocument/2006/relationships/image" Target="../media/image4.png"/><Relationship Id="rId10" Type="http://schemas.openxmlformats.org/officeDocument/2006/relationships/diagramColors" Target="../diagrams/colors3.xml"/><Relationship Id="rId4" Type="http://schemas.openxmlformats.org/officeDocument/2006/relationships/image" Target="../media/image3.png"/><Relationship Id="rId9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python-graph-gallery.com/basic-barplot-with-seaborn/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hyperlink" Target="https://stackabuse.com/seaborn-bar-plot-tutorial-and-examples/" TargetMode="Externa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7000"/>
                <a:hueMod val="88000"/>
                <a:satMod val="130000"/>
                <a:lumMod val="124000"/>
              </a:schemeClr>
            </a:gs>
            <a:gs pos="100000">
              <a:schemeClr val="bg2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DE27238C-8EAF-4098-86E6-7723B7DAE6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920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36">
            <a:extLst>
              <a:ext uri="{FF2B5EF4-FFF2-40B4-BE49-F238E27FC236}">
                <a16:creationId xmlns:a16="http://schemas.microsoft.com/office/drawing/2014/main" id="{992F97B1-1891-4FCC-9E5F-BA97EDB48F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9351010" y="0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2">
              <a:lumMod val="60000"/>
              <a:lumOff val="40000"/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7" name="Freeform: Shape 16">
            <a:extLst>
              <a:ext uri="{FF2B5EF4-FFF2-40B4-BE49-F238E27FC236}">
                <a16:creationId xmlns:a16="http://schemas.microsoft.com/office/drawing/2014/main" id="{78C6C821-FEE1-4EB6-9590-C021440C77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3175" y="0"/>
            <a:ext cx="9700459" cy="6858001"/>
          </a:xfrm>
          <a:custGeom>
            <a:avLst/>
            <a:gdLst>
              <a:gd name="connsiteX0" fmla="*/ 0 w 9700459"/>
              <a:gd name="connsiteY0" fmla="*/ 0 h 6858001"/>
              <a:gd name="connsiteX1" fmla="*/ 1323975 w 9700459"/>
              <a:gd name="connsiteY1" fmla="*/ 0 h 6858001"/>
              <a:gd name="connsiteX2" fmla="*/ 1517015 w 9700459"/>
              <a:gd name="connsiteY2" fmla="*/ 0 h 6858001"/>
              <a:gd name="connsiteX3" fmla="*/ 3241265 w 9700459"/>
              <a:gd name="connsiteY3" fmla="*/ 0 h 6858001"/>
              <a:gd name="connsiteX4" fmla="*/ 3241265 w 9700459"/>
              <a:gd name="connsiteY4" fmla="*/ 1 h 6858001"/>
              <a:gd name="connsiteX5" fmla="*/ 8355744 w 9700459"/>
              <a:gd name="connsiteY5" fmla="*/ 1 h 6858001"/>
              <a:gd name="connsiteX6" fmla="*/ 8355744 w 9700459"/>
              <a:gd name="connsiteY6" fmla="*/ 0 h 6858001"/>
              <a:gd name="connsiteX7" fmla="*/ 9699282 w 9700459"/>
              <a:gd name="connsiteY7" fmla="*/ 0 h 6858001"/>
              <a:gd name="connsiteX8" fmla="*/ 9674237 w 9700459"/>
              <a:gd name="connsiteY8" fmla="*/ 155677 h 6858001"/>
              <a:gd name="connsiteX9" fmla="*/ 9650368 w 9700459"/>
              <a:gd name="connsiteY9" fmla="*/ 310668 h 6858001"/>
              <a:gd name="connsiteX10" fmla="*/ 9627004 w 9700459"/>
              <a:gd name="connsiteY10" fmla="*/ 466344 h 6858001"/>
              <a:gd name="connsiteX11" fmla="*/ 9607001 w 9700459"/>
              <a:gd name="connsiteY11" fmla="*/ 622707 h 6858001"/>
              <a:gd name="connsiteX12" fmla="*/ 9586830 w 9700459"/>
              <a:gd name="connsiteY12" fmla="*/ 778383 h 6858001"/>
              <a:gd name="connsiteX13" fmla="*/ 9568004 w 9700459"/>
              <a:gd name="connsiteY13" fmla="*/ 934746 h 6858001"/>
              <a:gd name="connsiteX14" fmla="*/ 9551868 w 9700459"/>
              <a:gd name="connsiteY14" fmla="*/ 1089051 h 6858001"/>
              <a:gd name="connsiteX15" fmla="*/ 9536572 w 9700459"/>
              <a:gd name="connsiteY15" fmla="*/ 1245413 h 6858001"/>
              <a:gd name="connsiteX16" fmla="*/ 9522620 w 9700459"/>
              <a:gd name="connsiteY16" fmla="*/ 1401090 h 6858001"/>
              <a:gd name="connsiteX17" fmla="*/ 9510518 w 9700459"/>
              <a:gd name="connsiteY17" fmla="*/ 1554023 h 6858001"/>
              <a:gd name="connsiteX18" fmla="*/ 9498415 w 9700459"/>
              <a:gd name="connsiteY18" fmla="*/ 1709014 h 6858001"/>
              <a:gd name="connsiteX19" fmla="*/ 9488330 w 9700459"/>
              <a:gd name="connsiteY19" fmla="*/ 1861947 h 6858001"/>
              <a:gd name="connsiteX20" fmla="*/ 9480430 w 9700459"/>
              <a:gd name="connsiteY20" fmla="*/ 2014881 h 6858001"/>
              <a:gd name="connsiteX21" fmla="*/ 9472193 w 9700459"/>
              <a:gd name="connsiteY21" fmla="*/ 2167128 h 6858001"/>
              <a:gd name="connsiteX22" fmla="*/ 9465302 w 9700459"/>
              <a:gd name="connsiteY22" fmla="*/ 2318004 h 6858001"/>
              <a:gd name="connsiteX23" fmla="*/ 9460427 w 9700459"/>
              <a:gd name="connsiteY23" fmla="*/ 2467509 h 6858001"/>
              <a:gd name="connsiteX24" fmla="*/ 9456225 w 9700459"/>
              <a:gd name="connsiteY24" fmla="*/ 2617013 h 6858001"/>
              <a:gd name="connsiteX25" fmla="*/ 9452191 w 9700459"/>
              <a:gd name="connsiteY25" fmla="*/ 2765146 h 6858001"/>
              <a:gd name="connsiteX26" fmla="*/ 9450342 w 9700459"/>
              <a:gd name="connsiteY26" fmla="*/ 2911221 h 6858001"/>
              <a:gd name="connsiteX27" fmla="*/ 9448325 w 9700459"/>
              <a:gd name="connsiteY27" fmla="*/ 3057297 h 6858001"/>
              <a:gd name="connsiteX28" fmla="*/ 9447316 w 9700459"/>
              <a:gd name="connsiteY28" fmla="*/ 3201315 h 6858001"/>
              <a:gd name="connsiteX29" fmla="*/ 9448325 w 9700459"/>
              <a:gd name="connsiteY29" fmla="*/ 3343961 h 6858001"/>
              <a:gd name="connsiteX30" fmla="*/ 9448325 w 9700459"/>
              <a:gd name="connsiteY30" fmla="*/ 3485236 h 6858001"/>
              <a:gd name="connsiteX31" fmla="*/ 9450342 w 9700459"/>
              <a:gd name="connsiteY31" fmla="*/ 3625139 h 6858001"/>
              <a:gd name="connsiteX32" fmla="*/ 9453367 w 9700459"/>
              <a:gd name="connsiteY32" fmla="*/ 3762299 h 6858001"/>
              <a:gd name="connsiteX33" fmla="*/ 9456225 w 9700459"/>
              <a:gd name="connsiteY33" fmla="*/ 3898087 h 6858001"/>
              <a:gd name="connsiteX34" fmla="*/ 9459419 w 9700459"/>
              <a:gd name="connsiteY34" fmla="*/ 4031133 h 6858001"/>
              <a:gd name="connsiteX35" fmla="*/ 9464293 w 9700459"/>
              <a:gd name="connsiteY35" fmla="*/ 4163492 h 6858001"/>
              <a:gd name="connsiteX36" fmla="*/ 9469504 w 9700459"/>
              <a:gd name="connsiteY36" fmla="*/ 4293793 h 6858001"/>
              <a:gd name="connsiteX37" fmla="*/ 9474210 w 9700459"/>
              <a:gd name="connsiteY37" fmla="*/ 4421352 h 6858001"/>
              <a:gd name="connsiteX38" fmla="*/ 9487490 w 9700459"/>
              <a:gd name="connsiteY38" fmla="*/ 4670298 h 6858001"/>
              <a:gd name="connsiteX39" fmla="*/ 9501609 w 9700459"/>
              <a:gd name="connsiteY39" fmla="*/ 4908956 h 6858001"/>
              <a:gd name="connsiteX40" fmla="*/ 9516401 w 9700459"/>
              <a:gd name="connsiteY40" fmla="*/ 5138013 h 6858001"/>
              <a:gd name="connsiteX41" fmla="*/ 9532706 w 9700459"/>
              <a:gd name="connsiteY41" fmla="*/ 5354726 h 6858001"/>
              <a:gd name="connsiteX42" fmla="*/ 9549683 w 9700459"/>
              <a:gd name="connsiteY42" fmla="*/ 5561838 h 6858001"/>
              <a:gd name="connsiteX43" fmla="*/ 9568004 w 9700459"/>
              <a:gd name="connsiteY43" fmla="*/ 5753862 h 6858001"/>
              <a:gd name="connsiteX44" fmla="*/ 9585990 w 9700459"/>
              <a:gd name="connsiteY44" fmla="*/ 5934227 h 6858001"/>
              <a:gd name="connsiteX45" fmla="*/ 9603975 w 9700459"/>
              <a:gd name="connsiteY45" fmla="*/ 6100191 h 6858001"/>
              <a:gd name="connsiteX46" fmla="*/ 9620952 w 9700459"/>
              <a:gd name="connsiteY46" fmla="*/ 6252438 h 6858001"/>
              <a:gd name="connsiteX47" fmla="*/ 9637089 w 9700459"/>
              <a:gd name="connsiteY47" fmla="*/ 6387541 h 6858001"/>
              <a:gd name="connsiteX48" fmla="*/ 9652385 w 9700459"/>
              <a:gd name="connsiteY48" fmla="*/ 6509613 h 6858001"/>
              <a:gd name="connsiteX49" fmla="*/ 9665160 w 9700459"/>
              <a:gd name="connsiteY49" fmla="*/ 6612483 h 6858001"/>
              <a:gd name="connsiteX50" fmla="*/ 9677262 w 9700459"/>
              <a:gd name="connsiteY50" fmla="*/ 6698894 h 6858001"/>
              <a:gd name="connsiteX51" fmla="*/ 9694576 w 9700459"/>
              <a:gd name="connsiteY51" fmla="*/ 6817538 h 6858001"/>
              <a:gd name="connsiteX52" fmla="*/ 9700459 w 9700459"/>
              <a:gd name="connsiteY52" fmla="*/ 6858000 h 6858001"/>
              <a:gd name="connsiteX53" fmla="*/ 8795105 w 9700459"/>
              <a:gd name="connsiteY53" fmla="*/ 6858000 h 6858001"/>
              <a:gd name="connsiteX54" fmla="*/ 8795105 w 9700459"/>
              <a:gd name="connsiteY54" fmla="*/ 6858001 h 6858001"/>
              <a:gd name="connsiteX55" fmla="*/ 2704541 w 9700459"/>
              <a:gd name="connsiteY55" fmla="*/ 6858001 h 6858001"/>
              <a:gd name="connsiteX56" fmla="*/ 2704541 w 9700459"/>
              <a:gd name="connsiteY56" fmla="*/ 6858000 h 6858001"/>
              <a:gd name="connsiteX57" fmla="*/ 1517015 w 9700459"/>
              <a:gd name="connsiteY57" fmla="*/ 6858000 h 6858001"/>
              <a:gd name="connsiteX58" fmla="*/ 1323975 w 9700459"/>
              <a:gd name="connsiteY58" fmla="*/ 6858000 h 6858001"/>
              <a:gd name="connsiteX59" fmla="*/ 0 w 9700459"/>
              <a:gd name="connsiteY5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</a:cxnLst>
            <a:rect l="l" t="t" r="r" b="b"/>
            <a:pathLst>
              <a:path w="9700459" h="6858001">
                <a:moveTo>
                  <a:pt x="0" y="0"/>
                </a:moveTo>
                <a:lnTo>
                  <a:pt x="1323975" y="0"/>
                </a:lnTo>
                <a:lnTo>
                  <a:pt x="1517015" y="0"/>
                </a:lnTo>
                <a:lnTo>
                  <a:pt x="3241265" y="0"/>
                </a:lnTo>
                <a:lnTo>
                  <a:pt x="3241265" y="1"/>
                </a:lnTo>
                <a:lnTo>
                  <a:pt x="8355744" y="1"/>
                </a:lnTo>
                <a:lnTo>
                  <a:pt x="8355744" y="0"/>
                </a:lnTo>
                <a:lnTo>
                  <a:pt x="9699282" y="0"/>
                </a:lnTo>
                <a:lnTo>
                  <a:pt x="9674237" y="155677"/>
                </a:lnTo>
                <a:lnTo>
                  <a:pt x="9650368" y="310668"/>
                </a:lnTo>
                <a:lnTo>
                  <a:pt x="9627004" y="466344"/>
                </a:lnTo>
                <a:lnTo>
                  <a:pt x="9607001" y="622707"/>
                </a:lnTo>
                <a:lnTo>
                  <a:pt x="9586830" y="778383"/>
                </a:lnTo>
                <a:lnTo>
                  <a:pt x="9568004" y="934746"/>
                </a:lnTo>
                <a:lnTo>
                  <a:pt x="9551868" y="1089051"/>
                </a:lnTo>
                <a:lnTo>
                  <a:pt x="9536572" y="1245413"/>
                </a:lnTo>
                <a:lnTo>
                  <a:pt x="9522620" y="1401090"/>
                </a:lnTo>
                <a:lnTo>
                  <a:pt x="9510518" y="1554023"/>
                </a:lnTo>
                <a:lnTo>
                  <a:pt x="9498415" y="1709014"/>
                </a:lnTo>
                <a:lnTo>
                  <a:pt x="9488330" y="1861947"/>
                </a:lnTo>
                <a:lnTo>
                  <a:pt x="9480430" y="2014881"/>
                </a:lnTo>
                <a:lnTo>
                  <a:pt x="9472193" y="2167128"/>
                </a:lnTo>
                <a:lnTo>
                  <a:pt x="9465302" y="2318004"/>
                </a:lnTo>
                <a:lnTo>
                  <a:pt x="9460427" y="2467509"/>
                </a:lnTo>
                <a:lnTo>
                  <a:pt x="9456225" y="2617013"/>
                </a:lnTo>
                <a:lnTo>
                  <a:pt x="9452191" y="2765146"/>
                </a:lnTo>
                <a:lnTo>
                  <a:pt x="9450342" y="2911221"/>
                </a:lnTo>
                <a:lnTo>
                  <a:pt x="9448325" y="3057297"/>
                </a:lnTo>
                <a:lnTo>
                  <a:pt x="9447316" y="3201315"/>
                </a:lnTo>
                <a:lnTo>
                  <a:pt x="9448325" y="3343961"/>
                </a:lnTo>
                <a:lnTo>
                  <a:pt x="9448325" y="3485236"/>
                </a:lnTo>
                <a:lnTo>
                  <a:pt x="9450342" y="3625139"/>
                </a:lnTo>
                <a:lnTo>
                  <a:pt x="9453367" y="3762299"/>
                </a:lnTo>
                <a:lnTo>
                  <a:pt x="9456225" y="3898087"/>
                </a:lnTo>
                <a:lnTo>
                  <a:pt x="9459419" y="4031133"/>
                </a:lnTo>
                <a:lnTo>
                  <a:pt x="9464293" y="4163492"/>
                </a:lnTo>
                <a:lnTo>
                  <a:pt x="9469504" y="4293793"/>
                </a:lnTo>
                <a:lnTo>
                  <a:pt x="9474210" y="4421352"/>
                </a:lnTo>
                <a:lnTo>
                  <a:pt x="9487490" y="4670298"/>
                </a:lnTo>
                <a:lnTo>
                  <a:pt x="9501609" y="4908956"/>
                </a:lnTo>
                <a:lnTo>
                  <a:pt x="9516401" y="5138013"/>
                </a:lnTo>
                <a:lnTo>
                  <a:pt x="9532706" y="5354726"/>
                </a:lnTo>
                <a:lnTo>
                  <a:pt x="9549683" y="5561838"/>
                </a:lnTo>
                <a:lnTo>
                  <a:pt x="9568004" y="5753862"/>
                </a:lnTo>
                <a:lnTo>
                  <a:pt x="9585990" y="5934227"/>
                </a:lnTo>
                <a:lnTo>
                  <a:pt x="9603975" y="6100191"/>
                </a:lnTo>
                <a:lnTo>
                  <a:pt x="9620952" y="6252438"/>
                </a:lnTo>
                <a:lnTo>
                  <a:pt x="9637089" y="6387541"/>
                </a:lnTo>
                <a:lnTo>
                  <a:pt x="9652385" y="6509613"/>
                </a:lnTo>
                <a:lnTo>
                  <a:pt x="9665160" y="6612483"/>
                </a:lnTo>
                <a:lnTo>
                  <a:pt x="9677262" y="6698894"/>
                </a:lnTo>
                <a:lnTo>
                  <a:pt x="9694576" y="6817538"/>
                </a:lnTo>
                <a:lnTo>
                  <a:pt x="9700459" y="6858000"/>
                </a:lnTo>
                <a:lnTo>
                  <a:pt x="8795105" y="6858000"/>
                </a:lnTo>
                <a:lnTo>
                  <a:pt x="8795105" y="6858001"/>
                </a:lnTo>
                <a:lnTo>
                  <a:pt x="2704541" y="6858001"/>
                </a:lnTo>
                <a:lnTo>
                  <a:pt x="2704541" y="6858000"/>
                </a:lnTo>
                <a:lnTo>
                  <a:pt x="1517015" y="6858000"/>
                </a:lnTo>
                <a:lnTo>
                  <a:pt x="1323975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75465FC-A234-BC16-54BD-868F131181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6974911" cy="861420"/>
          </a:xfrm>
        </p:spPr>
        <p:txBody>
          <a:bodyPr>
            <a:normAutofit/>
          </a:bodyPr>
          <a:lstStyle/>
          <a:p>
            <a:r>
              <a:rPr lang="en-IN" b="1" i="0" u="none" strike="noStrik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</a:rPr>
              <a:t>Technologies	: EDA, Visualization, NLP</a:t>
            </a:r>
          </a:p>
          <a:p>
            <a:r>
              <a:rPr lang="en-IN" b="1" i="0" u="none" strike="noStrik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</a:rPr>
              <a:t>Domain</a:t>
            </a:r>
            <a:r>
              <a:rPr lang="en-IN" b="1">
                <a:solidFill>
                  <a:schemeClr val="tx1">
                    <a:lumMod val="85000"/>
                    <a:lumOff val="15000"/>
                  </a:schemeClr>
                </a:solidFill>
                <a:latin typeface="Calibri" panose="020F0502020204030204" pitchFamily="34" charset="0"/>
              </a:rPr>
              <a:t>		: </a:t>
            </a:r>
            <a:r>
              <a:rPr lang="en-IN" b="1" i="0" u="none" strike="noStrike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Calibri" panose="020F0502020204030204" pitchFamily="34" charset="0"/>
              </a:rPr>
              <a:t>Resource Management</a:t>
            </a:r>
            <a:endParaRPr lang="en-IN">
              <a:solidFill>
                <a:schemeClr val="tx1">
                  <a:lumMod val="85000"/>
                  <a:lumOff val="15000"/>
                </a:schemeClr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ECC7744-EC23-596B-45D1-2BF8E32914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6974915" cy="332958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6100"/>
              <a:t>Industrial Human Resource Geo-Visualization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61A74B3-E247-44D4-8C48-FAE8E2056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130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CA513F-3AAA-6012-38D3-D057CD090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IN" b="1"/>
              <a:t>Problem Statement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20ECE67-4B95-00AD-9C26-AC90E3CED16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064785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363710184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F6B2BA-B477-2AA5-17AB-69186EDD2D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</p:spPr>
        <p:txBody>
          <a:bodyPr>
            <a:normAutofit/>
          </a:bodyPr>
          <a:lstStyle/>
          <a:p>
            <a:r>
              <a:rPr lang="en-IN" b="1"/>
              <a:t>Tools Used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1663D13-FD88-826F-95FD-DD1A309A15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9283170"/>
              </p:ext>
            </p:extLst>
          </p:nvPr>
        </p:nvGraphicFramePr>
        <p:xfrm>
          <a:off x="646111" y="2140085"/>
          <a:ext cx="9404352" cy="405643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6626635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Picture 37">
            <a:extLst>
              <a:ext uri="{FF2B5EF4-FFF2-40B4-BE49-F238E27FC236}">
                <a16:creationId xmlns:a16="http://schemas.microsoft.com/office/drawing/2014/main" id="{5B89E5C5-A037-45B3-9D37-3658914D47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5ACB93B0-521E-443D-9750-AFCFDDB3E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40" name="Oval 39">
            <a:extLst>
              <a:ext uri="{FF2B5EF4-FFF2-40B4-BE49-F238E27FC236}">
                <a16:creationId xmlns:a16="http://schemas.microsoft.com/office/drawing/2014/main" id="{DA1DAC79-DDBA-4382-9D43-6E5F685BE5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5878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E0880F10-995F-4F01-A83B-7ECDB7BE79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A2D49266-1F08-40F2-B0E1-1D919DCB57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43" name="Rectangle 42">
            <a:extLst>
              <a:ext uri="{FF2B5EF4-FFF2-40B4-BE49-F238E27FC236}">
                <a16:creationId xmlns:a16="http://schemas.microsoft.com/office/drawing/2014/main" id="{6AACA73D-178F-4CFC-99E3-9F4FCBBDB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23DBF1-CFAC-5536-9551-25C7880128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548638"/>
            <a:ext cx="3493008" cy="5788152"/>
          </a:xfrm>
        </p:spPr>
        <p:txBody>
          <a:bodyPr anchor="ctr">
            <a:normAutofit/>
          </a:bodyPr>
          <a:lstStyle/>
          <a:p>
            <a:r>
              <a:rPr lang="en-US" sz="4000" b="1"/>
              <a:t>Automating CSV File Merging Using Python</a:t>
            </a:r>
            <a:endParaRPr lang="en-IN" sz="4000" b="1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B0E576D-8618-DB00-6C34-01765ABE37A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66373563"/>
              </p:ext>
            </p:extLst>
          </p:nvPr>
        </p:nvGraphicFramePr>
        <p:xfrm>
          <a:off x="4608246" y="548640"/>
          <a:ext cx="6949440" cy="57866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7" r:lo="rId8" r:qs="rId9" r:cs="rId10"/>
          </a:graphicData>
        </a:graphic>
      </p:graphicFrame>
    </p:spTree>
    <p:extLst>
      <p:ext uri="{BB962C8B-B14F-4D97-AF65-F5344CB8AC3E}">
        <p14:creationId xmlns:p14="http://schemas.microsoft.com/office/powerpoint/2010/main" val="27994872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16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12B2AA4-E0B8-0F90-4688-CBF53D174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r>
              <a:rPr lang="en-US" b="1">
                <a:solidFill>
                  <a:srgbClr val="EBEBEB"/>
                </a:solidFill>
              </a:rPr>
              <a:t>Exploratory Data Analysis (EDA)</a:t>
            </a:r>
            <a:endParaRPr lang="en-IN" b="1">
              <a:solidFill>
                <a:srgbClr val="EBEBEB"/>
              </a:solidFill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562D478-C333-A937-479F-8F3DCFBF6FA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9227876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2058916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F747F1B4-B831-4277-8AB0-32767F7EB7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 7">
            <a:extLst>
              <a:ext uri="{FF2B5EF4-FFF2-40B4-BE49-F238E27FC236}">
                <a16:creationId xmlns:a16="http://schemas.microsoft.com/office/drawing/2014/main" id="{D80CFA21-AB7C-4BEB-9BFF-05764FBBF3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BE6FEB-558B-AFAD-EDAF-8663DB9127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600" b="1">
                <a:solidFill>
                  <a:srgbClr val="EBEBEB"/>
                </a:solidFill>
              </a:rPr>
              <a:t>Feature Engineering on Workforce Data</a:t>
            </a:r>
            <a:endParaRPr lang="en-IN" sz="3600" b="1">
              <a:solidFill>
                <a:srgbClr val="EBEBEB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2F7E335-851A-4CAE-B09F-E657819D46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10B541F0-7F6E-402E-84D8-CF96EACA5F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-1" y="1762067"/>
            <a:ext cx="12192418" cy="5095933"/>
          </a:xfrm>
          <a:custGeom>
            <a:avLst/>
            <a:gdLst>
              <a:gd name="connsiteX0" fmla="*/ 1 w 12192418"/>
              <a:gd name="connsiteY0" fmla="*/ 0 h 5095933"/>
              <a:gd name="connsiteX1" fmla="*/ 71932 w 12192418"/>
              <a:gd name="connsiteY1" fmla="*/ 12261 h 5095933"/>
              <a:gd name="connsiteX2" fmla="*/ 282849 w 12192418"/>
              <a:gd name="connsiteY2" fmla="*/ 48343 h 5095933"/>
              <a:gd name="connsiteX3" fmla="*/ 436464 w 12192418"/>
              <a:gd name="connsiteY3" fmla="*/ 73565 h 5095933"/>
              <a:gd name="connsiteX4" fmla="*/ 619339 w 12192418"/>
              <a:gd name="connsiteY4" fmla="*/ 100188 h 5095933"/>
              <a:gd name="connsiteX5" fmla="*/ 836351 w 12192418"/>
              <a:gd name="connsiteY5" fmla="*/ 132066 h 5095933"/>
              <a:gd name="connsiteX6" fmla="*/ 1076528 w 12192418"/>
              <a:gd name="connsiteY6" fmla="*/ 165696 h 5095933"/>
              <a:gd name="connsiteX7" fmla="*/ 1347184 w 12192418"/>
              <a:gd name="connsiteY7" fmla="*/ 201077 h 5095933"/>
              <a:gd name="connsiteX8" fmla="*/ 1642223 w 12192418"/>
              <a:gd name="connsiteY8" fmla="*/ 238560 h 5095933"/>
              <a:gd name="connsiteX9" fmla="*/ 1962864 w 12192418"/>
              <a:gd name="connsiteY9" fmla="*/ 276043 h 5095933"/>
              <a:gd name="connsiteX10" fmla="*/ 2304232 w 12192418"/>
              <a:gd name="connsiteY10" fmla="*/ 314227 h 5095933"/>
              <a:gd name="connsiteX11" fmla="*/ 2672421 w 12192418"/>
              <a:gd name="connsiteY11" fmla="*/ 349608 h 5095933"/>
              <a:gd name="connsiteX12" fmla="*/ 3057678 w 12192418"/>
              <a:gd name="connsiteY12" fmla="*/ 383588 h 5095933"/>
              <a:gd name="connsiteX13" fmla="*/ 3464881 w 12192418"/>
              <a:gd name="connsiteY13" fmla="*/ 414415 h 5095933"/>
              <a:gd name="connsiteX14" fmla="*/ 3889152 w 12192418"/>
              <a:gd name="connsiteY14" fmla="*/ 443841 h 5095933"/>
              <a:gd name="connsiteX15" fmla="*/ 4331710 w 12192418"/>
              <a:gd name="connsiteY15" fmla="*/ 471515 h 5095933"/>
              <a:gd name="connsiteX16" fmla="*/ 4558476 w 12192418"/>
              <a:gd name="connsiteY16" fmla="*/ 481324 h 5095933"/>
              <a:gd name="connsiteX17" fmla="*/ 4790118 w 12192418"/>
              <a:gd name="connsiteY17" fmla="*/ 492183 h 5095933"/>
              <a:gd name="connsiteX18" fmla="*/ 5025418 w 12192418"/>
              <a:gd name="connsiteY18" fmla="*/ 502342 h 5095933"/>
              <a:gd name="connsiteX19" fmla="*/ 5261937 w 12192418"/>
              <a:gd name="connsiteY19" fmla="*/ 508998 h 5095933"/>
              <a:gd name="connsiteX20" fmla="*/ 5503332 w 12192418"/>
              <a:gd name="connsiteY20" fmla="*/ 514953 h 5095933"/>
              <a:gd name="connsiteX21" fmla="*/ 5747167 w 12192418"/>
              <a:gd name="connsiteY21" fmla="*/ 521259 h 5095933"/>
              <a:gd name="connsiteX22" fmla="*/ 5995877 w 12192418"/>
              <a:gd name="connsiteY22" fmla="*/ 525463 h 5095933"/>
              <a:gd name="connsiteX23" fmla="*/ 6247026 w 12192418"/>
              <a:gd name="connsiteY23" fmla="*/ 525463 h 5095933"/>
              <a:gd name="connsiteX24" fmla="*/ 6500613 w 12192418"/>
              <a:gd name="connsiteY24" fmla="*/ 527565 h 5095933"/>
              <a:gd name="connsiteX25" fmla="*/ 6756639 w 12192418"/>
              <a:gd name="connsiteY25" fmla="*/ 525463 h 5095933"/>
              <a:gd name="connsiteX26" fmla="*/ 7016322 w 12192418"/>
              <a:gd name="connsiteY26" fmla="*/ 521259 h 5095933"/>
              <a:gd name="connsiteX27" fmla="*/ 7276005 w 12192418"/>
              <a:gd name="connsiteY27" fmla="*/ 517406 h 5095933"/>
              <a:gd name="connsiteX28" fmla="*/ 7539345 w 12192418"/>
              <a:gd name="connsiteY28" fmla="*/ 508998 h 5095933"/>
              <a:gd name="connsiteX29" fmla="*/ 7805124 w 12192418"/>
              <a:gd name="connsiteY29" fmla="*/ 500241 h 5095933"/>
              <a:gd name="connsiteX30" fmla="*/ 8070903 w 12192418"/>
              <a:gd name="connsiteY30" fmla="*/ 490082 h 5095933"/>
              <a:gd name="connsiteX31" fmla="*/ 8339121 w 12192418"/>
              <a:gd name="connsiteY31" fmla="*/ 475719 h 5095933"/>
              <a:gd name="connsiteX32" fmla="*/ 8609776 w 12192418"/>
              <a:gd name="connsiteY32" fmla="*/ 458554 h 5095933"/>
              <a:gd name="connsiteX33" fmla="*/ 8881651 w 12192418"/>
              <a:gd name="connsiteY33" fmla="*/ 442089 h 5095933"/>
              <a:gd name="connsiteX34" fmla="*/ 9153526 w 12192418"/>
              <a:gd name="connsiteY34" fmla="*/ 421071 h 5095933"/>
              <a:gd name="connsiteX35" fmla="*/ 9429058 w 12192418"/>
              <a:gd name="connsiteY35" fmla="*/ 395849 h 5095933"/>
              <a:gd name="connsiteX36" fmla="*/ 9700933 w 12192418"/>
              <a:gd name="connsiteY36" fmla="*/ 370626 h 5095933"/>
              <a:gd name="connsiteX37" fmla="*/ 9977684 w 12192418"/>
              <a:gd name="connsiteY37" fmla="*/ 341551 h 5095933"/>
              <a:gd name="connsiteX38" fmla="*/ 10255655 w 12192418"/>
              <a:gd name="connsiteY38" fmla="*/ 309673 h 5095933"/>
              <a:gd name="connsiteX39" fmla="*/ 10529968 w 12192418"/>
              <a:gd name="connsiteY39" fmla="*/ 276043 h 5095933"/>
              <a:gd name="connsiteX40" fmla="*/ 10807939 w 12192418"/>
              <a:gd name="connsiteY40" fmla="*/ 236809 h 5095933"/>
              <a:gd name="connsiteX41" fmla="*/ 11084690 w 12192418"/>
              <a:gd name="connsiteY41" fmla="*/ 194772 h 5095933"/>
              <a:gd name="connsiteX42" fmla="*/ 11362661 w 12192418"/>
              <a:gd name="connsiteY42" fmla="*/ 153085 h 5095933"/>
              <a:gd name="connsiteX43" fmla="*/ 11639412 w 12192418"/>
              <a:gd name="connsiteY43" fmla="*/ 104392 h 5095933"/>
              <a:gd name="connsiteX44" fmla="*/ 11914945 w 12192418"/>
              <a:gd name="connsiteY44" fmla="*/ 54648 h 5095933"/>
              <a:gd name="connsiteX45" fmla="*/ 12191696 w 12192418"/>
              <a:gd name="connsiteY45" fmla="*/ 2452 h 5095933"/>
              <a:gd name="connsiteX46" fmla="*/ 12191696 w 12192418"/>
              <a:gd name="connsiteY46" fmla="*/ 2109542 h 5095933"/>
              <a:gd name="connsiteX47" fmla="*/ 12191999 w 12192418"/>
              <a:gd name="connsiteY47" fmla="*/ 2109542 h 5095933"/>
              <a:gd name="connsiteX48" fmla="*/ 12191999 w 12192418"/>
              <a:gd name="connsiteY48" fmla="*/ 2802467 h 5095933"/>
              <a:gd name="connsiteX49" fmla="*/ 12192418 w 12192418"/>
              <a:gd name="connsiteY49" fmla="*/ 2802467 h 5095933"/>
              <a:gd name="connsiteX50" fmla="*/ 12192418 w 12192418"/>
              <a:gd name="connsiteY50" fmla="*/ 5095933 h 5095933"/>
              <a:gd name="connsiteX51" fmla="*/ 1 w 12192418"/>
              <a:gd name="connsiteY51" fmla="*/ 5095933 h 5095933"/>
              <a:gd name="connsiteX52" fmla="*/ 1 w 12192418"/>
              <a:gd name="connsiteY52" fmla="*/ 4074529 h 5095933"/>
              <a:gd name="connsiteX53" fmla="*/ 0 w 12192418"/>
              <a:gd name="connsiteY53" fmla="*/ 4074529 h 5095933"/>
              <a:gd name="connsiteX54" fmla="*/ 0 w 12192418"/>
              <a:gd name="connsiteY54" fmla="*/ 2109542 h 5095933"/>
              <a:gd name="connsiteX55" fmla="*/ 1 w 12192418"/>
              <a:gd name="connsiteY55" fmla="*/ 2109542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12192418" h="5095933">
                <a:moveTo>
                  <a:pt x="1" y="0"/>
                </a:moveTo>
                <a:lnTo>
                  <a:pt x="71932" y="12261"/>
                </a:lnTo>
                <a:lnTo>
                  <a:pt x="282849" y="48343"/>
                </a:lnTo>
                <a:lnTo>
                  <a:pt x="436464" y="73565"/>
                </a:lnTo>
                <a:lnTo>
                  <a:pt x="619339" y="100188"/>
                </a:lnTo>
                <a:lnTo>
                  <a:pt x="836351" y="132066"/>
                </a:lnTo>
                <a:lnTo>
                  <a:pt x="1076528" y="165696"/>
                </a:lnTo>
                <a:lnTo>
                  <a:pt x="1347184" y="201077"/>
                </a:lnTo>
                <a:lnTo>
                  <a:pt x="1642223" y="238560"/>
                </a:lnTo>
                <a:lnTo>
                  <a:pt x="1962864" y="276043"/>
                </a:lnTo>
                <a:lnTo>
                  <a:pt x="2304232" y="314227"/>
                </a:lnTo>
                <a:lnTo>
                  <a:pt x="2672421" y="349608"/>
                </a:lnTo>
                <a:lnTo>
                  <a:pt x="3057678" y="383588"/>
                </a:lnTo>
                <a:lnTo>
                  <a:pt x="3464881" y="414415"/>
                </a:lnTo>
                <a:lnTo>
                  <a:pt x="3889152" y="443841"/>
                </a:lnTo>
                <a:lnTo>
                  <a:pt x="4331710" y="471515"/>
                </a:lnTo>
                <a:lnTo>
                  <a:pt x="4558476" y="481324"/>
                </a:lnTo>
                <a:lnTo>
                  <a:pt x="4790118" y="492183"/>
                </a:lnTo>
                <a:lnTo>
                  <a:pt x="5025418" y="502342"/>
                </a:lnTo>
                <a:lnTo>
                  <a:pt x="5261937" y="508998"/>
                </a:lnTo>
                <a:lnTo>
                  <a:pt x="5503332" y="514953"/>
                </a:lnTo>
                <a:lnTo>
                  <a:pt x="5747167" y="521259"/>
                </a:lnTo>
                <a:lnTo>
                  <a:pt x="5995877" y="525463"/>
                </a:lnTo>
                <a:lnTo>
                  <a:pt x="6247026" y="525463"/>
                </a:lnTo>
                <a:lnTo>
                  <a:pt x="6500613" y="527565"/>
                </a:lnTo>
                <a:lnTo>
                  <a:pt x="6756639" y="525463"/>
                </a:lnTo>
                <a:lnTo>
                  <a:pt x="7016322" y="521259"/>
                </a:lnTo>
                <a:lnTo>
                  <a:pt x="7276005" y="517406"/>
                </a:lnTo>
                <a:lnTo>
                  <a:pt x="7539345" y="508998"/>
                </a:lnTo>
                <a:lnTo>
                  <a:pt x="7805124" y="500241"/>
                </a:lnTo>
                <a:lnTo>
                  <a:pt x="8070903" y="490082"/>
                </a:lnTo>
                <a:lnTo>
                  <a:pt x="8339121" y="475719"/>
                </a:lnTo>
                <a:lnTo>
                  <a:pt x="8609776" y="458554"/>
                </a:lnTo>
                <a:lnTo>
                  <a:pt x="8881651" y="442089"/>
                </a:lnTo>
                <a:lnTo>
                  <a:pt x="9153526" y="421071"/>
                </a:lnTo>
                <a:lnTo>
                  <a:pt x="9429058" y="395849"/>
                </a:lnTo>
                <a:lnTo>
                  <a:pt x="9700933" y="370626"/>
                </a:lnTo>
                <a:lnTo>
                  <a:pt x="9977684" y="341551"/>
                </a:lnTo>
                <a:lnTo>
                  <a:pt x="10255655" y="309673"/>
                </a:lnTo>
                <a:lnTo>
                  <a:pt x="10529968" y="276043"/>
                </a:lnTo>
                <a:lnTo>
                  <a:pt x="10807939" y="236809"/>
                </a:lnTo>
                <a:lnTo>
                  <a:pt x="11084690" y="194772"/>
                </a:lnTo>
                <a:lnTo>
                  <a:pt x="11362661" y="153085"/>
                </a:lnTo>
                <a:lnTo>
                  <a:pt x="11639412" y="104392"/>
                </a:lnTo>
                <a:lnTo>
                  <a:pt x="11914945" y="54648"/>
                </a:lnTo>
                <a:lnTo>
                  <a:pt x="12191696" y="2452"/>
                </a:lnTo>
                <a:lnTo>
                  <a:pt x="12191696" y="2109542"/>
                </a:lnTo>
                <a:lnTo>
                  <a:pt x="12191999" y="2109542"/>
                </a:lnTo>
                <a:lnTo>
                  <a:pt x="12191999" y="2802467"/>
                </a:lnTo>
                <a:lnTo>
                  <a:pt x="12192418" y="2802467"/>
                </a:lnTo>
                <a:lnTo>
                  <a:pt x="12192418" y="5095933"/>
                </a:lnTo>
                <a:lnTo>
                  <a:pt x="1" y="5095933"/>
                </a:lnTo>
                <a:lnTo>
                  <a:pt x="1" y="4074529"/>
                </a:lnTo>
                <a:lnTo>
                  <a:pt x="0" y="4074529"/>
                </a:lnTo>
                <a:lnTo>
                  <a:pt x="0" y="2109542"/>
                </a:lnTo>
                <a:lnTo>
                  <a:pt x="1" y="210954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D3D364F-1E5B-2629-E10F-C0008055B0F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9600675"/>
              </p:ext>
            </p:extLst>
          </p:nvPr>
        </p:nvGraphicFramePr>
        <p:xfrm>
          <a:off x="648930" y="2810256"/>
          <a:ext cx="10895370" cy="340427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297825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69000"/>
                <a:hueMod val="108000"/>
                <a:satMod val="164000"/>
                <a:lumMod val="74000"/>
              </a:schemeClr>
              <a:schemeClr val="bg2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BC004C91-9324-4E94-BC28-856AE162D3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3" name="Freeform 7">
            <a:extLst>
              <a:ext uri="{FF2B5EF4-FFF2-40B4-BE49-F238E27FC236}">
                <a16:creationId xmlns:a16="http://schemas.microsoft.com/office/drawing/2014/main" id="{5B562CD4-39C5-44ED-BD68-B789B305E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EA67EC-3E94-AD19-1540-DFD0F946A0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180711"/>
          </a:xfrm>
        </p:spPr>
        <p:txBody>
          <a:bodyPr>
            <a:normAutofit/>
          </a:bodyPr>
          <a:lstStyle/>
          <a:p>
            <a:r>
              <a:rPr lang="en-IN"/>
              <a:t>Visualization</a:t>
            </a:r>
          </a:p>
        </p:txBody>
      </p:sp>
      <p:sp>
        <p:nvSpPr>
          <p:cNvPr id="30" name="Content Placeholder 22">
            <a:extLst>
              <a:ext uri="{FF2B5EF4-FFF2-40B4-BE49-F238E27FC236}">
                <a16:creationId xmlns:a16="http://schemas.microsoft.com/office/drawing/2014/main" id="{25267504-A6FD-F090-E40C-F8BEB721F4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856" y="2548281"/>
            <a:ext cx="7152860" cy="3654389"/>
          </a:xfrm>
        </p:spPr>
        <p:txBody>
          <a:bodyPr>
            <a:normAutofit/>
          </a:bodyPr>
          <a:lstStyle/>
          <a:p>
            <a:r>
              <a:rPr lang="en-US" sz="1900">
                <a:solidFill>
                  <a:schemeClr val="bg1"/>
                </a:solidFill>
              </a:rPr>
              <a:t>Display the top 10 Indian states with the highest number of total workers using a bar plot for clear comparison.</a:t>
            </a:r>
          </a:p>
          <a:p>
            <a:r>
              <a:rPr lang="en-US" sz="1900">
                <a:solidFill>
                  <a:schemeClr val="bg1"/>
                </a:solidFill>
              </a:rPr>
              <a:t>Data grouped by state and sorted by total workers.</a:t>
            </a:r>
          </a:p>
          <a:p>
            <a:r>
              <a:rPr lang="en-US" sz="1900">
                <a:solidFill>
                  <a:schemeClr val="bg1"/>
                </a:solidFill>
              </a:rPr>
              <a:t>Selected the top 10 states for focused visualization.</a:t>
            </a:r>
          </a:p>
          <a:p>
            <a:r>
              <a:rPr lang="en-US" sz="1900">
                <a:solidFill>
                  <a:schemeClr val="bg1"/>
                </a:solidFill>
              </a:rPr>
              <a:t>Bar plots effectively highlight categorical differences and make it easy to compare workforce sizes across states</a:t>
            </a:r>
            <a:r>
              <a:rPr lang="en-US" sz="1900">
                <a:solidFill>
                  <a:schemeClr val="bg1"/>
                </a:solidFill>
                <a:hlinkClick r:id="rId3"/>
              </a:rPr>
              <a:t>5</a:t>
            </a:r>
            <a:r>
              <a:rPr lang="en-US" sz="1900">
                <a:solidFill>
                  <a:schemeClr val="bg1"/>
                </a:solidFill>
                <a:hlinkClick r:id="rId4"/>
              </a:rPr>
              <a:t>6</a:t>
            </a:r>
            <a:r>
              <a:rPr lang="en-US" sz="1900">
                <a:solidFill>
                  <a:schemeClr val="bg1"/>
                </a:solidFill>
              </a:rPr>
              <a:t>.</a:t>
            </a:r>
          </a:p>
          <a:p>
            <a:r>
              <a:rPr lang="en-US" sz="1900">
                <a:solidFill>
                  <a:schemeClr val="bg1"/>
                </a:solidFill>
              </a:rPr>
              <a:t>Visual ranking helps quickly identify leading states in terms of workforce.</a:t>
            </a:r>
          </a:p>
          <a:p>
            <a:r>
              <a:rPr lang="en-US" sz="1900">
                <a:solidFill>
                  <a:schemeClr val="bg1"/>
                </a:solidFill>
              </a:rPr>
              <a:t>Supports data-driven discussions and decision-making.</a:t>
            </a:r>
          </a:p>
          <a:p>
            <a:endParaRPr lang="en-US" sz="1900">
              <a:solidFill>
                <a:schemeClr val="bg1"/>
              </a:solidFill>
            </a:endParaRPr>
          </a:p>
        </p:txBody>
      </p:sp>
      <p:pic>
        <p:nvPicPr>
          <p:cNvPr id="5" name="Content Placeholder 4" descr="A graph of a number of workers&#10;&#10;AI-generated content may be incorrect.">
            <a:extLst>
              <a:ext uri="{FF2B5EF4-FFF2-40B4-BE49-F238E27FC236}">
                <a16:creationId xmlns:a16="http://schemas.microsoft.com/office/drawing/2014/main" id="{15A8F28D-4DBF-BDAE-169A-818A97BEFD4F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r="452" b="3"/>
          <a:stretch>
            <a:fillRect/>
          </a:stretch>
        </p:blipFill>
        <p:spPr>
          <a:xfrm>
            <a:off x="8967561" y="2548281"/>
            <a:ext cx="1738293" cy="1733038"/>
          </a:xfrm>
          <a:prstGeom prst="rect">
            <a:avLst/>
          </a:prstGeom>
          <a:effectLst/>
        </p:spPr>
      </p:pic>
      <p:pic>
        <p:nvPicPr>
          <p:cNvPr id="8" name="Content Placeholder 6">
            <a:extLst>
              <a:ext uri="{FF2B5EF4-FFF2-40B4-BE49-F238E27FC236}">
                <a16:creationId xmlns:a16="http://schemas.microsoft.com/office/drawing/2014/main" id="{3922DBD1-B4E6-69BA-57CE-11465B2CA28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129872" y="4794383"/>
            <a:ext cx="3413671" cy="1098794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28346780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8" name="Picture 67">
            <a:extLst>
              <a:ext uri="{FF2B5EF4-FFF2-40B4-BE49-F238E27FC236}">
                <a16:creationId xmlns:a16="http://schemas.microsoft.com/office/drawing/2014/main" id="{41B68C77-138E-4BF7-A276-BD0C78A421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69" name="Picture 68">
            <a:extLst>
              <a:ext uri="{FF2B5EF4-FFF2-40B4-BE49-F238E27FC236}">
                <a16:creationId xmlns:a16="http://schemas.microsoft.com/office/drawing/2014/main" id="{7C268552-D473-46ED-B1B8-422042C4DE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70" name="Oval 69">
            <a:extLst>
              <a:ext uri="{FF2B5EF4-FFF2-40B4-BE49-F238E27FC236}">
                <a16:creationId xmlns:a16="http://schemas.microsoft.com/office/drawing/2014/main" id="{4AC0CD9D-7610-4620-93B4-798CCD9AB5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B9238B3E-24AA-439A-B527-6C5DF6D72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72" name="Picture 71">
            <a:extLst>
              <a:ext uri="{FF2B5EF4-FFF2-40B4-BE49-F238E27FC236}">
                <a16:creationId xmlns:a16="http://schemas.microsoft.com/office/drawing/2014/main" id="{69F01145-BEA3-4CBF-AA21-10077B948C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73" name="Rectangle 72">
            <a:extLst>
              <a:ext uri="{FF2B5EF4-FFF2-40B4-BE49-F238E27FC236}">
                <a16:creationId xmlns:a16="http://schemas.microsoft.com/office/drawing/2014/main" id="{DE4D62F9-188E-4530-84C2-24BDEE4BEB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74" name="Rectangle 73">
            <a:extLst>
              <a:ext uri="{FF2B5EF4-FFF2-40B4-BE49-F238E27FC236}">
                <a16:creationId xmlns:a16="http://schemas.microsoft.com/office/drawing/2014/main" id="{757B325C-3E35-45CF-9D07-3BCB281F3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C1FAD-5243-74C0-8C1E-74F6B4F95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91925" y="1325880"/>
            <a:ext cx="3352375" cy="3066507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b="0" i="0" u="sng" kern="120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Geo-Visualization</a:t>
            </a:r>
            <a:endParaRPr lang="en-US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75" name="Freeform 36">
            <a:extLst>
              <a:ext uri="{FF2B5EF4-FFF2-40B4-BE49-F238E27FC236}">
                <a16:creationId xmlns:a16="http://schemas.microsoft.com/office/drawing/2014/main" id="{C24BEC42-AFF3-40D1-93A2-A27A42E1E2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7463681" y="-1"/>
            <a:ext cx="559472" cy="3709642"/>
          </a:xfrm>
          <a:custGeom>
            <a:avLst/>
            <a:gdLst>
              <a:gd name="connsiteX0" fmla="*/ 0 w 559472"/>
              <a:gd name="connsiteY0" fmla="*/ 0 h 3709642"/>
              <a:gd name="connsiteX1" fmla="*/ 473952 w 559472"/>
              <a:gd name="connsiteY1" fmla="*/ 0 h 3709642"/>
              <a:gd name="connsiteX2" fmla="*/ 485840 w 559472"/>
              <a:gd name="connsiteY2" fmla="*/ 161194 h 3709642"/>
              <a:gd name="connsiteX3" fmla="*/ 523949 w 559472"/>
              <a:gd name="connsiteY3" fmla="*/ 3672197 h 3709642"/>
              <a:gd name="connsiteX4" fmla="*/ 454748 w 559472"/>
              <a:gd name="connsiteY4" fmla="*/ 3709642 h 3709642"/>
              <a:gd name="connsiteX5" fmla="*/ 448224 w 559472"/>
              <a:gd name="connsiteY5" fmla="*/ 3510471 h 3709642"/>
              <a:gd name="connsiteX6" fmla="*/ 443564 w 559472"/>
              <a:gd name="connsiteY6" fmla="*/ 3408563 h 3709642"/>
              <a:gd name="connsiteX7" fmla="*/ 438902 w 559472"/>
              <a:gd name="connsiteY7" fmla="*/ 3304407 h 3709642"/>
              <a:gd name="connsiteX8" fmla="*/ 433941 w 559472"/>
              <a:gd name="connsiteY8" fmla="*/ 3198777 h 3709642"/>
              <a:gd name="connsiteX9" fmla="*/ 427584 w 559472"/>
              <a:gd name="connsiteY9" fmla="*/ 3092510 h 3709642"/>
              <a:gd name="connsiteX10" fmla="*/ 420988 w 559472"/>
              <a:gd name="connsiteY10" fmla="*/ 2984390 h 3709642"/>
              <a:gd name="connsiteX11" fmla="*/ 414330 w 559472"/>
              <a:gd name="connsiteY11" fmla="*/ 2874401 h 3709642"/>
              <a:gd name="connsiteX12" fmla="*/ 406840 w 559472"/>
              <a:gd name="connsiteY12" fmla="*/ 2762980 h 3709642"/>
              <a:gd name="connsiteX13" fmla="*/ 397745 w 559472"/>
              <a:gd name="connsiteY13" fmla="*/ 2650566 h 3709642"/>
              <a:gd name="connsiteX14" fmla="*/ 389154 w 559472"/>
              <a:gd name="connsiteY14" fmla="*/ 2536612 h 3709642"/>
              <a:gd name="connsiteX15" fmla="*/ 379225 w 559472"/>
              <a:gd name="connsiteY15" fmla="*/ 2421642 h 3709642"/>
              <a:gd name="connsiteX16" fmla="*/ 368316 w 559472"/>
              <a:gd name="connsiteY16" fmla="*/ 2305627 h 3709642"/>
              <a:gd name="connsiteX17" fmla="*/ 357466 w 559472"/>
              <a:gd name="connsiteY17" fmla="*/ 2189233 h 3709642"/>
              <a:gd name="connsiteX18" fmla="*/ 344982 w 559472"/>
              <a:gd name="connsiteY18" fmla="*/ 2071473 h 3709642"/>
              <a:gd name="connsiteX19" fmla="*/ 332466 w 559472"/>
              <a:gd name="connsiteY19" fmla="*/ 1952216 h 3709642"/>
              <a:gd name="connsiteX20" fmla="*/ 319121 w 559472"/>
              <a:gd name="connsiteY20" fmla="*/ 1833776 h 3709642"/>
              <a:gd name="connsiteX21" fmla="*/ 304408 w 559472"/>
              <a:gd name="connsiteY21" fmla="*/ 1713948 h 3709642"/>
              <a:gd name="connsiteX22" fmla="*/ 288685 w 559472"/>
              <a:gd name="connsiteY22" fmla="*/ 1592703 h 3709642"/>
              <a:gd name="connsiteX23" fmla="*/ 273050 w 559472"/>
              <a:gd name="connsiteY23" fmla="*/ 1471451 h 3709642"/>
              <a:gd name="connsiteX24" fmla="*/ 255813 w 559472"/>
              <a:gd name="connsiteY24" fmla="*/ 1350328 h 3709642"/>
              <a:gd name="connsiteX25" fmla="*/ 237060 w 559472"/>
              <a:gd name="connsiteY25" fmla="*/ 1227080 h 3709642"/>
              <a:gd name="connsiteX26" fmla="*/ 218488 w 559472"/>
              <a:gd name="connsiteY26" fmla="*/ 1106065 h 3709642"/>
              <a:gd name="connsiteX27" fmla="*/ 198221 w 559472"/>
              <a:gd name="connsiteY27" fmla="*/ 982940 h 3709642"/>
              <a:gd name="connsiteX28" fmla="*/ 177152 w 559472"/>
              <a:gd name="connsiteY28" fmla="*/ 858755 h 3709642"/>
              <a:gd name="connsiteX29" fmla="*/ 155551 w 559472"/>
              <a:gd name="connsiteY29" fmla="*/ 736861 h 3709642"/>
              <a:gd name="connsiteX30" fmla="*/ 131782 w 559472"/>
              <a:gd name="connsiteY30" fmla="*/ 613645 h 3709642"/>
              <a:gd name="connsiteX31" fmla="*/ 107123 w 559472"/>
              <a:gd name="connsiteY31" fmla="*/ 490500 h 3709642"/>
              <a:gd name="connsiteX32" fmla="*/ 82552 w 559472"/>
              <a:gd name="connsiteY32" fmla="*/ 367348 h 3709642"/>
              <a:gd name="connsiteX33" fmla="*/ 55608 w 559472"/>
              <a:gd name="connsiteY33" fmla="*/ 244762 h 3709642"/>
              <a:gd name="connsiteX34" fmla="*/ 28130 w 559472"/>
              <a:gd name="connsiteY34" fmla="*/ 122220 h 3709642"/>
              <a:gd name="connsiteX35" fmla="*/ 0 w 559472"/>
              <a:gd name="connsiteY35" fmla="*/ 0 h 37096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</a:cxnLst>
            <a:rect l="l" t="t" r="r" b="b"/>
            <a:pathLst>
              <a:path w="559472" h="3709642">
                <a:moveTo>
                  <a:pt x="0" y="0"/>
                </a:moveTo>
                <a:lnTo>
                  <a:pt x="473952" y="0"/>
                </a:lnTo>
                <a:lnTo>
                  <a:pt x="485840" y="161194"/>
                </a:lnTo>
                <a:cubicBezTo>
                  <a:pt x="552063" y="1147770"/>
                  <a:pt x="592441" y="3086737"/>
                  <a:pt x="523949" y="3672197"/>
                </a:cubicBezTo>
                <a:cubicBezTo>
                  <a:pt x="500842" y="3684557"/>
                  <a:pt x="477855" y="3697282"/>
                  <a:pt x="454748" y="3709642"/>
                </a:cubicBezTo>
                <a:lnTo>
                  <a:pt x="448224" y="3510471"/>
                </a:lnTo>
                <a:lnTo>
                  <a:pt x="443564" y="3408563"/>
                </a:lnTo>
                <a:lnTo>
                  <a:pt x="438902" y="3304407"/>
                </a:lnTo>
                <a:lnTo>
                  <a:pt x="433941" y="3198777"/>
                </a:lnTo>
                <a:lnTo>
                  <a:pt x="427584" y="3092510"/>
                </a:lnTo>
                <a:lnTo>
                  <a:pt x="420988" y="2984390"/>
                </a:lnTo>
                <a:lnTo>
                  <a:pt x="414330" y="2874401"/>
                </a:lnTo>
                <a:lnTo>
                  <a:pt x="406840" y="2762980"/>
                </a:lnTo>
                <a:lnTo>
                  <a:pt x="397745" y="2650566"/>
                </a:lnTo>
                <a:lnTo>
                  <a:pt x="389154" y="2536612"/>
                </a:lnTo>
                <a:lnTo>
                  <a:pt x="379225" y="2421642"/>
                </a:lnTo>
                <a:lnTo>
                  <a:pt x="368316" y="2305627"/>
                </a:lnTo>
                <a:lnTo>
                  <a:pt x="357466" y="2189233"/>
                </a:lnTo>
                <a:lnTo>
                  <a:pt x="344982" y="2071473"/>
                </a:lnTo>
                <a:lnTo>
                  <a:pt x="332466" y="1952216"/>
                </a:lnTo>
                <a:lnTo>
                  <a:pt x="319121" y="1833776"/>
                </a:lnTo>
                <a:lnTo>
                  <a:pt x="304408" y="1713948"/>
                </a:lnTo>
                <a:lnTo>
                  <a:pt x="288685" y="1592703"/>
                </a:lnTo>
                <a:lnTo>
                  <a:pt x="273050" y="1471451"/>
                </a:lnTo>
                <a:lnTo>
                  <a:pt x="255813" y="1350328"/>
                </a:lnTo>
                <a:lnTo>
                  <a:pt x="237060" y="1227080"/>
                </a:lnTo>
                <a:lnTo>
                  <a:pt x="218488" y="1106065"/>
                </a:lnTo>
                <a:lnTo>
                  <a:pt x="198221" y="982940"/>
                </a:lnTo>
                <a:lnTo>
                  <a:pt x="177152" y="858755"/>
                </a:lnTo>
                <a:lnTo>
                  <a:pt x="155551" y="736861"/>
                </a:lnTo>
                <a:lnTo>
                  <a:pt x="131782" y="613645"/>
                </a:lnTo>
                <a:lnTo>
                  <a:pt x="107123" y="490500"/>
                </a:lnTo>
                <a:lnTo>
                  <a:pt x="82552" y="367348"/>
                </a:lnTo>
                <a:lnTo>
                  <a:pt x="55608" y="244762"/>
                </a:lnTo>
                <a:lnTo>
                  <a:pt x="28130" y="122220"/>
                </a:lnTo>
                <a:lnTo>
                  <a:pt x="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76" name="Freeform: Shape 75">
            <a:extLst>
              <a:ext uri="{FF2B5EF4-FFF2-40B4-BE49-F238E27FC236}">
                <a16:creationId xmlns:a16="http://schemas.microsoft.com/office/drawing/2014/main" id="{608F427C-1EC9-4280-9367-F2B3AA063E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7809954" cy="6858000"/>
          </a:xfrm>
          <a:custGeom>
            <a:avLst/>
            <a:gdLst>
              <a:gd name="connsiteX0" fmla="*/ 6465239 w 7809954"/>
              <a:gd name="connsiteY0" fmla="*/ 0 h 6858000"/>
              <a:gd name="connsiteX1" fmla="*/ 7808777 w 7809954"/>
              <a:gd name="connsiteY1" fmla="*/ 0 h 6858000"/>
              <a:gd name="connsiteX2" fmla="*/ 7783732 w 7809954"/>
              <a:gd name="connsiteY2" fmla="*/ 155676 h 6858000"/>
              <a:gd name="connsiteX3" fmla="*/ 7759863 w 7809954"/>
              <a:gd name="connsiteY3" fmla="*/ 310667 h 6858000"/>
              <a:gd name="connsiteX4" fmla="*/ 7736499 w 7809954"/>
              <a:gd name="connsiteY4" fmla="*/ 466344 h 6858000"/>
              <a:gd name="connsiteX5" fmla="*/ 7716496 w 7809954"/>
              <a:gd name="connsiteY5" fmla="*/ 622706 h 6858000"/>
              <a:gd name="connsiteX6" fmla="*/ 7696325 w 7809954"/>
              <a:gd name="connsiteY6" fmla="*/ 778383 h 6858000"/>
              <a:gd name="connsiteX7" fmla="*/ 7677499 w 7809954"/>
              <a:gd name="connsiteY7" fmla="*/ 934745 h 6858000"/>
              <a:gd name="connsiteX8" fmla="*/ 7661363 w 7809954"/>
              <a:gd name="connsiteY8" fmla="*/ 1089050 h 6858000"/>
              <a:gd name="connsiteX9" fmla="*/ 7646067 w 7809954"/>
              <a:gd name="connsiteY9" fmla="*/ 1245413 h 6858000"/>
              <a:gd name="connsiteX10" fmla="*/ 7632115 w 7809954"/>
              <a:gd name="connsiteY10" fmla="*/ 1401089 h 6858000"/>
              <a:gd name="connsiteX11" fmla="*/ 7620013 w 7809954"/>
              <a:gd name="connsiteY11" fmla="*/ 1554023 h 6858000"/>
              <a:gd name="connsiteX12" fmla="*/ 7607910 w 7809954"/>
              <a:gd name="connsiteY12" fmla="*/ 1709013 h 6858000"/>
              <a:gd name="connsiteX13" fmla="*/ 7597825 w 7809954"/>
              <a:gd name="connsiteY13" fmla="*/ 1861947 h 6858000"/>
              <a:gd name="connsiteX14" fmla="*/ 7589925 w 7809954"/>
              <a:gd name="connsiteY14" fmla="*/ 2014880 h 6858000"/>
              <a:gd name="connsiteX15" fmla="*/ 7581688 w 7809954"/>
              <a:gd name="connsiteY15" fmla="*/ 2167128 h 6858000"/>
              <a:gd name="connsiteX16" fmla="*/ 7574797 w 7809954"/>
              <a:gd name="connsiteY16" fmla="*/ 2318004 h 6858000"/>
              <a:gd name="connsiteX17" fmla="*/ 7569922 w 7809954"/>
              <a:gd name="connsiteY17" fmla="*/ 2467508 h 6858000"/>
              <a:gd name="connsiteX18" fmla="*/ 7565720 w 7809954"/>
              <a:gd name="connsiteY18" fmla="*/ 2617013 h 6858000"/>
              <a:gd name="connsiteX19" fmla="*/ 7561686 w 7809954"/>
              <a:gd name="connsiteY19" fmla="*/ 2765145 h 6858000"/>
              <a:gd name="connsiteX20" fmla="*/ 7559837 w 7809954"/>
              <a:gd name="connsiteY20" fmla="*/ 2911221 h 6858000"/>
              <a:gd name="connsiteX21" fmla="*/ 7557820 w 7809954"/>
              <a:gd name="connsiteY21" fmla="*/ 3057296 h 6858000"/>
              <a:gd name="connsiteX22" fmla="*/ 7556811 w 7809954"/>
              <a:gd name="connsiteY22" fmla="*/ 3201314 h 6858000"/>
              <a:gd name="connsiteX23" fmla="*/ 7557820 w 7809954"/>
              <a:gd name="connsiteY23" fmla="*/ 3343960 h 6858000"/>
              <a:gd name="connsiteX24" fmla="*/ 7557820 w 7809954"/>
              <a:gd name="connsiteY24" fmla="*/ 3485235 h 6858000"/>
              <a:gd name="connsiteX25" fmla="*/ 7559837 w 7809954"/>
              <a:gd name="connsiteY25" fmla="*/ 3625138 h 6858000"/>
              <a:gd name="connsiteX26" fmla="*/ 7562862 w 7809954"/>
              <a:gd name="connsiteY26" fmla="*/ 3762298 h 6858000"/>
              <a:gd name="connsiteX27" fmla="*/ 7565720 w 7809954"/>
              <a:gd name="connsiteY27" fmla="*/ 3898087 h 6858000"/>
              <a:gd name="connsiteX28" fmla="*/ 7568914 w 7809954"/>
              <a:gd name="connsiteY28" fmla="*/ 4031132 h 6858000"/>
              <a:gd name="connsiteX29" fmla="*/ 7573788 w 7809954"/>
              <a:gd name="connsiteY29" fmla="*/ 4163491 h 6858000"/>
              <a:gd name="connsiteX30" fmla="*/ 7578999 w 7809954"/>
              <a:gd name="connsiteY30" fmla="*/ 4293793 h 6858000"/>
              <a:gd name="connsiteX31" fmla="*/ 7583705 w 7809954"/>
              <a:gd name="connsiteY31" fmla="*/ 4421352 h 6858000"/>
              <a:gd name="connsiteX32" fmla="*/ 7596985 w 7809954"/>
              <a:gd name="connsiteY32" fmla="*/ 4670298 h 6858000"/>
              <a:gd name="connsiteX33" fmla="*/ 7611104 w 7809954"/>
              <a:gd name="connsiteY33" fmla="*/ 4908956 h 6858000"/>
              <a:gd name="connsiteX34" fmla="*/ 7625896 w 7809954"/>
              <a:gd name="connsiteY34" fmla="*/ 5138013 h 6858000"/>
              <a:gd name="connsiteX35" fmla="*/ 7642201 w 7809954"/>
              <a:gd name="connsiteY35" fmla="*/ 5354726 h 6858000"/>
              <a:gd name="connsiteX36" fmla="*/ 7659178 w 7809954"/>
              <a:gd name="connsiteY36" fmla="*/ 5561838 h 6858000"/>
              <a:gd name="connsiteX37" fmla="*/ 7677499 w 7809954"/>
              <a:gd name="connsiteY37" fmla="*/ 5753862 h 6858000"/>
              <a:gd name="connsiteX38" fmla="*/ 7695485 w 7809954"/>
              <a:gd name="connsiteY38" fmla="*/ 5934227 h 6858000"/>
              <a:gd name="connsiteX39" fmla="*/ 7713470 w 7809954"/>
              <a:gd name="connsiteY39" fmla="*/ 6100191 h 6858000"/>
              <a:gd name="connsiteX40" fmla="*/ 7730447 w 7809954"/>
              <a:gd name="connsiteY40" fmla="*/ 6252438 h 6858000"/>
              <a:gd name="connsiteX41" fmla="*/ 7746584 w 7809954"/>
              <a:gd name="connsiteY41" fmla="*/ 6387541 h 6858000"/>
              <a:gd name="connsiteX42" fmla="*/ 7761880 w 7809954"/>
              <a:gd name="connsiteY42" fmla="*/ 6509613 h 6858000"/>
              <a:gd name="connsiteX43" fmla="*/ 7774655 w 7809954"/>
              <a:gd name="connsiteY43" fmla="*/ 6612483 h 6858000"/>
              <a:gd name="connsiteX44" fmla="*/ 7786757 w 7809954"/>
              <a:gd name="connsiteY44" fmla="*/ 6698894 h 6858000"/>
              <a:gd name="connsiteX45" fmla="*/ 7804071 w 7809954"/>
              <a:gd name="connsiteY45" fmla="*/ 6817538 h 6858000"/>
              <a:gd name="connsiteX46" fmla="*/ 7809954 w 7809954"/>
              <a:gd name="connsiteY46" fmla="*/ 6858000 h 6858000"/>
              <a:gd name="connsiteX47" fmla="*/ 7157124 w 7809954"/>
              <a:gd name="connsiteY47" fmla="*/ 6858000 h 6858000"/>
              <a:gd name="connsiteX48" fmla="*/ 7157124 w 7809954"/>
              <a:gd name="connsiteY48" fmla="*/ 6858000 h 6858000"/>
              <a:gd name="connsiteX49" fmla="*/ 0 w 7809954"/>
              <a:gd name="connsiteY49" fmla="*/ 6858000 h 6858000"/>
              <a:gd name="connsiteX50" fmla="*/ 0 w 7809954"/>
              <a:gd name="connsiteY50" fmla="*/ 0 h 6858000"/>
              <a:gd name="connsiteX51" fmla="*/ 6465239 w 7809954"/>
              <a:gd name="connsiteY5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7809954" h="6858000">
                <a:moveTo>
                  <a:pt x="6465239" y="0"/>
                </a:moveTo>
                <a:lnTo>
                  <a:pt x="7808777" y="0"/>
                </a:lnTo>
                <a:lnTo>
                  <a:pt x="7783732" y="155676"/>
                </a:lnTo>
                <a:lnTo>
                  <a:pt x="7759863" y="310667"/>
                </a:lnTo>
                <a:lnTo>
                  <a:pt x="7736499" y="466344"/>
                </a:lnTo>
                <a:lnTo>
                  <a:pt x="7716496" y="622706"/>
                </a:lnTo>
                <a:lnTo>
                  <a:pt x="7696325" y="778383"/>
                </a:lnTo>
                <a:lnTo>
                  <a:pt x="7677499" y="934745"/>
                </a:lnTo>
                <a:lnTo>
                  <a:pt x="7661363" y="1089050"/>
                </a:lnTo>
                <a:lnTo>
                  <a:pt x="7646067" y="1245413"/>
                </a:lnTo>
                <a:lnTo>
                  <a:pt x="7632115" y="1401089"/>
                </a:lnTo>
                <a:lnTo>
                  <a:pt x="7620013" y="1554023"/>
                </a:lnTo>
                <a:lnTo>
                  <a:pt x="7607910" y="1709013"/>
                </a:lnTo>
                <a:lnTo>
                  <a:pt x="7597825" y="1861947"/>
                </a:lnTo>
                <a:lnTo>
                  <a:pt x="7589925" y="2014880"/>
                </a:lnTo>
                <a:lnTo>
                  <a:pt x="7581688" y="2167128"/>
                </a:lnTo>
                <a:lnTo>
                  <a:pt x="7574797" y="2318004"/>
                </a:lnTo>
                <a:lnTo>
                  <a:pt x="7569922" y="2467508"/>
                </a:lnTo>
                <a:lnTo>
                  <a:pt x="7565720" y="2617013"/>
                </a:lnTo>
                <a:lnTo>
                  <a:pt x="7561686" y="2765145"/>
                </a:lnTo>
                <a:lnTo>
                  <a:pt x="7559837" y="2911221"/>
                </a:lnTo>
                <a:lnTo>
                  <a:pt x="7557820" y="3057296"/>
                </a:lnTo>
                <a:lnTo>
                  <a:pt x="7556811" y="3201314"/>
                </a:lnTo>
                <a:lnTo>
                  <a:pt x="7557820" y="3343960"/>
                </a:lnTo>
                <a:lnTo>
                  <a:pt x="7557820" y="3485235"/>
                </a:lnTo>
                <a:lnTo>
                  <a:pt x="7559837" y="3625138"/>
                </a:lnTo>
                <a:lnTo>
                  <a:pt x="7562862" y="3762298"/>
                </a:lnTo>
                <a:lnTo>
                  <a:pt x="7565720" y="3898087"/>
                </a:lnTo>
                <a:lnTo>
                  <a:pt x="7568914" y="4031132"/>
                </a:lnTo>
                <a:lnTo>
                  <a:pt x="7573788" y="4163491"/>
                </a:lnTo>
                <a:lnTo>
                  <a:pt x="7578999" y="4293793"/>
                </a:lnTo>
                <a:lnTo>
                  <a:pt x="7583705" y="4421352"/>
                </a:lnTo>
                <a:lnTo>
                  <a:pt x="7596985" y="4670298"/>
                </a:lnTo>
                <a:lnTo>
                  <a:pt x="7611104" y="4908956"/>
                </a:lnTo>
                <a:lnTo>
                  <a:pt x="7625896" y="5138013"/>
                </a:lnTo>
                <a:lnTo>
                  <a:pt x="7642201" y="5354726"/>
                </a:lnTo>
                <a:lnTo>
                  <a:pt x="7659178" y="5561838"/>
                </a:lnTo>
                <a:lnTo>
                  <a:pt x="7677499" y="5753862"/>
                </a:lnTo>
                <a:lnTo>
                  <a:pt x="7695485" y="5934227"/>
                </a:lnTo>
                <a:lnTo>
                  <a:pt x="7713470" y="6100191"/>
                </a:lnTo>
                <a:lnTo>
                  <a:pt x="7730447" y="6252438"/>
                </a:lnTo>
                <a:lnTo>
                  <a:pt x="7746584" y="6387541"/>
                </a:lnTo>
                <a:lnTo>
                  <a:pt x="7761880" y="6509613"/>
                </a:lnTo>
                <a:lnTo>
                  <a:pt x="7774655" y="6612483"/>
                </a:lnTo>
                <a:lnTo>
                  <a:pt x="7786757" y="6698894"/>
                </a:lnTo>
                <a:lnTo>
                  <a:pt x="7804071" y="6817538"/>
                </a:lnTo>
                <a:lnTo>
                  <a:pt x="7809954" y="6858000"/>
                </a:lnTo>
                <a:lnTo>
                  <a:pt x="7157124" y="6858000"/>
                </a:lnTo>
                <a:lnTo>
                  <a:pt x="7157124" y="6858000"/>
                </a:lnTo>
                <a:lnTo>
                  <a:pt x="0" y="6858000"/>
                </a:lnTo>
                <a:lnTo>
                  <a:pt x="0" y="0"/>
                </a:lnTo>
                <a:lnTo>
                  <a:pt x="6465239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F98810A7-E114-447A-A7D6-69B27CFB5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E6D2D2E-14D7-00C8-DCE1-D959842CC76D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436" b="5599"/>
          <a:stretch>
            <a:fillRect/>
          </a:stretch>
        </p:blipFill>
        <p:spPr>
          <a:xfrm>
            <a:off x="989682" y="647698"/>
            <a:ext cx="5579006" cy="5562139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112659085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EE4E366E-272A-409E-840F-9A6A64A9E3F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21560C-E4AB-4287-A29C-3F6916794C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42448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IN"/>
          </a:p>
        </p:txBody>
      </p:sp>
      <p:sp>
        <p:nvSpPr>
          <p:cNvPr id="17" name="Freeform 7">
            <a:extLst>
              <a:ext uri="{FF2B5EF4-FFF2-40B4-BE49-F238E27FC236}">
                <a16:creationId xmlns:a16="http://schemas.microsoft.com/office/drawing/2014/main" id="{DF6CFF07-D953-4F9C-9A0E-E0A6AACB6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19939" y="1460230"/>
            <a:ext cx="3472060" cy="825932"/>
          </a:xfrm>
          <a:custGeom>
            <a:avLst/>
            <a:gdLst>
              <a:gd name="connsiteX0" fmla="*/ 3470310 w 3472060"/>
              <a:gd name="connsiteY0" fmla="*/ 0 h 825932"/>
              <a:gd name="connsiteX1" fmla="*/ 3472060 w 3472060"/>
              <a:gd name="connsiteY1" fmla="*/ 12850 h 825932"/>
              <a:gd name="connsiteX2" fmla="*/ 3472060 w 3472060"/>
              <a:gd name="connsiteY2" fmla="*/ 480529 h 825932"/>
              <a:gd name="connsiteX3" fmla="*/ 3363699 w 3472060"/>
              <a:gd name="connsiteY3" fmla="*/ 498471 h 825932"/>
              <a:gd name="connsiteX4" fmla="*/ 42060 w 3472060"/>
              <a:gd name="connsiteY4" fmla="*/ 824486 h 825932"/>
              <a:gd name="connsiteX5" fmla="*/ 0 w 3472060"/>
              <a:gd name="connsiteY5" fmla="*/ 758452 h 825932"/>
              <a:gd name="connsiteX6" fmla="*/ 188014 w 3472060"/>
              <a:gd name="connsiteY6" fmla="*/ 735602 h 825932"/>
              <a:gd name="connsiteX7" fmla="*/ 284087 w 3472060"/>
              <a:gd name="connsiteY7" fmla="*/ 722590 h 825932"/>
              <a:gd name="connsiteX8" fmla="*/ 382288 w 3472060"/>
              <a:gd name="connsiteY8" fmla="*/ 709392 h 825932"/>
              <a:gd name="connsiteX9" fmla="*/ 481858 w 3472060"/>
              <a:gd name="connsiteY9" fmla="*/ 695774 h 825932"/>
              <a:gd name="connsiteX10" fmla="*/ 581897 w 3472060"/>
              <a:gd name="connsiteY10" fmla="*/ 680711 h 825932"/>
              <a:gd name="connsiteX11" fmla="*/ 683670 w 3472060"/>
              <a:gd name="connsiteY11" fmla="*/ 665256 h 825932"/>
              <a:gd name="connsiteX12" fmla="*/ 787206 w 3472060"/>
              <a:gd name="connsiteY12" fmla="*/ 649587 h 825932"/>
              <a:gd name="connsiteX13" fmla="*/ 892019 w 3472060"/>
              <a:gd name="connsiteY13" fmla="*/ 632968 h 825932"/>
              <a:gd name="connsiteX14" fmla="*/ 997620 w 3472060"/>
              <a:gd name="connsiteY14" fmla="*/ 614667 h 825932"/>
              <a:gd name="connsiteX15" fmla="*/ 1104727 w 3472060"/>
              <a:gd name="connsiteY15" fmla="*/ 596741 h 825932"/>
              <a:gd name="connsiteX16" fmla="*/ 1212669 w 3472060"/>
              <a:gd name="connsiteY16" fmla="*/ 577397 h 825932"/>
              <a:gd name="connsiteX17" fmla="*/ 1321506 w 3472060"/>
              <a:gd name="connsiteY17" fmla="*/ 556988 h 825932"/>
              <a:gd name="connsiteX18" fmla="*/ 1430709 w 3472060"/>
              <a:gd name="connsiteY18" fmla="*/ 536607 h 825932"/>
              <a:gd name="connsiteX19" fmla="*/ 1541050 w 3472060"/>
              <a:gd name="connsiteY19" fmla="*/ 514481 h 825932"/>
              <a:gd name="connsiteX20" fmla="*/ 1652805 w 3472060"/>
              <a:gd name="connsiteY20" fmla="*/ 492202 h 825932"/>
              <a:gd name="connsiteX21" fmla="*/ 1763708 w 3472060"/>
              <a:gd name="connsiteY21" fmla="*/ 469161 h 825932"/>
              <a:gd name="connsiteX22" fmla="*/ 1875795 w 3472060"/>
              <a:gd name="connsiteY22" fmla="*/ 444641 h 825932"/>
              <a:gd name="connsiteX23" fmla="*/ 1989128 w 3472060"/>
              <a:gd name="connsiteY23" fmla="*/ 418995 h 825932"/>
              <a:gd name="connsiteX24" fmla="*/ 2102476 w 3472060"/>
              <a:gd name="connsiteY24" fmla="*/ 393438 h 825932"/>
              <a:gd name="connsiteX25" fmla="*/ 2215549 w 3472060"/>
              <a:gd name="connsiteY25" fmla="*/ 366291 h 825932"/>
              <a:gd name="connsiteX26" fmla="*/ 2330490 w 3472060"/>
              <a:gd name="connsiteY26" fmla="*/ 337455 h 825932"/>
              <a:gd name="connsiteX27" fmla="*/ 2443333 w 3472060"/>
              <a:gd name="connsiteY27" fmla="*/ 308983 h 825932"/>
              <a:gd name="connsiteX28" fmla="*/ 2558014 w 3472060"/>
              <a:gd name="connsiteY28" fmla="*/ 278646 h 825932"/>
              <a:gd name="connsiteX29" fmla="*/ 2673621 w 3472060"/>
              <a:gd name="connsiteY29" fmla="*/ 247421 h 825932"/>
              <a:gd name="connsiteX30" fmla="*/ 2787008 w 3472060"/>
              <a:gd name="connsiteY30" fmla="*/ 215853 h 825932"/>
              <a:gd name="connsiteX31" fmla="*/ 2901442 w 3472060"/>
              <a:gd name="connsiteY31" fmla="*/ 182011 h 825932"/>
              <a:gd name="connsiteX32" fmla="*/ 3015722 w 3472060"/>
              <a:gd name="connsiteY32" fmla="*/ 147286 h 825932"/>
              <a:gd name="connsiteX33" fmla="*/ 3130018 w 3472060"/>
              <a:gd name="connsiteY33" fmla="*/ 112649 h 825932"/>
              <a:gd name="connsiteX34" fmla="*/ 3243551 w 3472060"/>
              <a:gd name="connsiteY34" fmla="*/ 75688 h 825932"/>
              <a:gd name="connsiteX35" fmla="*/ 3356992 w 3472060"/>
              <a:gd name="connsiteY35" fmla="*/ 38197 h 825932"/>
              <a:gd name="connsiteX36" fmla="*/ 3470310 w 3472060"/>
              <a:gd name="connsiteY36" fmla="*/ 0 h 8259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3472060" h="825932">
                <a:moveTo>
                  <a:pt x="3470310" y="0"/>
                </a:moveTo>
                <a:lnTo>
                  <a:pt x="3472060" y="12850"/>
                </a:lnTo>
                <a:lnTo>
                  <a:pt x="3472060" y="480529"/>
                </a:lnTo>
                <a:lnTo>
                  <a:pt x="3363699" y="498471"/>
                </a:lnTo>
                <a:cubicBezTo>
                  <a:pt x="2435623" y="645518"/>
                  <a:pt x="603076" y="844866"/>
                  <a:pt x="42060" y="824486"/>
                </a:cubicBezTo>
                <a:cubicBezTo>
                  <a:pt x="28151" y="802425"/>
                  <a:pt x="13909" y="780513"/>
                  <a:pt x="0" y="758452"/>
                </a:cubicBezTo>
                <a:lnTo>
                  <a:pt x="188014" y="735602"/>
                </a:lnTo>
                <a:lnTo>
                  <a:pt x="284087" y="722590"/>
                </a:lnTo>
                <a:lnTo>
                  <a:pt x="382288" y="709392"/>
                </a:lnTo>
                <a:lnTo>
                  <a:pt x="481858" y="695774"/>
                </a:lnTo>
                <a:lnTo>
                  <a:pt x="581897" y="680711"/>
                </a:lnTo>
                <a:lnTo>
                  <a:pt x="683670" y="665256"/>
                </a:lnTo>
                <a:lnTo>
                  <a:pt x="787206" y="649587"/>
                </a:lnTo>
                <a:lnTo>
                  <a:pt x="892019" y="632968"/>
                </a:lnTo>
                <a:lnTo>
                  <a:pt x="997620" y="614667"/>
                </a:lnTo>
                <a:lnTo>
                  <a:pt x="1104727" y="596741"/>
                </a:lnTo>
                <a:lnTo>
                  <a:pt x="1212669" y="577397"/>
                </a:lnTo>
                <a:lnTo>
                  <a:pt x="1321506" y="556988"/>
                </a:lnTo>
                <a:lnTo>
                  <a:pt x="1430709" y="536607"/>
                </a:lnTo>
                <a:lnTo>
                  <a:pt x="1541050" y="514481"/>
                </a:lnTo>
                <a:lnTo>
                  <a:pt x="1652805" y="492202"/>
                </a:lnTo>
                <a:lnTo>
                  <a:pt x="1763708" y="469161"/>
                </a:lnTo>
                <a:lnTo>
                  <a:pt x="1875795" y="444641"/>
                </a:lnTo>
                <a:lnTo>
                  <a:pt x="1989128" y="418995"/>
                </a:lnTo>
                <a:lnTo>
                  <a:pt x="2102476" y="393438"/>
                </a:lnTo>
                <a:lnTo>
                  <a:pt x="2215549" y="366291"/>
                </a:lnTo>
                <a:lnTo>
                  <a:pt x="2330490" y="337455"/>
                </a:lnTo>
                <a:lnTo>
                  <a:pt x="2443333" y="308983"/>
                </a:lnTo>
                <a:lnTo>
                  <a:pt x="2558014" y="278646"/>
                </a:lnTo>
                <a:lnTo>
                  <a:pt x="2673621" y="247421"/>
                </a:lnTo>
                <a:lnTo>
                  <a:pt x="2787008" y="215853"/>
                </a:lnTo>
                <a:lnTo>
                  <a:pt x="2901442" y="182011"/>
                </a:lnTo>
                <a:lnTo>
                  <a:pt x="3015722" y="147286"/>
                </a:lnTo>
                <a:lnTo>
                  <a:pt x="3130018" y="112649"/>
                </a:lnTo>
                <a:lnTo>
                  <a:pt x="3243551" y="75688"/>
                </a:lnTo>
                <a:lnTo>
                  <a:pt x="3356992" y="38197"/>
                </a:lnTo>
                <a:lnTo>
                  <a:pt x="3470310" y="0"/>
                </a:lnTo>
                <a:close/>
              </a:path>
            </a:pathLst>
          </a:custGeom>
          <a:solidFill>
            <a:schemeClr val="bg1">
              <a:alpha val="20000"/>
            </a:schemeClr>
          </a:solidFill>
          <a:ln>
            <a:noFill/>
          </a:ln>
        </p:spPr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840048-3F76-6A6A-A58B-3E36C355A7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8930" y="629267"/>
            <a:ext cx="9252154" cy="101665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900" b="1" u="sng">
                <a:solidFill>
                  <a:srgbClr val="EBEBEB"/>
                </a:solidFill>
              </a:rPr>
              <a:t>Saving Aggregated Data for Geo-Visualization</a:t>
            </a:r>
            <a:br>
              <a:rPr lang="en-US" sz="2900" b="1" u="sng">
                <a:solidFill>
                  <a:srgbClr val="EBEBEB"/>
                </a:solidFill>
              </a:rPr>
            </a:br>
            <a:endParaRPr lang="en-IN" sz="2900" b="1" u="sng">
              <a:solidFill>
                <a:srgbClr val="EBEBEB"/>
              </a:solidFill>
            </a:endParaRPr>
          </a:p>
        </p:txBody>
      </p:sp>
      <p:sp useBgFill="1">
        <p:nvSpPr>
          <p:cNvPr id="19" name="Freeform: Shape 18">
            <a:extLst>
              <a:ext uri="{FF2B5EF4-FFF2-40B4-BE49-F238E27FC236}">
                <a16:creationId xmlns:a16="http://schemas.microsoft.com/office/drawing/2014/main" id="{DAA4FEEE-0B5F-41BF-825D-60F9FB089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1" y="1762067"/>
            <a:ext cx="12192417" cy="5095933"/>
          </a:xfrm>
          <a:custGeom>
            <a:avLst/>
            <a:gdLst>
              <a:gd name="connsiteX0" fmla="*/ 0 w 12192417"/>
              <a:gd name="connsiteY0" fmla="*/ 0 h 5095933"/>
              <a:gd name="connsiteX1" fmla="*/ 71931 w 12192417"/>
              <a:gd name="connsiteY1" fmla="*/ 12261 h 5095933"/>
              <a:gd name="connsiteX2" fmla="*/ 282848 w 12192417"/>
              <a:gd name="connsiteY2" fmla="*/ 48343 h 5095933"/>
              <a:gd name="connsiteX3" fmla="*/ 436463 w 12192417"/>
              <a:gd name="connsiteY3" fmla="*/ 73565 h 5095933"/>
              <a:gd name="connsiteX4" fmla="*/ 619338 w 12192417"/>
              <a:gd name="connsiteY4" fmla="*/ 100188 h 5095933"/>
              <a:gd name="connsiteX5" fmla="*/ 836350 w 12192417"/>
              <a:gd name="connsiteY5" fmla="*/ 132066 h 5095933"/>
              <a:gd name="connsiteX6" fmla="*/ 1076527 w 12192417"/>
              <a:gd name="connsiteY6" fmla="*/ 165696 h 5095933"/>
              <a:gd name="connsiteX7" fmla="*/ 1347183 w 12192417"/>
              <a:gd name="connsiteY7" fmla="*/ 201077 h 5095933"/>
              <a:gd name="connsiteX8" fmla="*/ 1642222 w 12192417"/>
              <a:gd name="connsiteY8" fmla="*/ 238560 h 5095933"/>
              <a:gd name="connsiteX9" fmla="*/ 1962863 w 12192417"/>
              <a:gd name="connsiteY9" fmla="*/ 276043 h 5095933"/>
              <a:gd name="connsiteX10" fmla="*/ 2304231 w 12192417"/>
              <a:gd name="connsiteY10" fmla="*/ 314227 h 5095933"/>
              <a:gd name="connsiteX11" fmla="*/ 2672420 w 12192417"/>
              <a:gd name="connsiteY11" fmla="*/ 349608 h 5095933"/>
              <a:gd name="connsiteX12" fmla="*/ 3057677 w 12192417"/>
              <a:gd name="connsiteY12" fmla="*/ 383588 h 5095933"/>
              <a:gd name="connsiteX13" fmla="*/ 3464880 w 12192417"/>
              <a:gd name="connsiteY13" fmla="*/ 414415 h 5095933"/>
              <a:gd name="connsiteX14" fmla="*/ 3889151 w 12192417"/>
              <a:gd name="connsiteY14" fmla="*/ 443841 h 5095933"/>
              <a:gd name="connsiteX15" fmla="*/ 4331709 w 12192417"/>
              <a:gd name="connsiteY15" fmla="*/ 471515 h 5095933"/>
              <a:gd name="connsiteX16" fmla="*/ 4558475 w 12192417"/>
              <a:gd name="connsiteY16" fmla="*/ 481324 h 5095933"/>
              <a:gd name="connsiteX17" fmla="*/ 4790117 w 12192417"/>
              <a:gd name="connsiteY17" fmla="*/ 492183 h 5095933"/>
              <a:gd name="connsiteX18" fmla="*/ 5025417 w 12192417"/>
              <a:gd name="connsiteY18" fmla="*/ 502342 h 5095933"/>
              <a:gd name="connsiteX19" fmla="*/ 5261936 w 12192417"/>
              <a:gd name="connsiteY19" fmla="*/ 508998 h 5095933"/>
              <a:gd name="connsiteX20" fmla="*/ 5503331 w 12192417"/>
              <a:gd name="connsiteY20" fmla="*/ 514953 h 5095933"/>
              <a:gd name="connsiteX21" fmla="*/ 5747166 w 12192417"/>
              <a:gd name="connsiteY21" fmla="*/ 521259 h 5095933"/>
              <a:gd name="connsiteX22" fmla="*/ 5995876 w 12192417"/>
              <a:gd name="connsiteY22" fmla="*/ 525463 h 5095933"/>
              <a:gd name="connsiteX23" fmla="*/ 6247025 w 12192417"/>
              <a:gd name="connsiteY23" fmla="*/ 525463 h 5095933"/>
              <a:gd name="connsiteX24" fmla="*/ 6500612 w 12192417"/>
              <a:gd name="connsiteY24" fmla="*/ 527565 h 5095933"/>
              <a:gd name="connsiteX25" fmla="*/ 6756638 w 12192417"/>
              <a:gd name="connsiteY25" fmla="*/ 525463 h 5095933"/>
              <a:gd name="connsiteX26" fmla="*/ 7016321 w 12192417"/>
              <a:gd name="connsiteY26" fmla="*/ 521259 h 5095933"/>
              <a:gd name="connsiteX27" fmla="*/ 7276004 w 12192417"/>
              <a:gd name="connsiteY27" fmla="*/ 517406 h 5095933"/>
              <a:gd name="connsiteX28" fmla="*/ 7539344 w 12192417"/>
              <a:gd name="connsiteY28" fmla="*/ 508998 h 5095933"/>
              <a:gd name="connsiteX29" fmla="*/ 7805123 w 12192417"/>
              <a:gd name="connsiteY29" fmla="*/ 500241 h 5095933"/>
              <a:gd name="connsiteX30" fmla="*/ 8070902 w 12192417"/>
              <a:gd name="connsiteY30" fmla="*/ 490082 h 5095933"/>
              <a:gd name="connsiteX31" fmla="*/ 8339120 w 12192417"/>
              <a:gd name="connsiteY31" fmla="*/ 475719 h 5095933"/>
              <a:gd name="connsiteX32" fmla="*/ 8609775 w 12192417"/>
              <a:gd name="connsiteY32" fmla="*/ 458554 h 5095933"/>
              <a:gd name="connsiteX33" fmla="*/ 8881650 w 12192417"/>
              <a:gd name="connsiteY33" fmla="*/ 442089 h 5095933"/>
              <a:gd name="connsiteX34" fmla="*/ 9153525 w 12192417"/>
              <a:gd name="connsiteY34" fmla="*/ 421071 h 5095933"/>
              <a:gd name="connsiteX35" fmla="*/ 9429057 w 12192417"/>
              <a:gd name="connsiteY35" fmla="*/ 395849 h 5095933"/>
              <a:gd name="connsiteX36" fmla="*/ 9700932 w 12192417"/>
              <a:gd name="connsiteY36" fmla="*/ 370626 h 5095933"/>
              <a:gd name="connsiteX37" fmla="*/ 9977683 w 12192417"/>
              <a:gd name="connsiteY37" fmla="*/ 341551 h 5095933"/>
              <a:gd name="connsiteX38" fmla="*/ 10255654 w 12192417"/>
              <a:gd name="connsiteY38" fmla="*/ 309673 h 5095933"/>
              <a:gd name="connsiteX39" fmla="*/ 10529967 w 12192417"/>
              <a:gd name="connsiteY39" fmla="*/ 276043 h 5095933"/>
              <a:gd name="connsiteX40" fmla="*/ 10807938 w 12192417"/>
              <a:gd name="connsiteY40" fmla="*/ 236809 h 5095933"/>
              <a:gd name="connsiteX41" fmla="*/ 11084689 w 12192417"/>
              <a:gd name="connsiteY41" fmla="*/ 194772 h 5095933"/>
              <a:gd name="connsiteX42" fmla="*/ 11362660 w 12192417"/>
              <a:gd name="connsiteY42" fmla="*/ 153085 h 5095933"/>
              <a:gd name="connsiteX43" fmla="*/ 11639411 w 12192417"/>
              <a:gd name="connsiteY43" fmla="*/ 104392 h 5095933"/>
              <a:gd name="connsiteX44" fmla="*/ 11914944 w 12192417"/>
              <a:gd name="connsiteY44" fmla="*/ 54648 h 5095933"/>
              <a:gd name="connsiteX45" fmla="*/ 12191695 w 12192417"/>
              <a:gd name="connsiteY45" fmla="*/ 2452 h 5095933"/>
              <a:gd name="connsiteX46" fmla="*/ 12191695 w 12192417"/>
              <a:gd name="connsiteY46" fmla="*/ 2162231 h 5095933"/>
              <a:gd name="connsiteX47" fmla="*/ 12192417 w 12192417"/>
              <a:gd name="connsiteY47" fmla="*/ 2162231 h 5095933"/>
              <a:gd name="connsiteX48" fmla="*/ 12192417 w 12192417"/>
              <a:gd name="connsiteY48" fmla="*/ 5095933 h 5095933"/>
              <a:gd name="connsiteX49" fmla="*/ 0 w 12192417"/>
              <a:gd name="connsiteY49" fmla="*/ 5095933 h 5095933"/>
              <a:gd name="connsiteX50" fmla="*/ 0 w 12192417"/>
              <a:gd name="connsiteY50" fmla="*/ 2791958 h 5095933"/>
              <a:gd name="connsiteX51" fmla="*/ 0 w 12192417"/>
              <a:gd name="connsiteY51" fmla="*/ 2162231 h 5095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417" h="5095933">
                <a:moveTo>
                  <a:pt x="0" y="0"/>
                </a:moveTo>
                <a:lnTo>
                  <a:pt x="71931" y="12261"/>
                </a:lnTo>
                <a:lnTo>
                  <a:pt x="282848" y="48343"/>
                </a:lnTo>
                <a:lnTo>
                  <a:pt x="436463" y="73565"/>
                </a:lnTo>
                <a:lnTo>
                  <a:pt x="619338" y="100188"/>
                </a:lnTo>
                <a:lnTo>
                  <a:pt x="836350" y="132066"/>
                </a:lnTo>
                <a:lnTo>
                  <a:pt x="1076527" y="165696"/>
                </a:lnTo>
                <a:lnTo>
                  <a:pt x="1347183" y="201077"/>
                </a:lnTo>
                <a:lnTo>
                  <a:pt x="1642222" y="238560"/>
                </a:lnTo>
                <a:lnTo>
                  <a:pt x="1962863" y="276043"/>
                </a:lnTo>
                <a:lnTo>
                  <a:pt x="2304231" y="314227"/>
                </a:lnTo>
                <a:lnTo>
                  <a:pt x="2672420" y="349608"/>
                </a:lnTo>
                <a:lnTo>
                  <a:pt x="3057677" y="383588"/>
                </a:lnTo>
                <a:lnTo>
                  <a:pt x="3464880" y="414415"/>
                </a:lnTo>
                <a:lnTo>
                  <a:pt x="3889151" y="443841"/>
                </a:lnTo>
                <a:lnTo>
                  <a:pt x="4331709" y="471515"/>
                </a:lnTo>
                <a:lnTo>
                  <a:pt x="4558475" y="481324"/>
                </a:lnTo>
                <a:lnTo>
                  <a:pt x="4790117" y="492183"/>
                </a:lnTo>
                <a:lnTo>
                  <a:pt x="5025417" y="502342"/>
                </a:lnTo>
                <a:lnTo>
                  <a:pt x="5261936" y="508998"/>
                </a:lnTo>
                <a:lnTo>
                  <a:pt x="5503331" y="514953"/>
                </a:lnTo>
                <a:lnTo>
                  <a:pt x="5747166" y="521259"/>
                </a:lnTo>
                <a:lnTo>
                  <a:pt x="5995876" y="525463"/>
                </a:lnTo>
                <a:lnTo>
                  <a:pt x="6247025" y="525463"/>
                </a:lnTo>
                <a:lnTo>
                  <a:pt x="6500612" y="527565"/>
                </a:lnTo>
                <a:lnTo>
                  <a:pt x="6756638" y="525463"/>
                </a:lnTo>
                <a:lnTo>
                  <a:pt x="7016321" y="521259"/>
                </a:lnTo>
                <a:lnTo>
                  <a:pt x="7276004" y="517406"/>
                </a:lnTo>
                <a:lnTo>
                  <a:pt x="7539344" y="508998"/>
                </a:lnTo>
                <a:lnTo>
                  <a:pt x="7805123" y="500241"/>
                </a:lnTo>
                <a:lnTo>
                  <a:pt x="8070902" y="490082"/>
                </a:lnTo>
                <a:lnTo>
                  <a:pt x="8339120" y="475719"/>
                </a:lnTo>
                <a:lnTo>
                  <a:pt x="8609775" y="458554"/>
                </a:lnTo>
                <a:lnTo>
                  <a:pt x="8881650" y="442089"/>
                </a:lnTo>
                <a:lnTo>
                  <a:pt x="9153525" y="421071"/>
                </a:lnTo>
                <a:lnTo>
                  <a:pt x="9429057" y="395849"/>
                </a:lnTo>
                <a:lnTo>
                  <a:pt x="9700932" y="370626"/>
                </a:lnTo>
                <a:lnTo>
                  <a:pt x="9977683" y="341551"/>
                </a:lnTo>
                <a:lnTo>
                  <a:pt x="10255654" y="309673"/>
                </a:lnTo>
                <a:lnTo>
                  <a:pt x="10529967" y="276043"/>
                </a:lnTo>
                <a:lnTo>
                  <a:pt x="10807938" y="236809"/>
                </a:lnTo>
                <a:lnTo>
                  <a:pt x="11084689" y="194772"/>
                </a:lnTo>
                <a:lnTo>
                  <a:pt x="11362660" y="153085"/>
                </a:lnTo>
                <a:lnTo>
                  <a:pt x="11639411" y="104392"/>
                </a:lnTo>
                <a:lnTo>
                  <a:pt x="11914944" y="54648"/>
                </a:lnTo>
                <a:lnTo>
                  <a:pt x="12191695" y="2452"/>
                </a:lnTo>
                <a:lnTo>
                  <a:pt x="12191695" y="2162231"/>
                </a:lnTo>
                <a:lnTo>
                  <a:pt x="12192417" y="2162231"/>
                </a:lnTo>
                <a:lnTo>
                  <a:pt x="12192417" y="5095933"/>
                </a:lnTo>
                <a:lnTo>
                  <a:pt x="0" y="5095933"/>
                </a:lnTo>
                <a:lnTo>
                  <a:pt x="0" y="2791958"/>
                </a:lnTo>
                <a:lnTo>
                  <a:pt x="0" y="2162231"/>
                </a:lnTo>
                <a:close/>
              </a:path>
            </a:pathLst>
          </a:custGeom>
          <a:ln>
            <a:noFill/>
          </a:ln>
        </p:spPr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F0ABCD-9FE7-744A-92C8-6544BAA013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8931" y="2548281"/>
            <a:ext cx="5122606" cy="365868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100" b="1"/>
              <a:t>Aggregated workforce data by state to enable clear and effective geo-visualization of main and marginal worker distribution across India.</a:t>
            </a:r>
          </a:p>
          <a:p>
            <a:pPr>
              <a:lnSpc>
                <a:spcPct val="90000"/>
              </a:lnSpc>
            </a:pPr>
            <a:r>
              <a:rPr lang="en-IN" sz="1100" b="1"/>
              <a:t>Data Preparation:</a:t>
            </a:r>
          </a:p>
          <a:p>
            <a:pPr lvl="1">
              <a:lnSpc>
                <a:spcPct val="90000"/>
              </a:lnSpc>
            </a:pPr>
            <a:r>
              <a:rPr lang="en-US" sz="1100"/>
              <a:t>Grouped data by state using Pandas to sum total main and marginal workers.</a:t>
            </a:r>
          </a:p>
          <a:p>
            <a:pPr lvl="1">
              <a:lnSpc>
                <a:spcPct val="90000"/>
              </a:lnSpc>
            </a:pPr>
            <a:r>
              <a:rPr lang="en-US" sz="1100"/>
              <a:t>Resulting summary includes three columns: state, main_workers, and marginal_workers.</a:t>
            </a:r>
          </a:p>
          <a:p>
            <a:pPr lvl="1">
              <a:lnSpc>
                <a:spcPct val="90000"/>
              </a:lnSpc>
            </a:pPr>
            <a:r>
              <a:rPr lang="en-US" sz="1100"/>
              <a:t>Exported the aggregated data to a CSV file (</a:t>
            </a:r>
            <a:r>
              <a:rPr lang="en-IN" sz="1100"/>
              <a:t>state_workforce_summary.csv) </a:t>
            </a:r>
            <a:r>
              <a:rPr lang="en-US" sz="1100"/>
              <a:t>for easy integration with mapping tools.</a:t>
            </a:r>
          </a:p>
          <a:p>
            <a:pPr>
              <a:lnSpc>
                <a:spcPct val="90000"/>
              </a:lnSpc>
            </a:pPr>
            <a:r>
              <a:rPr lang="en-IN" sz="1100" b="1"/>
              <a:t>Geo-Visualization Benefits:</a:t>
            </a:r>
          </a:p>
          <a:p>
            <a:pPr lvl="1">
              <a:lnSpc>
                <a:spcPct val="90000"/>
              </a:lnSpc>
            </a:pPr>
            <a:r>
              <a:rPr lang="en-US" sz="1100"/>
              <a:t>Maps make invisible patterns and relationships in workforce data visible, supporting deeper insights and better decision-making</a:t>
            </a:r>
            <a:br>
              <a:rPr lang="en-US" sz="1100"/>
            </a:br>
            <a:endParaRPr lang="en-IN" sz="1100"/>
          </a:p>
        </p:txBody>
      </p:sp>
      <p:pic>
        <p:nvPicPr>
          <p:cNvPr id="8" name="Picture 7" descr="A map of india with different colored states&#10;&#10;AI-generated content may be incorrect.">
            <a:extLst>
              <a:ext uri="{FF2B5EF4-FFF2-40B4-BE49-F238E27FC236}">
                <a16:creationId xmlns:a16="http://schemas.microsoft.com/office/drawing/2014/main" id="{A5E52F03-E5FD-2424-9711-B2E1FDE6EEB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9853" b="-1"/>
          <a:stretch>
            <a:fillRect/>
          </a:stretch>
        </p:blipFill>
        <p:spPr>
          <a:xfrm>
            <a:off x="7116098" y="2548281"/>
            <a:ext cx="3403263" cy="3662018"/>
          </a:xfrm>
          <a:prstGeom prst="rect">
            <a:avLst/>
          </a:prstGeom>
          <a:effectLst/>
        </p:spPr>
      </p:pic>
    </p:spTree>
    <p:extLst>
      <p:ext uri="{BB962C8B-B14F-4D97-AF65-F5344CB8AC3E}">
        <p14:creationId xmlns:p14="http://schemas.microsoft.com/office/powerpoint/2010/main" val="418737957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94</TotalTime>
  <Words>684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Calibri</vt:lpstr>
      <vt:lpstr>Century Gothic</vt:lpstr>
      <vt:lpstr>Wingdings 3</vt:lpstr>
      <vt:lpstr>Ion</vt:lpstr>
      <vt:lpstr>Industrial Human Resource Geo-Visualization</vt:lpstr>
      <vt:lpstr>Problem Statement</vt:lpstr>
      <vt:lpstr>Tools Used</vt:lpstr>
      <vt:lpstr>Automating CSV File Merging Using Python</vt:lpstr>
      <vt:lpstr>Exploratory Data Analysis (EDA)</vt:lpstr>
      <vt:lpstr>Feature Engineering on Workforce Data</vt:lpstr>
      <vt:lpstr>Visualization</vt:lpstr>
      <vt:lpstr>Geo-Visualization</vt:lpstr>
      <vt:lpstr>Saving Aggregated Data for Geo-Visualization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Mathew Infinium</dc:creator>
  <cp:lastModifiedBy>Mathew Infinium</cp:lastModifiedBy>
  <cp:revision>1</cp:revision>
  <dcterms:created xsi:type="dcterms:W3CDTF">2025-03-17T05:03:55Z</dcterms:created>
  <dcterms:modified xsi:type="dcterms:W3CDTF">2025-06-10T10:18:41Z</dcterms:modified>
</cp:coreProperties>
</file>