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3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E6233-75E0-4C74-9A61-24415099A74A}" v="176" dt="2024-10-01T18:05:20.8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01" y="-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/>
        <c:gapWidth val="75"/>
        <c:overlap val="-25"/>
        <c:axId val="116040064"/>
        <c:axId val="116041600"/>
      </c:barChart>
      <c:catAx>
        <c:axId val="116040064"/>
        <c:scaling>
          <c:orientation val="minMax"/>
        </c:scaling>
        <c:axPos val="b"/>
        <c:numFmt formatCode="General" sourceLinked="0"/>
        <c:majorTickMark val="none"/>
        <c:tickLblPos val="nextTo"/>
        <c:crossAx val="116041600"/>
        <c:crosses val="autoZero"/>
        <c:auto val="1"/>
        <c:lblAlgn val="ctr"/>
        <c:lblOffset val="100"/>
      </c:catAx>
      <c:valAx>
        <c:axId val="1160416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16040064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6.3303659742828949E-2"/>
          <c:y val="7.9279234288580969E-2"/>
          <c:w val="0.73402774208120125"/>
          <c:h val="0.84144153142283862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/>
      </c:pie3DChart>
    </c:plotArea>
    <c:legend>
      <c:legendPos val="r"/>
      <c:layout/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layout/>
    </c:title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187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3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524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3502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5263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855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16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467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33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6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249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4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37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2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02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77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210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4066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8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8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  MATHEW RAJ S</a:t>
            </a:r>
          </a:p>
          <a:p>
            <a:r>
              <a:rPr lang="en-US" sz="2400" dirty="0"/>
              <a:t>REGISTER NO:         </a:t>
            </a:r>
            <a:r>
              <a:rPr lang="en-US" sz="2000" dirty="0"/>
              <a:t>312211298  /  NM </a:t>
            </a:r>
            <a:r>
              <a:rPr lang="en-US" sz="2000" dirty="0" smtClean="0"/>
              <a:t>ID:</a:t>
            </a:r>
            <a:r>
              <a:rPr lang="en-US" sz="2000" dirty="0" smtClean="0">
                <a:ea typeface="+mn-lt"/>
                <a:cs typeface="+mn-lt"/>
              </a:rPr>
              <a:t>asunm1425unm1425mathewrajs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r>
              <a:rPr lang="en-IN" sz="1400" spc="10" dirty="0"/>
              <a:t/>
            </a: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r>
              <a:rPr lang="en-IN" sz="1400" spc="10" dirty="0"/>
              <a:t/>
            </a: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32447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spc="5" smtClean="0">
                <a:latin typeface="Verdana" pitchFamily="34" charset="0"/>
                <a:ea typeface="Verdana" pitchFamily="34" charset="0"/>
              </a:rPr>
              <a:t>PROJEC</a:t>
            </a:r>
            <a:r>
              <a:rPr sz="3200" b="1" spc="-20" smtClean="0">
                <a:latin typeface="Verdana" pitchFamily="34" charset="0"/>
                <a:ea typeface="Verdana" pitchFamily="34" charset="0"/>
              </a:rPr>
              <a:t>OVERVIEW</a:t>
            </a:r>
            <a:endParaRPr sz="32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291</TotalTime>
  <Words>294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Employee Data Analysis using Excel  </vt:lpstr>
      <vt:lpstr>Slide 2</vt:lpstr>
      <vt:lpstr>Slide 3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Slide 10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91</cp:revision>
  <dcterms:created xsi:type="dcterms:W3CDTF">2024-03-29T15:07:22Z</dcterms:created>
  <dcterms:modified xsi:type="dcterms:W3CDTF">2024-10-02T07:36:59Z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