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p:scale>
          <a:sx n="72" d="100"/>
          <a:sy n="72"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 name="文本框"/>
          <p:cNvSpPr>
            <a:spLocks noGrp="1"/>
          </p:cNvSpPr>
          <p:nvPr>
            <p:ph type="hdr" idx="2"/>
          </p:nvPr>
        </p:nvSpPr>
        <p:spPr>
          <a:xfrm rot="0">
            <a:off x="0"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l">
              <a:spcBef>
                <a:spcPts val="0"/>
              </a:spcBef>
              <a:spcAft>
                <a:spcPts val="0"/>
              </a:spcAft>
              <a:buNone/>
            </a:pPr>
            <a:endParaRPr lang="zh-CN" altLang="en-US"/>
          </a:p>
        </p:txBody>
      </p:sp>
      <p:sp>
        <p:nvSpPr>
          <p:cNvPr id="18" name="文本框"/>
          <p:cNvSpPr>
            <a:spLocks noGrp="1"/>
          </p:cNvSpPr>
          <p:nvPr>
            <p:ph type="dt" idx="10"/>
          </p:nvPr>
        </p:nvSpPr>
        <p:spPr>
          <a:xfrm rot="0">
            <a:off x="6905625" y="0"/>
            <a:ext cx="5283200" cy="344488"/>
          </a:xfrm>
          <a:prstGeom prst="rect"/>
          <a:noFill/>
          <a:ln w="12700" cmpd="sng" cap="flat">
            <a:noFill/>
            <a:prstDash val="solid"/>
            <a:round/>
          </a:ln>
        </p:spPr>
        <p:txBody>
          <a:bodyPr vert="horz" wrap="square" lIns="91425" tIns="45700" rIns="91425" bIns="45700" anchor="t" anchorCtr="0">
            <a:prstTxWarp prst="textNoShape"/>
          </a:bodyPr>
          <a:lstStyle/>
          <a:p>
            <a:pPr algn="r">
              <a:spcBef>
                <a:spcPts val="0"/>
              </a:spcBef>
              <a:spcAft>
                <a:spcPts val="0"/>
              </a:spcAft>
              <a:buNone/>
            </a:pPr>
            <a:endParaRPr lang="zh-CN" altLang="en-US"/>
          </a:p>
        </p:txBody>
      </p:sp>
      <p:sp>
        <p:nvSpPr>
          <p:cNvPr id="19" name="对象"/>
          <p:cNvSpPr>
            <a:spLocks noGrp="1"/>
          </p:cNvSpPr>
          <p:nvPr>
            <p:ph type="sldImg" idx="3"/>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20"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pPr marL="457200" indent="-228600" algn="l">
              <a:spcBef>
                <a:spcPts val="0"/>
              </a:spcBef>
              <a:spcAft>
                <a:spcPts val="0"/>
              </a:spcAft>
              <a:buNone/>
            </a:pPr>
            <a:endParaRPr lang="zh-CN" altLang="en-US"/>
          </a:p>
        </p:txBody>
      </p:sp>
      <p:sp>
        <p:nvSpPr>
          <p:cNvPr id="21" name="文本框"/>
          <p:cNvSpPr>
            <a:spLocks noGrp="1"/>
          </p:cNvSpPr>
          <p:nvPr>
            <p:ph type="ftr"/>
          </p:nvPr>
        </p:nvSpPr>
        <p:spPr>
          <a:xfrm rot="0">
            <a:off x="0"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algn="l">
              <a:spcBef>
                <a:spcPts val="0"/>
              </a:spcBef>
              <a:spcAft>
                <a:spcPts val="0"/>
              </a:spcAft>
              <a:buNone/>
            </a:pPr>
            <a:endParaRPr lang="zh-CN" altLang="en-US"/>
          </a:p>
        </p:txBody>
      </p:sp>
      <p:sp>
        <p:nvSpPr>
          <p:cNvPr id="22" name="文本框"/>
          <p:cNvSpPr>
            <a:spLocks noGrp="1"/>
          </p:cNvSpPr>
          <p:nvPr>
            <p:ph type="sldNum"/>
          </p:nvPr>
        </p:nvSpPr>
        <p:spPr>
          <a:xfrm rot="0">
            <a:off x="6905625" y="6513513"/>
            <a:ext cx="5283200" cy="344487"/>
          </a:xfrm>
          <a:prstGeom prst="rect"/>
          <a:noFill/>
          <a:ln w="12700" cmpd="sng" cap="flat">
            <a:noFill/>
            <a:prstDash val="solid"/>
            <a:round/>
          </a:ln>
        </p:spPr>
        <p:txBody>
          <a:bodyPr vert="horz" wrap="square" lIns="91425" tIns="45700" rIns="91425" bIns="45700" anchor="b" anchorCtr="0">
            <a:prstTxWarp prst="textNoShape"/>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&lt;#&gt;</a:t>
            </a:fld>
            <a:endParaRPr lang="zh-CN" altLang="en-US" sz="1200" b="0" i="0" u="none" strike="noStrike" cap="none">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002328466"/>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4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w="12700" cmpd="sng" cap="flat">
            <a:solidFill>
              <a:srgbClr val="000000"/>
            </a:solidFill>
            <a:prstDash val="solid"/>
            <a:round/>
          </a:ln>
        </p:spPr>
      </p:sp>
      <p:sp>
        <p:nvSpPr>
          <p:cNvPr id="48" name="文本框"/>
          <p:cNvSpPr>
            <a:spLocks noGrp="1"/>
          </p:cNvSpPr>
          <p:nvPr>
            <p:ph type="body" idx="1"/>
          </p:nvPr>
        </p:nvSpPr>
        <p:spPr>
          <a:xfrm rot="0">
            <a:off x="1219200" y="3300412"/>
            <a:ext cx="9753600" cy="2700337"/>
          </a:xfrm>
          <a:prstGeom prst="rect"/>
          <a:noFill/>
          <a:ln w="12700" cmpd="sng" cap="flat">
            <a:noFill/>
            <a:prstDash val="solid"/>
            <a:round/>
          </a:ln>
        </p:spPr>
        <p:txBody>
          <a:bodyPr vert="horz" wrap="square" lIns="91425" tIns="45700" rIns="91425" bIns="45700" anchor="t" anchorCtr="0">
            <a:prstTxWarp prst="textNoShape"/>
          </a:bodyPr>
          <a:lstStyle/>
          <a:p>
            <a:endParaRPr lang="zh-CN" altLang="en-US"/>
          </a:p>
        </p:txBody>
      </p:sp>
    </p:spTree>
    <p:extLst>
      <p:ext uri="{BB962C8B-B14F-4D97-AF65-F5344CB8AC3E}">
        <p14:creationId xmlns:p14="http://schemas.microsoft.com/office/powerpoint/2010/main" val="105793487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6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09721698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77"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038748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8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814894562"/>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90"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37155237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8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44755617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0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75732766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21"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80770703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2"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25414381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36"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3805590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4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4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482544525"/>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5"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212327814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25" tIns="45700" rIns="91425" bIns="45700" anchor="t" anchorCtr="0">
            <a:prstTxWarp prst="textNoShape"/>
          </a:bodyPr>
          <a:lstStyle/>
          <a:p>
            <a:endParaRPr lang="zh-CN" altLang="en-US"/>
          </a:p>
        </p:txBody>
      </p:sp>
      <p:sp>
        <p:nvSpPr>
          <p:cNvPr id="159" name="对象"/>
          <p:cNvSpPr>
            <a:spLocks noGrp="1"/>
          </p:cNvSpPr>
          <p:nvPr>
            <p:ph type="sldImg" idx="2"/>
          </p:nvPr>
        </p:nvSpPr>
        <p:spPr>
          <a:xfrm rot="0">
            <a:off x="4038600" y="857250"/>
            <a:ext cx="4114800" cy="23145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158124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9309298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51672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712508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4" name="文本框"/>
          <p:cNvSpPr>
            <a:spLocks xmlns:a="http://schemas.openxmlformats.org/drawingml/2006/main" noGrp="1"/>
          </p:cNvSpPr>
          <p:nvPr>
            <p:ph type="body" idx="1"/>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5"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26"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27"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037680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rgbClr val="FFFFFF"/>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5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round/>
          </a:ln>
        </p:spPr>
        <p:txBody>
          <a:bodyPr xmlns:a="http://schemas.openxmlformats.org/drawingml/2006/main" vert="horz" wrap="square" lIns="0" tIns="0" rIns="0" bIns="0" anchor="t"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0" name="文本框"/>
          <p:cNvSpPr>
            <a:spLocks xmlns:a="http://schemas.openxmlformats.org/drawingml/2006/main" noGrp="1"/>
          </p:cNvSpPr>
          <p:nvPr>
            <p:ph type="ftr"/>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spcBef>
                <a:spcPts val="0"/>
              </a:spcBef>
              <a:spcAft>
                <a:spcPts val="0"/>
              </a:spcAft>
              <a:buNone/>
            </a:pPr>
            <a:endParaRPr lang="zh-CN" altLang="en-US"/>
          </a:p>
        </p:txBody>
      </p:sp>
      <p:sp>
        <p:nvSpPr>
          <p:cNvPr id="51" name="文本框"/>
          <p:cNvSpPr>
            <a:spLocks xmlns:a="http://schemas.openxmlformats.org/drawingml/2006/main" noGrp="1"/>
          </p:cNvSpPr>
          <p:nvPr>
            <p:ph type="dt" idx="10"/>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spcBef>
                <a:spcPts val="0"/>
              </a:spcBef>
              <a:spcAft>
                <a:spcPts val="0"/>
              </a:spcAft>
              <a:buNone/>
            </a:pPr>
            <a:endParaRPr lang="zh-CN" altLang="en-US"/>
          </a:p>
        </p:txBody>
      </p:sp>
      <p:sp>
        <p:nvSpPr>
          <p:cNvPr id="52" name="文本框"/>
          <p:cNvSpPr>
            <a:spLocks xmlns:a="http://schemas.openxmlformats.org/drawingml/2006/main" noGrp="1"/>
          </p:cNvSpPr>
          <p:nvPr>
            <p:ph type="sldNum"/>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75379852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6047300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593528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6177894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0398873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356706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244214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643522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804199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round/>
          </a:ln>
        </p:spPr>
        <p:txBody>
          <a:bodyPr vert="horz" wrap="square" lIns="0" tIns="0" rIns="0" bIns="0" anchor="t" anchorCtr="0">
            <a:prstTxWarp prst="textNoShape"/>
            <a:spAutoFit/>
          </a:bodyPr>
          <a:lstStyle/>
          <a:p>
            <a:pPr marL="457200" indent="-228600" algn="l">
              <a:spcBef>
                <a:spcPts val="0"/>
              </a:spcBef>
              <a:spcAft>
                <a:spcPts val="0"/>
              </a:spcAft>
              <a:buNone/>
            </a:pPr>
            <a:endParaRPr lang="zh-CN" altLang="en-US"/>
          </a:p>
        </p:txBody>
      </p:sp>
      <p:sp>
        <p:nvSpPr>
          <p:cNvPr id="14" name="文本框"/>
          <p:cNvSpPr>
            <a:spLocks noGrp="1"/>
          </p:cNvSpPr>
          <p:nvPr>
            <p:ph type="ftr"/>
          </p:nvPr>
        </p:nvSpPr>
        <p:spPr>
          <a:xfrm rot="0">
            <a:off x="4145279" y="6377940"/>
            <a:ext cx="3901440" cy="342900"/>
          </a:xfrm>
          <a:prstGeom prst="rect"/>
          <a:noFill/>
          <a:ln w="12700" cmpd="sng" cap="flat">
            <a:noFill/>
            <a:prstDash val="solid"/>
            <a:round/>
          </a:ln>
        </p:spPr>
        <p:txBody>
          <a:bodyPr vert="horz" wrap="square" lIns="0" tIns="0" rIns="0" bIns="0" anchor="t" anchorCtr="0">
            <a:prstTxWarp prst="textNoShape"/>
            <a:spAutoFit/>
          </a:bodyPr>
          <a:lstStyle/>
          <a:p>
            <a:pPr algn="ctr">
              <a:spcBef>
                <a:spcPts val="0"/>
              </a:spcBef>
              <a:spcAft>
                <a:spcPts val="0"/>
              </a:spcAft>
              <a:buNone/>
            </a:pPr>
            <a:endParaRPr lang="zh-CN" altLang="en-US"/>
          </a:p>
        </p:txBody>
      </p:sp>
      <p:sp>
        <p:nvSpPr>
          <p:cNvPr id="15" name="文本框"/>
          <p:cNvSpPr>
            <a:spLocks noGrp="1"/>
          </p:cNvSpPr>
          <p:nvPr>
            <p:ph type="dt" idx="10"/>
          </p:nvPr>
        </p:nvSpPr>
        <p:spPr>
          <a:xfrm rot="0">
            <a:off x="609600" y="6377940"/>
            <a:ext cx="2804160" cy="342900"/>
          </a:xfrm>
          <a:prstGeom prst="rect"/>
          <a:noFill/>
          <a:ln w="12700" cmpd="sng" cap="flat">
            <a:noFill/>
            <a:prstDash val="solid"/>
            <a:round/>
          </a:ln>
        </p:spPr>
        <p:txBody>
          <a:bodyPr vert="horz" wrap="square" lIns="0" tIns="0" rIns="0" bIns="0" anchor="t" anchorCtr="0">
            <a:prstTxWarp prst="textNoShape"/>
            <a:spAutoFit/>
          </a:bodyPr>
          <a:lstStyle/>
          <a:p>
            <a:pPr algn="l">
              <a:spcBef>
                <a:spcPts val="0"/>
              </a:spcBef>
              <a:spcAft>
                <a:spcPts val="0"/>
              </a:spcAft>
              <a:buNone/>
            </a:pPr>
            <a:endParaRPr lang="zh-CN" altLang="en-US"/>
          </a:p>
        </p:txBody>
      </p:sp>
      <p:sp>
        <p:nvSpPr>
          <p:cNvPr id="16" name="文本框"/>
          <p:cNvSpPr>
            <a:spLocks noGrp="1"/>
          </p:cNvSpPr>
          <p:nvPr>
            <p:ph type="sldNum"/>
          </p:nvPr>
        </p:nvSpPr>
        <p:spPr>
          <a:xfrm rot="0">
            <a:off x="11353418" y="6473336"/>
            <a:ext cx="151129" cy="191770"/>
          </a:xfrm>
          <a:prstGeom prst="rect"/>
          <a:noFill/>
          <a:ln w="12700" cmpd="sng" cap="flat">
            <a:noFill/>
            <a:prstDash val="solid"/>
            <a:round/>
          </a:ln>
        </p:spPr>
        <p:txBody>
          <a:bodyPr vert="horz" wrap="square" lIns="0" tIns="0" rIns="0" bIns="0" anchor="t" anchorCtr="0">
            <a:prstTxWarp prst="textNoShape"/>
            <a:spAutoFit/>
          </a:bodyPr>
          <a:lstStyle/>
          <a:p>
            <a:pPr marL="38100" indent="0" algn="l">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&lt;#&gt;</a:t>
            </a:fld>
            <a:endParaRPr lang="zh-CN" altLang="en-US" sz="1100" b="0" i="0" u="none">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92128347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image" Target="../media/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43" name="文本框"/>
          <p:cNvSpPr>
            <a:spLocks noGrp="1"/>
          </p:cNvSpPr>
          <p:nvPr>
            <p:ph type="ctrTitle"/>
          </p:nvPr>
        </p:nvSpPr>
        <p:spPr>
          <a:xfrm rot="0">
            <a:off x="-828675" y="19665"/>
            <a:ext cx="9982200" cy="988050"/>
          </a:xfrm>
          <a:prstGeom prst="rect"/>
          <a:noFill/>
          <a:ln w="12700" cmpd="sng" cap="flat">
            <a:noFill/>
            <a:prstDash val="solid"/>
            <a:round/>
          </a:ln>
        </p:spPr>
        <p:txBody>
          <a:bodyPr vert="horz" wrap="square" lIns="0" tIns="16500" rIns="0" bIns="0" anchor="t" anchorCtr="0">
            <a:prstTxWarp prst="textNoShape"/>
            <a:spAutoFit/>
          </a:bodyPr>
          <a:lstStyle/>
          <a:p>
            <a:pPr marL="3213735" indent="0" algn="l">
              <a:lnSpc>
                <a:spcPct val="100000"/>
              </a:lnSpc>
              <a:spcBef>
                <a:spcPts val="0"/>
              </a:spcBef>
              <a:spcAft>
                <a:spcPts val="0"/>
              </a:spcAft>
              <a:buNone/>
            </a:pP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lang="en-US" altLang="zh-CN" sz="32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 </a:t>
            </a:r>
            <a:br>
              <a:rPr lang="zh-CN" altLang="en-US" sz="3200" b="1" i="0" u="none" strike="noStrike" kern="0" cap="none" spc="0" baseline="0">
                <a:solidFill>
                  <a:srgbClr val="0F0F0F"/>
                </a:solidFill>
                <a:latin typeface="Roboto" pitchFamily="0" charset="0"/>
                <a:ea typeface="Roboto" pitchFamily="0" charset="0"/>
                <a:cs typeface="Roboto" pitchFamily="0" charset="0"/>
                <a:sym typeface="Roboto" pitchFamily="0" charset="0"/>
              </a:rPr>
            </a:br>
            <a:endParaRPr lang="zh-CN" altLang="en-US" sz="32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sp>
        <p:nvSpPr>
          <p:cNvPr id="45"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6" name="矩形"/>
          <p:cNvSpPr>
            <a:spLocks/>
          </p:cNvSpPr>
          <p:nvPr/>
        </p:nvSpPr>
        <p:spPr>
          <a:xfrm rot="0">
            <a:off x="1581132" y="2983384"/>
            <a:ext cx="9982200" cy="190114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STUDENT NAME: </a:t>
            </a:r>
            <a:r>
              <a:rPr lang="en-US" altLang="zh-CN" sz="2400" b="0" i="0" u="none" strike="noStrike" kern="0" cap="none" spc="0" baseline="0">
                <a:solidFill>
                  <a:srgbClr val="000000"/>
                </a:solidFill>
                <a:latin typeface="Calibri" pitchFamily="0" charset="0"/>
                <a:ea typeface="Calibri" pitchFamily="0" charset="0"/>
                <a:cs typeface="Calibri" pitchFamily="0" charset="0"/>
              </a:rPr>
              <a:t>R Mathew Samuel</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REGISTER NO      : 3122</a:t>
            </a:r>
            <a:r>
              <a:rPr lang="en-US" altLang="zh-CN" sz="2400" b="0" i="0" u="none" strike="noStrike" kern="0" cap="none" spc="0" baseline="0">
                <a:solidFill>
                  <a:srgbClr val="000000"/>
                </a:solidFill>
                <a:latin typeface="Calibri" pitchFamily="0" charset="0"/>
                <a:ea typeface="Calibri" pitchFamily="0" charset="0"/>
                <a:cs typeface="Calibri" pitchFamily="0" charset="0"/>
              </a:rPr>
              <a:t>07688</a:t>
            </a: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(asunm1319)</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DEPARTMENT     : B.com (General) 3rd year</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COLLEGE              : PACHAIYAPPA'S COLLEGE CHENNAI 30</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37390606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60" name="矩形"/>
          <p:cNvSpPr>
            <a:spLocks/>
          </p:cNvSpPr>
          <p:nvPr/>
        </p:nvSpPr>
        <p:spPr>
          <a:xfrm rot="0">
            <a:off x="752474" y="6486037"/>
            <a:ext cx="1773555" cy="166369"/>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6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64" name="图片"/>
          <p:cNvPicPr>
            <a:picLocks/>
          </p:cNvPicPr>
          <p:nvPr/>
        </p:nvPicPr>
        <p:blipFill>
          <a:blip r:embed="rId1" cstate="print"/>
          <a:srcRect b="-3755" l="3186"/>
          <a:stretch>
            <a:fillRect/>
          </a:stretch>
        </p:blipFill>
        <p:spPr>
          <a:xfrm rot="0">
            <a:off x="115529" y="1697908"/>
            <a:ext cx="2388378" cy="3547909"/>
          </a:xfrm>
          <a:prstGeom prst="rect"/>
          <a:noFill/>
          <a:ln w="12700" cmpd="sng" cap="flat">
            <a:noFill/>
            <a:prstDash val="solid"/>
            <a:round/>
          </a:ln>
        </p:spPr>
      </p:pic>
      <p:sp>
        <p:nvSpPr>
          <p:cNvPr id="165" name="文本框"/>
          <p:cNvSpPr>
            <a:spLocks noGrp="1"/>
          </p:cNvSpPr>
          <p:nvPr>
            <p:ph type="title"/>
          </p:nvPr>
        </p:nvSpPr>
        <p:spPr>
          <a:xfrm rot="0">
            <a:off x="739774" y="654938"/>
            <a:ext cx="8480425" cy="670696"/>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6"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10</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67" name="矩形"/>
          <p:cNvSpPr>
            <a:spLocks/>
          </p:cNvSpPr>
          <p:nvPr/>
        </p:nvSpPr>
        <p:spPr>
          <a:xfrm rot="0">
            <a:off x="2496533" y="2389116"/>
            <a:ext cx="7485666" cy="267765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a:p>
            <a:pPr marL="0" indent="0" algn="l">
              <a:lnSpc>
                <a:spcPct val="100000"/>
              </a:lnSpc>
              <a:spcBef>
                <a:spcPts val="0"/>
              </a:spcBef>
              <a:spcAft>
                <a:spcPts val="0"/>
              </a:spcAft>
              <a:buNone/>
            </a:pPr>
            <a:r>
              <a:rPr lang="en-US" altLang="zh-CN"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2821540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7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72"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11</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3" name="矩形"/>
          <p:cNvSpPr>
            <a:spLocks/>
          </p:cNvSpPr>
          <p:nvPr/>
        </p:nvSpPr>
        <p:spPr>
          <a:xfrm rot="0">
            <a:off x="739774" y="291147"/>
            <a:ext cx="3303904"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MODELLING</a:t>
            </a:r>
            <a:endParaRPr lang="zh-CN" altLang="en-US" sz="48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7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5" name="矩形"/>
          <p:cNvSpPr>
            <a:spLocks/>
          </p:cNvSpPr>
          <p:nvPr/>
        </p:nvSpPr>
        <p:spPr>
          <a:xfrm rot="0">
            <a:off x="739774" y="1543057"/>
            <a:ext cx="6102070" cy="440120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39278914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7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79" name="曲线"/>
          <p:cNvSpPr>
            <a:spLocks/>
          </p:cNvSpPr>
          <p:nvPr/>
        </p:nvSpPr>
        <p:spPr>
          <a:xfrm rot="0">
            <a:off x="7158037" y="1604962"/>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8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8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round/>
          </a:ln>
        </p:spPr>
      </p:pic>
      <p:sp>
        <p:nvSpPr>
          <p:cNvPr id="182" name="文本框"/>
          <p:cNvSpPr>
            <a:spLocks noGrp="1"/>
          </p:cNvSpPr>
          <p:nvPr>
            <p:ph type="title"/>
          </p:nvPr>
        </p:nvSpPr>
        <p:spPr>
          <a:xfrm rot="0">
            <a:off x="755332" y="385444"/>
            <a:ext cx="2437130" cy="75819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RESULTS</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83" name="矩形"/>
          <p:cNvSpPr>
            <a:spLocks/>
          </p:cNvSpPr>
          <p:nvPr/>
        </p:nvSpPr>
        <p:spPr>
          <a:xfrm rot="0">
            <a:off x="11277218" y="6473336"/>
            <a:ext cx="228600" cy="191770"/>
          </a:xfrm>
          <a:prstGeom prst="rect"/>
          <a:noFill/>
          <a:ln w="12700"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12</a:t>
            </a:fld>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84" name="图片"/>
          <p:cNvPicPr>
            <a:picLocks/>
          </p:cNvPicPr>
          <p:nvPr/>
        </p:nvPicPr>
        <p:blipFill>
          <a:blip r:embed="rId2" cstate="print"/>
          <a:stretch>
            <a:fillRect/>
          </a:stretch>
        </p:blipFill>
        <p:spPr>
          <a:xfrm rot="0">
            <a:off x="1143000" y="1928812"/>
            <a:ext cx="5867400" cy="4243388"/>
          </a:xfrm>
          <a:prstGeom prst="rect"/>
          <a:noFill/>
          <a:ln w="12700" cmpd="sng" cap="flat">
            <a:noFill/>
            <a:prstDash val="solid"/>
            <a:round/>
          </a:ln>
        </p:spPr>
      </p:pic>
    </p:spTree>
    <p:extLst>
      <p:ext uri="{BB962C8B-B14F-4D97-AF65-F5344CB8AC3E}">
        <p14:creationId xmlns:p14="http://schemas.microsoft.com/office/powerpoint/2010/main" val="83404145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87"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lang="zh-CN" altLang="en-US" sz="48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88" name="矩形"/>
          <p:cNvSpPr>
            <a:spLocks/>
          </p:cNvSpPr>
          <p:nvPr/>
        </p:nvSpPr>
        <p:spPr>
          <a:xfrm rot="0">
            <a:off x="1566502" y="1734501"/>
            <a:ext cx="7586604" cy="452431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26625402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78" name="文本框"/>
          <p:cNvSpPr>
            <a:spLocks noGrp="1"/>
          </p:cNvSpPr>
          <p:nvPr>
            <p:ph type="title"/>
          </p:nvPr>
        </p:nvSpPr>
        <p:spPr>
          <a:xfrm rot="0">
            <a:off x="739774" y="829626"/>
            <a:ext cx="39096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TITLE</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round/>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grpSp>
      <p:sp>
        <p:nvSpPr>
          <p:cNvPr id="82"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2</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3" name="矩形"/>
          <p:cNvSpPr>
            <a:spLocks/>
          </p:cNvSpPr>
          <p:nvPr/>
        </p:nvSpPr>
        <p:spPr>
          <a:xfrm rot="0">
            <a:off x="1217522" y="2123271"/>
            <a:ext cx="8593228" cy="142490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4400" b="1" i="0" u="none" strike="noStrike" kern="0" cap="none" spc="0" baseline="0">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lang="zh-CN" altLang="en-US" sz="2800" b="0" i="0" u="none" strike="noStrike" kern="0" cap="none" spc="0" baseline="0">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93822246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rgbClr val="FFFFFF"/>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nvGrpSpPr>
          <p:cNvPr id="96" name="组合"/>
          <p:cNvGrpSpPr>
            <a:grpSpLocks/>
          </p:cNvGrpSpPr>
          <p:nvPr/>
        </p:nvGrpSpPr>
        <p:grpSpPr>
          <a:xfrm>
            <a:off x="7448612" y="0"/>
            <a:ext cx="4743795" cy="6858466"/>
            <a:chOff x="7448612" y="0"/>
            <a:chExt cx="4743795" cy="6858466"/>
          </a:xfrm>
        </p:grpSpPr>
        <p:sp>
          <p:nvSpPr>
            <p:cNvPr id="87"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89"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0"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2"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4"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5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98" name="矩形"/>
          <p:cNvSpPr>
            <a:spLocks/>
          </p:cNvSpPr>
          <p:nvPr/>
        </p:nvSpPr>
        <p:spPr>
          <a:xfrm rot="0">
            <a:off x="752474" y="6486037"/>
            <a:ext cx="1773555" cy="186213"/>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100" b="1" i="0" u="none" strike="noStrike" kern="0" cap="none" spc="0" baseline="0">
                <a:solidFill>
                  <a:srgbClr val="2D83C3"/>
                </a:solidFill>
                <a:latin typeface="Trebuchet MS" pitchFamily="0" charset="0"/>
                <a:ea typeface="Trebuchet MS" pitchFamily="0" charset="0"/>
                <a:cs typeface="Trebuchet MS" pitchFamily="0" charset="0"/>
                <a:sym typeface="Trebuchet MS" pitchFamily="0" charset="0"/>
              </a:rPr>
              <a:t>Annual Review</a:t>
            </a:r>
            <a:endParaRPr lang="zh-CN" altLang="en-US" sz="1100" b="0"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01"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round/>
          </a:ln>
        </p:spPr>
      </p:pic>
      <p:grpSp>
        <p:nvGrpSpPr>
          <p:cNvPr id="104" name="组合"/>
          <p:cNvGrpSpPr>
            <a:grpSpLocks/>
          </p:cNvGrpSpPr>
          <p:nvPr/>
        </p:nvGrpSpPr>
        <p:grpSpPr>
          <a:xfrm>
            <a:off x="47625" y="3819523"/>
            <a:ext cx="4124324" cy="3009897"/>
            <a:chOff x="47625" y="3819523"/>
            <a:chExt cx="4124324" cy="3009897"/>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round/>
            </a:ln>
          </p:spPr>
        </p:pic>
        <p:pic>
          <p:nvPicPr>
            <p:cNvPr id="103"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round/>
            </a:ln>
          </p:spPr>
        </p:pic>
      </p:grpSp>
      <p:sp>
        <p:nvSpPr>
          <p:cNvPr id="105" name="文本框"/>
          <p:cNvSpPr>
            <a:spLocks noGrp="1"/>
          </p:cNvSpPr>
          <p:nvPr>
            <p:ph type="title"/>
          </p:nvPr>
        </p:nvSpPr>
        <p:spPr>
          <a:xfrm rot="0">
            <a:off x="739774" y="445387"/>
            <a:ext cx="2357120" cy="737225"/>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AGENDA</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6"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3</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7" name="矩形"/>
          <p:cNvSpPr>
            <a:spLocks/>
          </p:cNvSpPr>
          <p:nvPr/>
        </p:nvSpPr>
        <p:spPr>
          <a:xfrm rot="0">
            <a:off x="2509806" y="1041533"/>
            <a:ext cx="5029200" cy="4377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a:t>
            </a: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2800" b="0"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64683850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round/>
            </a:ln>
          </p:spPr>
        </p:pic>
      </p:grpSp>
      <p:sp>
        <p:nvSpPr>
          <p:cNvPr id="114" name="曲线"/>
          <p:cNvSpPr>
            <a:spLocks/>
          </p:cNvSpPr>
          <p:nvPr/>
        </p:nvSpPr>
        <p:spPr>
          <a:xfrm rot="0">
            <a:off x="7834311" y="16764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15" name="文本框"/>
          <p:cNvSpPr>
            <a:spLocks noGrp="1"/>
          </p:cNvSpPr>
          <p:nvPr>
            <p:ph type="title"/>
          </p:nvPr>
        </p:nvSpPr>
        <p:spPr>
          <a:xfrm rot="0">
            <a:off x="834071" y="575055"/>
            <a:ext cx="5636895"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PROBLEM	STATEMENT</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7"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4</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8" name="矩形"/>
          <p:cNvSpPr>
            <a:spLocks/>
          </p:cNvSpPr>
          <p:nvPr/>
        </p:nvSpPr>
        <p:spPr>
          <a:xfrm rot="0">
            <a:off x="478601" y="1563867"/>
            <a:ext cx="6812785"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lang="en-US" altLang="zh-CN" sz="18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
        <p:nvSpPr>
          <p:cNvPr id="119" name="矩形"/>
          <p:cNvSpPr>
            <a:spLocks/>
          </p:cNvSpPr>
          <p:nvPr/>
        </p:nvSpPr>
        <p:spPr>
          <a:xfrm rot="0">
            <a:off x="478601" y="3851395"/>
            <a:ext cx="7162799" cy="19011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55909982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6" name="曲线"/>
          <p:cNvSpPr>
            <a:spLocks/>
          </p:cNvSpPr>
          <p:nvPr/>
        </p:nvSpPr>
        <p:spPr>
          <a:xfrm rot="0">
            <a:off x="8623965" y="1990576"/>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27" name="文本框"/>
          <p:cNvSpPr>
            <a:spLocks noGrp="1"/>
          </p:cNvSpPr>
          <p:nvPr>
            <p:ph type="title"/>
          </p:nvPr>
        </p:nvSpPr>
        <p:spPr>
          <a:xfrm rot="0">
            <a:off x="739774" y="829626"/>
            <a:ext cx="5263514"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OVERVIEW</a:t>
            </a:r>
            <a:endParaRPr lang="zh-CN" altLang="en-US" sz="425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9" name="文本框"/>
          <p:cNvSpPr>
            <a:spLocks noGrp="1"/>
          </p:cNvSpPr>
          <p:nvPr>
            <p:ph type="sldNum"/>
          </p:nvPr>
        </p:nvSpPr>
        <p:spPr>
          <a:xfrm rot="0">
            <a:off x="11353418" y="6473336"/>
            <a:ext cx="151129"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5</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30" name="矩形"/>
          <p:cNvSpPr>
            <a:spLocks/>
          </p:cNvSpPr>
          <p:nvPr/>
        </p:nvSpPr>
        <p:spPr>
          <a:xfrm rot="0">
            <a:off x="238125" y="2425601"/>
            <a:ext cx="8420100" cy="2263100"/>
          </a:xfrm>
          <a:prstGeom prst="rect"/>
          <a:noFill/>
          <a:ln w="12700" cmpd="sng" cap="flat">
            <a:noFill/>
            <a:prstDash val="solid"/>
            <a:round/>
          </a:ln>
        </p:spPr>
        <p:txBody>
          <a:bodyPr vert="horz" wrap="square" lIns="91425" tIns="45700" rIns="91425" bIns="45700" anchor="t" anchorCtr="0">
            <a:prstTxWarp prst="textNoShape"/>
            <a:spAutoFit/>
          </a:bodyPr>
          <a:lstStyle/>
          <a:p>
            <a:pPr marL="0" indent="-152400" algn="l">
              <a:lnSpc>
                <a:spcPct val="100000"/>
              </a:lnSpc>
              <a:spcBef>
                <a:spcPts val="0"/>
              </a:spcBef>
              <a:spcAft>
                <a:spcPts val="0"/>
              </a:spcAft>
              <a:buClr>
                <a:srgbClr val="0D0D0D"/>
              </a:buClr>
              <a:buSzPts val="2400"/>
              <a:buFont typeface="Arial" pitchFamily="0" charset="0"/>
              <a:buChar char="•"/>
            </a:pPr>
            <a:r>
              <a:rPr lang="en-US" altLang="zh-CN" sz="2400" b="0"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altLang="zh-CN" sz="2400" b="1" i="0" u="none" strike="noStrike" kern="0" cap="none" spc="0" baseline="0">
                <a:solidFill>
                  <a:srgbClr val="0D0D0D"/>
                </a:solidFill>
                <a:latin typeface="Times New Roman" pitchFamily="0" charset="0"/>
                <a:ea typeface="Times New Roman" pitchFamily="0" charset="0"/>
                <a:cs typeface="Times New Roman" pitchFamily="0" charset="0"/>
                <a:sym typeface="Times New Roman" pitchFamily="0" charset="0"/>
              </a:rPr>
              <a:t>.</a:t>
            </a:r>
            <a:endParaRPr lang="zh-CN" altLang="en-US" sz="2400" b="1" i="0" u="none" strike="noStrike" kern="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63816857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530942" y="487646"/>
            <a:ext cx="10681335" cy="36195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PROJECT FOCUS :</a:t>
            </a:r>
            <a:endParaRPr lang="zh-CN" altLang="en-US" sz="24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34" name="矩形"/>
          <p:cNvSpPr>
            <a:spLocks/>
          </p:cNvSpPr>
          <p:nvPr/>
        </p:nvSpPr>
        <p:spPr>
          <a:xfrm rot="0">
            <a:off x="533400" y="914400"/>
            <a:ext cx="8527669" cy="5520650"/>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457200" indent="-457200" algn="l">
              <a:lnSpc>
                <a:spcPct val="100000"/>
              </a:lnSpc>
              <a:spcBef>
                <a:spcPts val="0"/>
              </a:spcBef>
              <a:spcAft>
                <a:spcPts val="0"/>
              </a:spcAft>
              <a:buClr>
                <a:srgbClr val="000000"/>
              </a:buClr>
              <a:buSzPts val="2400"/>
              <a:buFontTx/>
              <a:buAutoNum type="arabicPeriod"/>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46164535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3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8" name="曲线"/>
          <p:cNvSpPr>
            <a:spLocks/>
          </p:cNvSpPr>
          <p:nvPr/>
        </p:nvSpPr>
        <p:spPr>
          <a:xfrm rot="0">
            <a:off x="7467600" y="182880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0" name="文本框"/>
          <p:cNvSpPr>
            <a:spLocks noGrp="1"/>
          </p:cNvSpPr>
          <p:nvPr>
            <p:ph type="title"/>
          </p:nvPr>
        </p:nvSpPr>
        <p:spPr>
          <a:xfrm rot="0">
            <a:off x="699452" y="891793"/>
            <a:ext cx="5014595" cy="518159"/>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lang="zh-CN" altLang="en-US" sz="32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41"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round/>
          </a:ln>
        </p:spPr>
      </p:pic>
      <p:sp>
        <p:nvSpPr>
          <p:cNvPr id="14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7</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43" name="矩形"/>
          <p:cNvSpPr>
            <a:spLocks/>
          </p:cNvSpPr>
          <p:nvPr/>
        </p:nvSpPr>
        <p:spPr>
          <a:xfrm rot="0">
            <a:off x="723900" y="2274838"/>
            <a:ext cx="7750540" cy="317009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0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lang="zh-CN" altLang="en-US"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p:txBody>
      </p:sp>
    </p:spTree>
    <p:extLst>
      <p:ext uri="{BB962C8B-B14F-4D97-AF65-F5344CB8AC3E}">
        <p14:creationId xmlns:p14="http://schemas.microsoft.com/office/powerpoint/2010/main" val="184516892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pic>
        <p:nvPicPr>
          <p:cNvPr id="146"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round/>
          </a:ln>
        </p:spPr>
      </p:pic>
      <p:sp>
        <p:nvSpPr>
          <p:cNvPr id="147" name="曲线"/>
          <p:cNvSpPr>
            <a:spLocks/>
          </p:cNvSpPr>
          <p:nvPr/>
        </p:nvSpPr>
        <p:spPr>
          <a:xfrm rot="0">
            <a:off x="8949659" y="428686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8" name="曲线"/>
          <p:cNvSpPr>
            <a:spLocks/>
          </p:cNvSpPr>
          <p:nvPr/>
        </p:nvSpPr>
        <p:spPr>
          <a:xfrm rot="0">
            <a:off x="8000999" y="2108718"/>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49" name="曲线"/>
          <p:cNvSpPr>
            <a:spLocks/>
          </p:cNvSpPr>
          <p:nvPr/>
        </p:nvSpPr>
        <p:spPr>
          <a:xfrm rot="0">
            <a:off x="9087771" y="4514082"/>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txBody>
          <a:bodyPr vert="horz" wrap="square" lIns="0" tIns="0" rIns="0" bIns="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
        <p:nvSpPr>
          <p:cNvPr id="150" name="文本框"/>
          <p:cNvSpPr>
            <a:spLocks noGrp="1"/>
          </p:cNvSpPr>
          <p:nvPr>
            <p:ph type="title"/>
          </p:nvPr>
        </p:nvSpPr>
        <p:spPr>
          <a:xfrm rot="0">
            <a:off x="558165" y="857885"/>
            <a:ext cx="9763125" cy="575310"/>
          </a:xfrm>
          <a:prstGeom prst="rect"/>
          <a:noFill/>
          <a:ln w="12700" cmpd="sng" cap="flat">
            <a:noFill/>
            <a:prstDash val="solid"/>
            <a:round/>
          </a:ln>
        </p:spPr>
        <p:txBody>
          <a:bodyPr vert="horz" wrap="square" lIns="0" tIns="13325" rIns="0" bIns="0" anchor="t" anchorCtr="0">
            <a:prstTxWarp prst="textNoShape"/>
            <a:spAutoFit/>
          </a:bodyPr>
          <a:lstStyle/>
          <a:p>
            <a:pPr marL="12700" indent="0" algn="l">
              <a:lnSpc>
                <a:spcPct val="100000"/>
              </a:lnSpc>
              <a:spcBef>
                <a:spcPts val="0"/>
              </a:spcBef>
              <a:spcAft>
                <a:spcPts val="0"/>
              </a:spcAft>
              <a:buNone/>
            </a:pPr>
            <a:r>
              <a:rPr lang="en-US" altLang="zh-CN" sz="36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15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52" name="文本框"/>
          <p:cNvSpPr>
            <a:spLocks noGrp="1"/>
          </p:cNvSpPr>
          <p:nvPr>
            <p:ph type="sldNum"/>
          </p:nvPr>
        </p:nvSpPr>
        <p:spPr>
          <a:xfrm rot="0">
            <a:off x="11353418" y="6473336"/>
            <a:ext cx="151129" cy="191770"/>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rPr>
              <a:t>8</a:t>
            </a:fld>
            <a:endParaRPr lang="zh-CN" altLang="en-US" sz="1100" b="0" i="0" u="none" strike="noStrike" kern="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3" name="矩形"/>
          <p:cNvSpPr>
            <a:spLocks/>
          </p:cNvSpPr>
          <p:nvPr/>
        </p:nvSpPr>
        <p:spPr>
          <a:xfrm rot="0">
            <a:off x="3251479" y="2459602"/>
            <a:ext cx="6102070" cy="2554545"/>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*Filtering – to fill the missing values.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*Conditional formating- blank values.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3200" b="0" i="0" u="none" strike="noStrike" kern="0" cap="none" spc="0" baseline="0">
                <a:solidFill>
                  <a:srgbClr val="000000"/>
                </a:solidFill>
                <a:latin typeface="Calibri" pitchFamily="0" charset="0"/>
                <a:ea typeface="Calibri" pitchFamily="0" charset="0"/>
                <a:cs typeface="Calibri" pitchFamily="0" charset="0"/>
                <a:sym typeface="Calibri" pitchFamily="0" charset="0"/>
              </a:rPr>
              <a:t>*Using- Pivot table &amp; Chart.</a:t>
            </a:r>
            <a:endParaRPr lang="zh-CN" altLang="en-US" sz="32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1333974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rgbClr val="FFFFFF"/>
        </a:solidFill>
      </p:bgPr>
    </p:bg>
    <p:spTree>
      <p:nvGrpSpPr>
        <p:cNvPr id="1" name=""/>
        <p:cNvGrpSpPr/>
        <p:nvPr/>
      </p:nvGrpSpPr>
      <p:grpSpPr>
        <a:xfrm>
          <a:off x="0" y="0"/>
          <a:ext cx="0" cy="0"/>
          <a:chOff x="0" y="0"/>
          <a:chExt cx="0" cy="0"/>
        </a:xfrm>
      </p:grpSpPr>
      <p:sp>
        <p:nvSpPr>
          <p:cNvPr id="156" name="文本框"/>
          <p:cNvSpPr>
            <a:spLocks noGrp="1"/>
          </p:cNvSpPr>
          <p:nvPr>
            <p:ph type="title"/>
          </p:nvPr>
        </p:nvSpPr>
        <p:spPr>
          <a:xfrm rot="0">
            <a:off x="755332" y="385444"/>
            <a:ext cx="10681335" cy="758190"/>
          </a:xfrm>
          <a:prstGeom prst="rect"/>
          <a:noFill/>
          <a:ln w="12700" cmpd="sng" cap="flat">
            <a:noFill/>
            <a:prstDash val="solid"/>
            <a:round/>
          </a:ln>
        </p:spPr>
        <p:txBody>
          <a:bodyPr vert="horz" wrap="square" lIns="0" tIns="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rPr>
              <a:t>Dataset Description</a:t>
            </a:r>
            <a:endParaRPr lang="zh-CN" altLang="en-US" sz="4800" b="1" i="0" u="none" strike="noStrike" kern="0" cap="none" spc="0" baseline="0">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57" name="矩形"/>
          <p:cNvSpPr>
            <a:spLocks/>
          </p:cNvSpPr>
          <p:nvPr/>
        </p:nvSpPr>
        <p:spPr>
          <a:xfrm flipH="1" rot="0">
            <a:off x="910757" y="1209577"/>
            <a:ext cx="8142166" cy="5262979"/>
          </a:xfrm>
          <a:prstGeom prst="rect"/>
          <a:noFill/>
          <a:ln w="12700" cmpd="sng" cap="flat">
            <a:noFill/>
            <a:prstDash val="solid"/>
            <a:round/>
          </a:ln>
        </p:spPr>
        <p:txBody>
          <a:bodyPr vert="horz" wrap="square" lIns="91425" tIns="45700" rIns="91425" bIns="4570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Employee data set- Kaggle</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There are 26 features</a:t>
            </a:r>
            <a:endPar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The important ten features are,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Employment ID</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*First name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*Last name </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*Gender</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status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type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*Employee classification</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*Performance score</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*Current employee ratings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r>
              <a:rPr lang="en-US" altLang="zh-CN" sz="2400" b="0" i="0" u="none" strike="noStrike" kern="0" cap="none" spc="0" baseline="0">
                <a:solidFill>
                  <a:srgbClr val="000000"/>
                </a:solidFill>
                <a:latin typeface="Calibri" pitchFamily="0" charset="0"/>
                <a:ea typeface="Calibri" pitchFamily="0" charset="0"/>
                <a:cs typeface="Calibri" pitchFamily="0" charset="0"/>
                <a:sym typeface="Calibri" pitchFamily="0" charset="0"/>
              </a:rPr>
              <a:t>        * Business units</a:t>
            </a:r>
            <a:endParaRPr lang="en-US" altLang="zh-CN" sz="1400" b="0" i="0" u="none" strike="noStrike" kern="0" cap="none" spc="0" baseline="0">
              <a:solidFill>
                <a:srgbClr val="000000"/>
              </a:solidFill>
              <a:latin typeface="Arial" pitchFamily="0" charset="0"/>
              <a:ea typeface="Arial" pitchFamily="0" charset="0"/>
              <a:cs typeface="Arial" pitchFamily="0" charset="0"/>
              <a:sym typeface="Arial" pitchFamily="0" charset="0"/>
            </a:endParaRPr>
          </a:p>
          <a:p>
            <a:pPr marL="0" indent="0" algn="l">
              <a:lnSpc>
                <a:spcPct val="100000"/>
              </a:lnSpc>
              <a:spcBef>
                <a:spcPts val="0"/>
              </a:spcBef>
              <a:spcAft>
                <a:spcPts val="0"/>
              </a:spcAft>
              <a:buNone/>
            </a:pPr>
            <a:endParaRPr lang="zh-CN" altLang="en-US" sz="2400" b="0" i="0" u="none" strike="noStrike" kern="0" cap="none" spc="0" baseline="0">
              <a:solidFill>
                <a:srgbClr val="000000"/>
              </a:solidFill>
              <a:latin typeface="Calibri" pitchFamily="0" charset="0"/>
              <a:ea typeface="Calibri" pitchFamily="0" charset="0"/>
              <a:cs typeface="Calibri" pitchFamily="0" charset="0"/>
              <a:sym typeface="Calibri" pitchFamily="0" charset="0"/>
            </a:endParaRPr>
          </a:p>
        </p:txBody>
      </p:sp>
    </p:spTree>
    <p:extLst>
      <p:ext uri="{BB962C8B-B14F-4D97-AF65-F5344CB8AC3E}">
        <p14:creationId xmlns:p14="http://schemas.microsoft.com/office/powerpoint/2010/main" val="1318143471"/>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cp:lastModifiedBy>root</cp:lastModifiedBy>
  <cp:revision>0</cp:revision>
  <dcterms:modified xsi:type="dcterms:W3CDTF">2024-08-30T08:23:22Z</dcterms:modified>
</cp:coreProperties>
</file>