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Yandex Sans Display Bold" pitchFamily="2" charset="0"/>
      <p:bold r:id="rId11"/>
    </p:embeddedFont>
    <p:embeddedFont>
      <p:font typeface="Yandex Sans Text Bold" pitchFamily="2" charset="0"/>
      <p:bold r:id="rId12"/>
    </p:embeddedFont>
    <p:embeddedFont>
      <p:font typeface="Yandex Sans Text Regular" pitchFamily="2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1D4"/>
    <a:srgbClr val="FF99E3"/>
    <a:srgbClr val="A070D5"/>
    <a:srgbClr val="F1C65A"/>
    <a:srgbClr val="FFCA65"/>
    <a:srgbClr val="1279C7"/>
    <a:srgbClr val="00C49C"/>
    <a:srgbClr val="C40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18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18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5" Type="http://schemas.openxmlformats.org/officeDocument/2006/relationships/image" Target="../media/image26.png"/><Relationship Id="rId10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375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31337" y="6619452"/>
            <a:ext cx="3412449" cy="361627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387022" y="1724475"/>
            <a:ext cx="13513955" cy="6838049"/>
            <a:chOff x="0" y="0"/>
            <a:chExt cx="3559231" cy="18009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59231" cy="1800968"/>
            </a:xfrm>
            <a:custGeom>
              <a:avLst/>
              <a:gdLst/>
              <a:ahLst/>
              <a:cxnLst/>
              <a:rect l="l" t="t" r="r" b="b"/>
              <a:pathLst>
                <a:path w="3559231" h="1800968">
                  <a:moveTo>
                    <a:pt x="29217" y="0"/>
                  </a:moveTo>
                  <a:lnTo>
                    <a:pt x="3530014" y="0"/>
                  </a:lnTo>
                  <a:cubicBezTo>
                    <a:pt x="3537763" y="0"/>
                    <a:pt x="3545194" y="3078"/>
                    <a:pt x="3550673" y="8557"/>
                  </a:cubicBezTo>
                  <a:cubicBezTo>
                    <a:pt x="3556153" y="14037"/>
                    <a:pt x="3559231" y="21468"/>
                    <a:pt x="3559231" y="29217"/>
                  </a:cubicBezTo>
                  <a:lnTo>
                    <a:pt x="3559231" y="1771751"/>
                  </a:lnTo>
                  <a:cubicBezTo>
                    <a:pt x="3559231" y="1779499"/>
                    <a:pt x="3556153" y="1786931"/>
                    <a:pt x="3550673" y="1792410"/>
                  </a:cubicBezTo>
                  <a:cubicBezTo>
                    <a:pt x="3545194" y="1797889"/>
                    <a:pt x="3537763" y="1800968"/>
                    <a:pt x="3530014" y="1800968"/>
                  </a:cubicBezTo>
                  <a:lnTo>
                    <a:pt x="29217" y="1800968"/>
                  </a:lnTo>
                  <a:cubicBezTo>
                    <a:pt x="21468" y="1800968"/>
                    <a:pt x="14037" y="1797889"/>
                    <a:pt x="8557" y="1792410"/>
                  </a:cubicBezTo>
                  <a:cubicBezTo>
                    <a:pt x="3078" y="1786931"/>
                    <a:pt x="0" y="1779499"/>
                    <a:pt x="0" y="1771751"/>
                  </a:cubicBezTo>
                  <a:lnTo>
                    <a:pt x="0" y="29217"/>
                  </a:lnTo>
                  <a:cubicBezTo>
                    <a:pt x="0" y="21468"/>
                    <a:pt x="3078" y="14037"/>
                    <a:pt x="8557" y="8557"/>
                  </a:cubicBezTo>
                  <a:cubicBezTo>
                    <a:pt x="14037" y="3078"/>
                    <a:pt x="21468" y="0"/>
                    <a:pt x="292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FFFF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174213" y="7174554"/>
            <a:ext cx="1757056" cy="7443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1355326" y="7174554"/>
            <a:ext cx="1757056" cy="7443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265471" y="7098354"/>
            <a:ext cx="1757056" cy="74435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5390136" y="5888870"/>
            <a:ext cx="7507727" cy="46411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746878" y="1028700"/>
            <a:ext cx="1427304" cy="498259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046562" y="2803517"/>
            <a:ext cx="10194875" cy="1495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616"/>
              </a:lnSpc>
            </a:pPr>
            <a:r>
              <a:rPr lang="en-US" sz="11000" spc="-300" dirty="0">
                <a:solidFill>
                  <a:srgbClr val="FFFFFF"/>
                </a:solidFill>
                <a:latin typeface="Yandex Sans Text Regular" pitchFamily="2" charset="0"/>
              </a:rPr>
              <a:t>Ride The World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1069616" y="779571"/>
            <a:ext cx="1427304" cy="49825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6245763" y="3271670"/>
            <a:ext cx="1427304" cy="49825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736092" y="9258300"/>
            <a:ext cx="585216" cy="54052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4128888" y="9332430"/>
            <a:ext cx="602156" cy="466397"/>
          </a:xfrm>
          <a:prstGeom prst="rect">
            <a:avLst/>
          </a:prstGeom>
        </p:spPr>
      </p:pic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15BA942-CC48-994E-BB5F-9EF9D1447F51}"/>
              </a:ext>
            </a:extLst>
          </p:cNvPr>
          <p:cNvGrpSpPr/>
          <p:nvPr/>
        </p:nvGrpSpPr>
        <p:grpSpPr>
          <a:xfrm>
            <a:off x="7472676" y="387878"/>
            <a:ext cx="3342646" cy="884939"/>
            <a:chOff x="7470798" y="2669945"/>
            <a:chExt cx="3342646" cy="884939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>
              <a:fillRect/>
            </a:stretch>
          </p:blipFill>
          <p:spPr>
            <a:xfrm>
              <a:off x="8748191" y="2669945"/>
              <a:ext cx="791618" cy="8849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>
              <a:fillRect/>
            </a:stretch>
          </p:blipFill>
          <p:spPr>
            <a:xfrm>
              <a:off x="10021826" y="2669945"/>
              <a:ext cx="791618" cy="8849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>
              <a:fillRect/>
            </a:stretch>
          </p:blipFill>
          <p:spPr>
            <a:xfrm>
              <a:off x="7470798" y="2669945"/>
              <a:ext cx="791618" cy="884939"/>
            </a:xfrm>
            <a:prstGeom prst="rect">
              <a:avLst/>
            </a:prstGeom>
          </p:spPr>
        </p:pic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9143297" y="9798827"/>
            <a:ext cx="9743793" cy="1470427"/>
          </a:xfrm>
          <a:prstGeom prst="rect">
            <a:avLst/>
          </a:prstGeom>
        </p:spPr>
      </p:pic>
      <p:sp>
        <p:nvSpPr>
          <p:cNvPr id="33" name="TextBox 14">
            <a:extLst>
              <a:ext uri="{FF2B5EF4-FFF2-40B4-BE49-F238E27FC236}">
                <a16:creationId xmlns:a16="http://schemas.microsoft.com/office/drawing/2014/main" id="{9C8F1036-7131-2A4C-A28C-984DE5C7731E}"/>
              </a:ext>
            </a:extLst>
          </p:cNvPr>
          <p:cNvSpPr txBox="1"/>
          <p:nvPr/>
        </p:nvSpPr>
        <p:spPr>
          <a:xfrm>
            <a:off x="7161899" y="4132662"/>
            <a:ext cx="39642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35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Yandex Sans Display Bold" pitchFamily="2" charset="0"/>
              </a:rPr>
              <a:t>Удивительная</a:t>
            </a:r>
          </a:p>
          <a:p>
            <a:pPr algn="ctr"/>
            <a:r>
              <a:rPr lang="ru-RU" sz="3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Yandex Sans Display Bold" pitchFamily="2" charset="0"/>
              </a:rPr>
              <a:t>Неподражаемая</a:t>
            </a:r>
          </a:p>
          <a:p>
            <a:pPr algn="ctr"/>
            <a:r>
              <a:rPr lang="ru-RU" sz="35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Yandex Sans Display Bold" pitchFamily="2" charset="0"/>
              </a:rPr>
              <a:t>Великолепная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CA7957A-ED7F-2345-836E-EA3C9E02B578}"/>
              </a:ext>
            </a:extLst>
          </p:cNvPr>
          <p:cNvSpPr txBox="1"/>
          <p:nvPr/>
        </p:nvSpPr>
        <p:spPr>
          <a:xfrm>
            <a:off x="2926112" y="8809689"/>
            <a:ext cx="12435774" cy="86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Авторы сие шедевра: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Муляр Никита, </a:t>
            </a:r>
            <a:r>
              <a:rPr lang="ru-RU" sz="28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Давидян</a:t>
            </a:r>
            <a:r>
              <a:rPr lang="ru-RU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 Матвей, Московских Лена</a:t>
            </a: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10092576-0B07-A24A-A1AB-927D30C8A98B}"/>
              </a:ext>
            </a:extLst>
          </p:cNvPr>
          <p:cNvSpPr txBox="1"/>
          <p:nvPr/>
        </p:nvSpPr>
        <p:spPr>
          <a:xfrm>
            <a:off x="3885546" y="1981947"/>
            <a:ext cx="10516909" cy="461665"/>
          </a:xfrm>
          <a:prstGeom prst="rect">
            <a:avLst/>
          </a:prstGeom>
          <a:effectLst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C40BF7"/>
                </a:solidFill>
                <a:effectLst>
                  <a:outerShdw blurRad="545678" dist="38100" dir="5400000" algn="t" rotWithShape="0">
                    <a:schemeClr val="bg1">
                      <a:alpha val="40000"/>
                    </a:schemeClr>
                  </a:outerShdw>
                </a:effectLst>
                <a:latin typeface="Yandex Sans Display Bold" pitchFamily="2" charset="0"/>
              </a:rPr>
              <a:t>We’re introducing to you our game</a:t>
            </a:r>
            <a:endParaRPr lang="ru-RU" sz="3000" b="1" dirty="0">
              <a:solidFill>
                <a:srgbClr val="C40BF7"/>
              </a:solidFill>
              <a:effectLst>
                <a:outerShdw blurRad="545678" dist="38100" dir="5400000" algn="t" rotWithShape="0">
                  <a:schemeClr val="bg1">
                    <a:alpha val="40000"/>
                  </a:schemeClr>
                </a:outerShdw>
              </a:effectLst>
              <a:latin typeface="Yandex Sans Display Bold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375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31337" y="6619452"/>
            <a:ext cx="3412449" cy="361627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387022" y="1724475"/>
            <a:ext cx="13513955" cy="6838049"/>
            <a:chOff x="0" y="0"/>
            <a:chExt cx="3559231" cy="18009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59231" cy="1800968"/>
            </a:xfrm>
            <a:custGeom>
              <a:avLst/>
              <a:gdLst/>
              <a:ahLst/>
              <a:cxnLst/>
              <a:rect l="l" t="t" r="r" b="b"/>
              <a:pathLst>
                <a:path w="3559231" h="1800968">
                  <a:moveTo>
                    <a:pt x="29217" y="0"/>
                  </a:moveTo>
                  <a:lnTo>
                    <a:pt x="3530014" y="0"/>
                  </a:lnTo>
                  <a:cubicBezTo>
                    <a:pt x="3537763" y="0"/>
                    <a:pt x="3545194" y="3078"/>
                    <a:pt x="3550673" y="8557"/>
                  </a:cubicBezTo>
                  <a:cubicBezTo>
                    <a:pt x="3556153" y="14037"/>
                    <a:pt x="3559231" y="21468"/>
                    <a:pt x="3559231" y="29217"/>
                  </a:cubicBezTo>
                  <a:lnTo>
                    <a:pt x="3559231" y="1771751"/>
                  </a:lnTo>
                  <a:cubicBezTo>
                    <a:pt x="3559231" y="1779499"/>
                    <a:pt x="3556153" y="1786931"/>
                    <a:pt x="3550673" y="1792410"/>
                  </a:cubicBezTo>
                  <a:cubicBezTo>
                    <a:pt x="3545194" y="1797889"/>
                    <a:pt x="3537763" y="1800968"/>
                    <a:pt x="3530014" y="1800968"/>
                  </a:cubicBezTo>
                  <a:lnTo>
                    <a:pt x="29217" y="1800968"/>
                  </a:lnTo>
                  <a:cubicBezTo>
                    <a:pt x="21468" y="1800968"/>
                    <a:pt x="14037" y="1797889"/>
                    <a:pt x="8557" y="1792410"/>
                  </a:cubicBezTo>
                  <a:cubicBezTo>
                    <a:pt x="3078" y="1786931"/>
                    <a:pt x="0" y="1779499"/>
                    <a:pt x="0" y="1771751"/>
                  </a:cubicBezTo>
                  <a:lnTo>
                    <a:pt x="0" y="29217"/>
                  </a:lnTo>
                  <a:cubicBezTo>
                    <a:pt x="0" y="21468"/>
                    <a:pt x="3078" y="14037"/>
                    <a:pt x="8557" y="8557"/>
                  </a:cubicBezTo>
                  <a:cubicBezTo>
                    <a:pt x="14037" y="3078"/>
                    <a:pt x="21468" y="0"/>
                    <a:pt x="292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FFFF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429468" y="690837"/>
            <a:ext cx="12124732" cy="1016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2"/>
              </a:lnSpc>
            </a:pPr>
            <a:r>
              <a:rPr lang="ru-RU" sz="8000" b="1" spc="-371" dirty="0">
                <a:solidFill>
                  <a:srgbClr val="00C49C"/>
                </a:solidFill>
                <a:effectLst>
                  <a:outerShdw blurRad="35615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Yandex Sans Text Bold" pitchFamily="2" charset="0"/>
              </a:rPr>
              <a:t>Идея проекта: </a:t>
            </a:r>
            <a:r>
              <a:rPr lang="ru-RU" sz="5000" b="1" spc="-150" dirty="0">
                <a:solidFill>
                  <a:schemeClr val="bg1"/>
                </a:solidFill>
                <a:latin typeface="Yandex Sans Text Bold" pitchFamily="2" charset="0"/>
              </a:rPr>
              <a:t>от отдыха до игры</a:t>
            </a:r>
            <a:endParaRPr lang="en-US" sz="5000" b="1" spc="-150" dirty="0">
              <a:solidFill>
                <a:schemeClr val="bg1"/>
              </a:solidFill>
              <a:latin typeface="Yandex Sans Text Bold" pitchFamily="2" charset="0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46878" y="1028700"/>
            <a:ext cx="1427304" cy="49825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03932" y="4069423"/>
            <a:ext cx="1427304" cy="498259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245763" y="3271670"/>
            <a:ext cx="1427304" cy="498259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36092" y="9258300"/>
            <a:ext cx="585216" cy="540527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8469373" y="9227234"/>
            <a:ext cx="1349253" cy="571593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9143297" y="9798827"/>
            <a:ext cx="9743793" cy="1470427"/>
          </a:xfrm>
          <a:prstGeom prst="rect">
            <a:avLst/>
          </a:prstGeom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C6D24D9C-C3E7-2F4B-BE03-ADF6BA31F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223909" y="441707"/>
            <a:ext cx="1427304" cy="498259"/>
          </a:xfrm>
          <a:prstGeom prst="rect">
            <a:avLst/>
          </a:prstGeom>
        </p:spPr>
      </p:pic>
      <p:sp>
        <p:nvSpPr>
          <p:cNvPr id="46" name="TextBox 14">
            <a:extLst>
              <a:ext uri="{FF2B5EF4-FFF2-40B4-BE49-F238E27FC236}">
                <a16:creationId xmlns:a16="http://schemas.microsoft.com/office/drawing/2014/main" id="{3E6FE575-62A7-C341-B441-8D76095D018E}"/>
              </a:ext>
            </a:extLst>
          </p:cNvPr>
          <p:cNvSpPr txBox="1"/>
          <p:nvPr/>
        </p:nvSpPr>
        <p:spPr>
          <a:xfrm>
            <a:off x="2595405" y="1873757"/>
            <a:ext cx="12435774" cy="407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Основа игры: консольная игра </a:t>
            </a:r>
            <a:r>
              <a:rPr 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”Duck Game”</a:t>
            </a:r>
          </a:p>
          <a:p>
            <a:r>
              <a:rPr lang="ru-RU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Двое человек, играющих в роли уток, с помощью разных оружий борются друг с другом. На карте они могут подбирать </a:t>
            </a:r>
            <a:r>
              <a:rPr lang="ru-RU" sz="35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бусты</a:t>
            </a:r>
            <a:r>
              <a:rPr lang="ru-RU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…</a:t>
            </a:r>
          </a:p>
          <a:p>
            <a:r>
              <a:rPr lang="ru-RU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Конечно, не только из </a:t>
            </a:r>
            <a:r>
              <a:rPr 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Duck Game </a:t>
            </a:r>
            <a:r>
              <a:rPr lang="ru-RU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взят </a:t>
            </a:r>
            <a:r>
              <a:rPr lang="ru-RU" sz="40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геймплей</a:t>
            </a:r>
            <a:r>
              <a:rPr lang="ru-RU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. Мы были оригинальны и разнообразили нашу игру </a:t>
            </a:r>
            <a:r>
              <a:rPr 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Ride The World!</a:t>
            </a:r>
            <a:endParaRPr lang="ru-RU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Yandex Sans Text Regular" pitchFamily="2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C925F12-7FC4-9041-A34F-5D0FB65B75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48800" y="5448300"/>
            <a:ext cx="2946400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375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31337" y="6619452"/>
            <a:ext cx="3412449" cy="361627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387022" y="1724475"/>
            <a:ext cx="13513955" cy="6838049"/>
            <a:chOff x="0" y="0"/>
            <a:chExt cx="3559231" cy="18009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59231" cy="1800968"/>
            </a:xfrm>
            <a:custGeom>
              <a:avLst/>
              <a:gdLst/>
              <a:ahLst/>
              <a:cxnLst/>
              <a:rect l="l" t="t" r="r" b="b"/>
              <a:pathLst>
                <a:path w="3559231" h="1800968">
                  <a:moveTo>
                    <a:pt x="29217" y="0"/>
                  </a:moveTo>
                  <a:lnTo>
                    <a:pt x="3530014" y="0"/>
                  </a:lnTo>
                  <a:cubicBezTo>
                    <a:pt x="3537763" y="0"/>
                    <a:pt x="3545194" y="3078"/>
                    <a:pt x="3550673" y="8557"/>
                  </a:cubicBezTo>
                  <a:cubicBezTo>
                    <a:pt x="3556153" y="14037"/>
                    <a:pt x="3559231" y="21468"/>
                    <a:pt x="3559231" y="29217"/>
                  </a:cubicBezTo>
                  <a:lnTo>
                    <a:pt x="3559231" y="1771751"/>
                  </a:lnTo>
                  <a:cubicBezTo>
                    <a:pt x="3559231" y="1779499"/>
                    <a:pt x="3556153" y="1786931"/>
                    <a:pt x="3550673" y="1792410"/>
                  </a:cubicBezTo>
                  <a:cubicBezTo>
                    <a:pt x="3545194" y="1797889"/>
                    <a:pt x="3537763" y="1800968"/>
                    <a:pt x="3530014" y="1800968"/>
                  </a:cubicBezTo>
                  <a:lnTo>
                    <a:pt x="29217" y="1800968"/>
                  </a:lnTo>
                  <a:cubicBezTo>
                    <a:pt x="21468" y="1800968"/>
                    <a:pt x="14037" y="1797889"/>
                    <a:pt x="8557" y="1792410"/>
                  </a:cubicBezTo>
                  <a:cubicBezTo>
                    <a:pt x="3078" y="1786931"/>
                    <a:pt x="0" y="1779499"/>
                    <a:pt x="0" y="1771751"/>
                  </a:cubicBezTo>
                  <a:lnTo>
                    <a:pt x="0" y="29217"/>
                  </a:lnTo>
                  <a:cubicBezTo>
                    <a:pt x="0" y="21468"/>
                    <a:pt x="3078" y="14037"/>
                    <a:pt x="8557" y="8557"/>
                  </a:cubicBezTo>
                  <a:cubicBezTo>
                    <a:pt x="14037" y="3078"/>
                    <a:pt x="21468" y="0"/>
                    <a:pt x="292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FFFF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429468" y="690837"/>
            <a:ext cx="6866932" cy="1016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2"/>
              </a:lnSpc>
            </a:pPr>
            <a:r>
              <a:rPr lang="ru-RU" sz="8000" b="1" spc="-371" dirty="0">
                <a:solidFill>
                  <a:srgbClr val="00C49C"/>
                </a:solidFill>
                <a:effectLst>
                  <a:outerShdw blurRad="35615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Yandex Sans Text Bold" pitchFamily="2" charset="0"/>
              </a:rPr>
              <a:t>Что это такое?!</a:t>
            </a:r>
            <a:endParaRPr lang="en-US" sz="5000" b="1" spc="-150" dirty="0">
              <a:solidFill>
                <a:schemeClr val="bg1"/>
              </a:solidFill>
              <a:latin typeface="Yandex Sans Text Bold" pitchFamily="2" charset="0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46878" y="1028700"/>
            <a:ext cx="1427304" cy="49825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03932" y="4069423"/>
            <a:ext cx="1427304" cy="498259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245763" y="3271670"/>
            <a:ext cx="1427304" cy="498259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36092" y="9258300"/>
            <a:ext cx="585216" cy="540527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8469373" y="9227234"/>
            <a:ext cx="1349253" cy="571593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9143297" y="9798827"/>
            <a:ext cx="9743793" cy="1470427"/>
          </a:xfrm>
          <a:prstGeom prst="rect">
            <a:avLst/>
          </a:prstGeom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C6D24D9C-C3E7-2F4B-BE03-ADF6BA31F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223909" y="441707"/>
            <a:ext cx="1427304" cy="498259"/>
          </a:xfrm>
          <a:prstGeom prst="rect">
            <a:avLst/>
          </a:prstGeom>
        </p:spPr>
      </p:pic>
      <p:sp>
        <p:nvSpPr>
          <p:cNvPr id="46" name="TextBox 14">
            <a:extLst>
              <a:ext uri="{FF2B5EF4-FFF2-40B4-BE49-F238E27FC236}">
                <a16:creationId xmlns:a16="http://schemas.microsoft.com/office/drawing/2014/main" id="{3E6FE575-62A7-C341-B441-8D76095D018E}"/>
              </a:ext>
            </a:extLst>
          </p:cNvPr>
          <p:cNvSpPr txBox="1"/>
          <p:nvPr/>
        </p:nvSpPr>
        <p:spPr>
          <a:xfrm>
            <a:off x="2595405" y="1873757"/>
            <a:ext cx="13740000" cy="6694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4000" dirty="0">
                <a:solidFill>
                  <a:srgbClr val="F1C65A"/>
                </a:solidFill>
                <a:latin typeface="Yandex Sans Text Regular" pitchFamily="2" charset="0"/>
              </a:rPr>
              <a:t>Структура кода:</a:t>
            </a:r>
          </a:p>
          <a:p>
            <a:r>
              <a:rPr lang="ru-RU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У нас много классов (игрок, платформы), спрайтов и другой красоты!</a:t>
            </a:r>
          </a:p>
          <a:p>
            <a:r>
              <a:rPr lang="ru-RU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Конечно, как без спрайтов – их у нас много.</a:t>
            </a:r>
          </a:p>
          <a:p>
            <a:r>
              <a:rPr lang="ru-RU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Есть спрайты – есть </a:t>
            </a:r>
            <a:r>
              <a:rPr lang="en-US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collide!</a:t>
            </a:r>
            <a:endParaRPr lang="ru-RU" sz="35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Yandex Sans Text Regular" pitchFamily="2" charset="0"/>
            </a:endParaRPr>
          </a:p>
          <a:p>
            <a:r>
              <a:rPr lang="ru-RU" sz="4000" dirty="0">
                <a:solidFill>
                  <a:srgbClr val="F1C65A"/>
                </a:solidFill>
                <a:latin typeface="Yandex Sans Text Regular" pitchFamily="2" charset="0"/>
              </a:rPr>
              <a:t>Технологии:</a:t>
            </a:r>
          </a:p>
          <a:p>
            <a:r>
              <a:rPr lang="en-US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SQLite3</a:t>
            </a:r>
          </a:p>
          <a:p>
            <a:r>
              <a:rPr lang="en-US" sz="35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PyGame</a:t>
            </a:r>
            <a:r>
              <a:rPr lang="en-US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 2.1</a:t>
            </a:r>
            <a:endParaRPr lang="ru-RU" sz="35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Yandex Sans Text Regular" pitchFamily="2" charset="0"/>
            </a:endParaRPr>
          </a:p>
          <a:p>
            <a:r>
              <a:rPr lang="en-US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Tiled Map Editor (</a:t>
            </a:r>
            <a:r>
              <a:rPr lang="ru-RU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разработка карт)</a:t>
            </a:r>
          </a:p>
          <a:p>
            <a:r>
              <a:rPr lang="ru-RU" sz="3500" b="1" i="1" dirty="0">
                <a:solidFill>
                  <a:srgbClr val="FF99E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Секретная разработка!!! Игра с джойстиками!</a:t>
            </a:r>
            <a:endParaRPr lang="en-US" sz="3500" b="1" i="1" dirty="0">
              <a:solidFill>
                <a:srgbClr val="FF99E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Yandex Sans Text Regular" pitchFamily="2" charset="0"/>
            </a:endParaRPr>
          </a:p>
          <a:p>
            <a:r>
              <a:rPr lang="ru-RU" sz="4000" dirty="0">
                <a:solidFill>
                  <a:srgbClr val="F1C65A"/>
                </a:solidFill>
                <a:latin typeface="Yandex Sans Text Regular" pitchFamily="2" charset="0"/>
              </a:rPr>
              <a:t>А также:</a:t>
            </a:r>
          </a:p>
          <a:p>
            <a:r>
              <a:rPr lang="ru-RU" sz="3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Yandex Sans Text Regular" pitchFamily="2" charset="0"/>
              </a:rPr>
              <a:t>Несколько карт, анимация и другое!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2B37E9-8913-B045-8447-8685425B61D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325116">
            <a:off x="12313864" y="3828461"/>
            <a:ext cx="3098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5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375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31337" y="6619452"/>
            <a:ext cx="3412449" cy="3616276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429468" y="690837"/>
            <a:ext cx="8314732" cy="1016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2"/>
              </a:lnSpc>
            </a:pPr>
            <a:r>
              <a:rPr lang="ru-RU" sz="8000" b="1" spc="-371" dirty="0">
                <a:solidFill>
                  <a:srgbClr val="00C49C"/>
                </a:solidFill>
                <a:effectLst>
                  <a:outerShdw blurRad="35615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Yandex Sans Text Bold" pitchFamily="2" charset="0"/>
              </a:rPr>
              <a:t>Получилось это…</a:t>
            </a:r>
            <a:endParaRPr lang="en-US" sz="5000" b="1" spc="-150" dirty="0">
              <a:solidFill>
                <a:schemeClr val="bg1"/>
              </a:solidFill>
              <a:latin typeface="Yandex Sans Text Bold" pitchFamily="2" charset="0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46878" y="1028700"/>
            <a:ext cx="1427304" cy="498259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36092" y="9258300"/>
            <a:ext cx="585216" cy="540527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9143297" y="9798827"/>
            <a:ext cx="9743793" cy="1470427"/>
          </a:xfrm>
          <a:prstGeom prst="rect">
            <a:avLst/>
          </a:prstGeom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C6D24D9C-C3E7-2F4B-BE03-ADF6BA31F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223909" y="441707"/>
            <a:ext cx="1427304" cy="4982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D2AE37-7B99-2F47-B410-5FEB1CBD05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82701" y="1041192"/>
            <a:ext cx="6866798" cy="47117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A70FA99-20CD-D84A-8FCF-50E5313FBA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29977"/>
            <a:ext cx="7850035" cy="472964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C98BE4-4705-5447-8555-A192E6B3A3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83050" y="4426462"/>
            <a:ext cx="7649197" cy="5255640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4B975FCF-54C1-D44F-9F01-A2E5600CC404}"/>
              </a:ext>
            </a:extLst>
          </p:cNvPr>
          <p:cNvSpPr txBox="1"/>
          <p:nvPr/>
        </p:nvSpPr>
        <p:spPr>
          <a:xfrm>
            <a:off x="2860664" y="7567105"/>
            <a:ext cx="3964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2000" b="1" dirty="0">
                <a:solidFill>
                  <a:srgbClr val="5861D4"/>
                </a:solidFill>
                <a:latin typeface="Yandex Sans Display Bold" pitchFamily="2" charset="0"/>
              </a:rPr>
              <a:t>Скриншоты сделаны в версии альфа 1.0</a:t>
            </a:r>
          </a:p>
          <a:p>
            <a:r>
              <a:rPr lang="ru-RU" sz="2000" b="1" dirty="0">
                <a:solidFill>
                  <a:srgbClr val="5861D4"/>
                </a:solidFill>
                <a:latin typeface="Yandex Sans Display Bold" pitchFamily="2" charset="0"/>
              </a:rPr>
              <a:t>Итоговая игра может отличаться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35617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375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31337" y="6619452"/>
            <a:ext cx="3412449" cy="3616276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4985931" y="2870012"/>
            <a:ext cx="8314732" cy="2029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2"/>
              </a:lnSpc>
            </a:pPr>
            <a:r>
              <a:rPr lang="ru-RU" sz="8000" b="1" spc="-371" dirty="0">
                <a:solidFill>
                  <a:srgbClr val="00C49C"/>
                </a:solidFill>
                <a:effectLst>
                  <a:outerShdw blurRad="35615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Yandex Sans Text Bold" pitchFamily="2" charset="0"/>
              </a:rPr>
              <a:t>Перейдем к демонстрации!</a:t>
            </a:r>
            <a:endParaRPr lang="en-US" sz="5000" b="1" spc="-150" dirty="0">
              <a:solidFill>
                <a:schemeClr val="bg1"/>
              </a:solidFill>
              <a:latin typeface="Yandex Sans Text Bold" pitchFamily="2" charset="0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46878" y="1028700"/>
            <a:ext cx="1427304" cy="498259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36092" y="9258300"/>
            <a:ext cx="585216" cy="540527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9143297" y="9798827"/>
            <a:ext cx="9743793" cy="1470427"/>
          </a:xfrm>
          <a:prstGeom prst="rect">
            <a:avLst/>
          </a:prstGeom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C6D24D9C-C3E7-2F4B-BE03-ADF6BA31F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223909" y="441707"/>
            <a:ext cx="1427304" cy="498259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A94C9903-E908-BF4F-99DA-929A16E1ACB1}"/>
              </a:ext>
            </a:extLst>
          </p:cNvPr>
          <p:cNvSpPr txBox="1"/>
          <p:nvPr/>
        </p:nvSpPr>
        <p:spPr>
          <a:xfrm>
            <a:off x="2926113" y="5141306"/>
            <a:ext cx="1243577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000" i="1" dirty="0">
                <a:solidFill>
                  <a:schemeClr val="bg1"/>
                </a:solidFill>
                <a:latin typeface="Yandex Sans Text Regular" pitchFamily="2" charset="0"/>
              </a:rPr>
              <a:t>(</a:t>
            </a:r>
            <a:r>
              <a:rPr lang="en-US" sz="4000" i="1" dirty="0">
                <a:solidFill>
                  <a:schemeClr val="bg1"/>
                </a:solidFill>
                <a:latin typeface="Yandex Sans Text Regular" pitchFamily="2" charset="0"/>
              </a:rPr>
              <a:t>P.S.</a:t>
            </a:r>
            <a:r>
              <a:rPr lang="ru-RU" sz="4000" i="1" dirty="0">
                <a:solidFill>
                  <a:schemeClr val="bg1"/>
                </a:solidFill>
                <a:latin typeface="Yandex Sans Text Regular" pitchFamily="2" charset="0"/>
              </a:rPr>
              <a:t> – вообще-то много чего можно добавить в будущем, например игру по сети…)</a:t>
            </a:r>
            <a:endParaRPr lang="ru-RU" sz="35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Yandex Sans Text Regular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348F35-6178-1B4C-AF02-82993EC963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59137" y="1526959"/>
            <a:ext cx="3001966" cy="30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188</Words>
  <Application>Microsoft Macintosh PowerPoint</Application>
  <PresentationFormat>Произвольный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Yandex Sans Text Regular</vt:lpstr>
      <vt:lpstr>Arial</vt:lpstr>
      <vt:lpstr>Yandex Sans Display Bold</vt:lpstr>
      <vt:lpstr>Yandex Sans Text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The Worlds</dc:title>
  <cp:lastModifiedBy>Microsoft Office User</cp:lastModifiedBy>
  <cp:revision>7</cp:revision>
  <dcterms:created xsi:type="dcterms:W3CDTF">2006-08-16T00:00:00Z</dcterms:created>
  <dcterms:modified xsi:type="dcterms:W3CDTF">2023-02-09T19:30:01Z</dcterms:modified>
  <dc:identifier>DAFaFwxmWBo</dc:identifier>
</cp:coreProperties>
</file>