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Open Sans Light Bold" panose="020B0806030504020204"/>
      <p:bold r:id="rId17"/>
    </p:embeddedFont>
    <p:embeddedFont>
      <p:font typeface="Open Sans Extra Bold" panose="020B0906030804020204"/>
      <p:bold r:id="rId18"/>
    </p:embeddedFont>
    <p:embeddedFont>
      <p:font typeface="Open Sans Light" panose="020B0306030504020204"/>
      <p:regular r:id="rId19"/>
    </p:embeddedFont>
    <p:embeddedFont>
      <p:font typeface="Open Sans" panose="020B0606030504020204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24.png"/><Relationship Id="rId4" Type="http://schemas.openxmlformats.org/officeDocument/2006/relationships/image" Target="../media/image11.svg"/><Relationship Id="rId3" Type="http://schemas.openxmlformats.org/officeDocument/2006/relationships/image" Target="../media/image23.png"/><Relationship Id="rId2" Type="http://schemas.openxmlformats.org/officeDocument/2006/relationships/image" Target="../media/image10.sv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sv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svg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GIF"/><Relationship Id="rId2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sv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805176" y="1028700"/>
            <a:ext cx="13454124" cy="6800814"/>
            <a:chOff x="0" y="0"/>
            <a:chExt cx="4551148" cy="23005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1149" cy="2300522"/>
            </a:xfrm>
            <a:custGeom>
              <a:avLst/>
              <a:gdLst/>
              <a:ahLst/>
              <a:cxnLst/>
              <a:rect l="l" t="t" r="r" b="b"/>
              <a:pathLst>
                <a:path w="4551149" h="2300522">
                  <a:moveTo>
                    <a:pt x="4426688" y="2300522"/>
                  </a:moveTo>
                  <a:lnTo>
                    <a:pt x="124460" y="2300522"/>
                  </a:lnTo>
                  <a:cubicBezTo>
                    <a:pt x="55880" y="2300522"/>
                    <a:pt x="0" y="2244642"/>
                    <a:pt x="0" y="21760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26688" y="0"/>
                  </a:lnTo>
                  <a:cubicBezTo>
                    <a:pt x="4495268" y="0"/>
                    <a:pt x="4551149" y="55880"/>
                    <a:pt x="4551149" y="124460"/>
                  </a:cubicBezTo>
                  <a:lnTo>
                    <a:pt x="4551149" y="2176062"/>
                  </a:lnTo>
                  <a:cubicBezTo>
                    <a:pt x="4551149" y="2244642"/>
                    <a:pt x="4495268" y="2300522"/>
                    <a:pt x="4426688" y="23005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145041" y="2878719"/>
            <a:ext cx="10774394" cy="25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>
                <a:solidFill>
                  <a:srgbClr val="191919"/>
                </a:solidFill>
                <a:latin typeface="HK Grotesk Bold" panose="00000800000000000000"/>
              </a:rPr>
              <a:t>Расписание Олимпиад</a:t>
            </a:r>
            <a:endParaRPr lang="en-US" sz="10000">
              <a:solidFill>
                <a:srgbClr val="191919"/>
              </a:solidFill>
              <a:latin typeface="HK Grotesk Bold" panose="0000080000000000000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5429070" y="8635083"/>
            <a:ext cx="1830230" cy="858081"/>
            <a:chOff x="0" y="0"/>
            <a:chExt cx="2440306" cy="1144108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80650" y="5827809"/>
            <a:ext cx="7315200" cy="400340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125092" y="6042212"/>
            <a:ext cx="481429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32A25"/>
                </a:solidFill>
                <a:latin typeface="Open Sans Light Bold" panose="020B0806030504020204"/>
              </a:rPr>
              <a:t>Автор: Давидян Матвей</a:t>
            </a:r>
            <a:endParaRPr lang="en-US" sz="3000">
              <a:solidFill>
                <a:srgbClr val="332A25"/>
              </a:solidFill>
              <a:latin typeface="Open Sans Light Bold" panose="020B0806030504020204"/>
            </a:endParaR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28700" y="1984809"/>
            <a:ext cx="3934778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166886" y="2410577"/>
            <a:ext cx="6514875" cy="19870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6482402" y="4042209"/>
            <a:ext cx="3934778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44439" y="5504211"/>
            <a:ext cx="3934778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5923875"/>
            <a:ext cx="3703320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68001" y="-161925"/>
            <a:ext cx="455199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Анализ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5720" y="3830846"/>
            <a:ext cx="3600737" cy="107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Всё, что было задумано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7861" y="5447061"/>
            <a:ext cx="3600737" cy="162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Дополнительно аккаунт администратора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11459" y="7454022"/>
            <a:ext cx="3600737" cy="107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Система регистрации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33696" y="1295400"/>
            <a:ext cx="5820609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Light" panose="020B0306030504020204"/>
              </a:rPr>
              <a:t>Проделанной работы</a:t>
            </a:r>
            <a:endParaRPr lang="en-US" sz="4500">
              <a:solidFill>
                <a:srgbClr val="FFFFFF"/>
              </a:solidFill>
              <a:latin typeface="Open Sans Light" panose="020B0306030504020204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16279216" y="9258300"/>
            <a:ext cx="1830230" cy="858081"/>
            <a:chOff x="0" y="0"/>
            <a:chExt cx="2440306" cy="1144108"/>
          </a:xfrm>
        </p:grpSpPr>
        <p:grpSp>
          <p:nvGrpSpPr>
            <p:cNvPr id="13" name="Group 13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1912600" y="5295686"/>
            <a:ext cx="3934778" cy="41148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6705600" y="3949486"/>
            <a:ext cx="3934778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68001" y="-161925"/>
            <a:ext cx="455199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Анализ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33696" y="1295400"/>
            <a:ext cx="5820609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Light" panose="020B0306030504020204"/>
              </a:rPr>
              <a:t>Проделанной работы</a:t>
            </a:r>
            <a:endParaRPr lang="en-US" sz="4500">
              <a:solidFill>
                <a:srgbClr val="FFFFFF"/>
              </a:solidFill>
              <a:latin typeface="Open Sans Light" panose="020B0306030504020204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6279216" y="9258300"/>
            <a:ext cx="1830230" cy="858081"/>
            <a:chOff x="0" y="0"/>
            <a:chExt cx="2440306" cy="1144108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sp>
        <p:nvSpPr>
          <p:cNvPr id="10" name="TextBox 10"/>
          <p:cNvSpPr txBox="1"/>
          <p:nvPr/>
        </p:nvSpPr>
        <p:spPr>
          <a:xfrm>
            <a:off x="12080255" y="6743769"/>
            <a:ext cx="3600737" cy="111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ru-RU" altLang="en-US" sz="3110">
                <a:solidFill>
                  <a:srgbClr val="000000"/>
                </a:solidFill>
                <a:latin typeface="Open Sans Light Bold" panose="020B0806030504020204"/>
              </a:rPr>
              <a:t>Выход из аккаунта</a:t>
            </a:r>
            <a:endParaRPr lang="ru-RU" alt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752303" y="2171821"/>
            <a:ext cx="3934778" cy="4114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19323" y="4246958"/>
            <a:ext cx="3600737" cy="527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Дизайн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6999620" y="5609659"/>
            <a:ext cx="3600737" cy="217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Рекомендации по подготовке к разным олимпиадам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3682036" y="2485396"/>
            <a:ext cx="10223106" cy="6172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893908" y="2745579"/>
            <a:ext cx="7799363" cy="5246370"/>
            <a:chOff x="0" y="0"/>
            <a:chExt cx="2845229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5229" cy="1913890"/>
            </a:xfrm>
            <a:custGeom>
              <a:avLst/>
              <a:gdLst/>
              <a:ahLst/>
              <a:cxnLst/>
              <a:rect l="l" t="t" r="r" b="b"/>
              <a:pathLst>
                <a:path w="2845229" h="1913890">
                  <a:moveTo>
                    <a:pt x="0" y="0"/>
                  </a:moveTo>
                  <a:lnTo>
                    <a:pt x="2845229" y="0"/>
                  </a:lnTo>
                  <a:lnTo>
                    <a:pt x="28452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81500" y="1708426"/>
            <a:ext cx="3551299" cy="343507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43732" y="2968716"/>
            <a:ext cx="7949539" cy="440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9450" lvl="1" indent="-339725" algn="ctr">
              <a:lnSpc>
                <a:spcPts val="4905"/>
              </a:lnSpc>
              <a:buFont typeface="Arial" panose="020B0604020202020204"/>
              <a:buChar char="•"/>
            </a:pP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Появление олимпиад в старших классах</a:t>
            </a:r>
            <a:endParaRPr lang="en-US" sz="3145" spc="125">
              <a:solidFill>
                <a:srgbClr val="191919"/>
              </a:solidFill>
              <a:latin typeface="Open Sans Light Bold" panose="020B0806030504020204"/>
            </a:endParaRPr>
          </a:p>
          <a:p>
            <a:pPr marL="679450" lvl="1" indent="-339725" algn="ctr">
              <a:lnSpc>
                <a:spcPts val="4905"/>
              </a:lnSpc>
              <a:buFont typeface="Arial" panose="020B0604020202020204"/>
              <a:buChar char="•"/>
            </a:pP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Неудобство  планеров, так как они не специализирован</a:t>
            </a:r>
            <a:r>
              <a:rPr lang="ru-RU" altLang="en-US" sz="3145" spc="125">
                <a:solidFill>
                  <a:srgbClr val="191919"/>
                </a:solidFill>
                <a:latin typeface="Open Sans Light Bold" panose="020B0806030504020204"/>
              </a:rPr>
              <a:t>н</a:t>
            </a: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ы под олимпиады</a:t>
            </a:r>
            <a:endParaRPr lang="en-US" sz="3145" spc="125">
              <a:solidFill>
                <a:srgbClr val="191919"/>
              </a:solidFill>
              <a:latin typeface="Open Sans Light Bold" panose="020B0806030504020204"/>
            </a:endParaRPr>
          </a:p>
          <a:p>
            <a:pPr marL="679450" lvl="1" indent="-339725" algn="ctr">
              <a:lnSpc>
                <a:spcPts val="4905"/>
              </a:lnSpc>
              <a:buFont typeface="Arial" panose="020B0604020202020204"/>
              <a:buChar char="•"/>
            </a:pP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Таблица на листочке неудобн</a:t>
            </a:r>
            <a:r>
              <a:rPr lang="ru-RU" altLang="en-US" sz="3145" spc="125">
                <a:solidFill>
                  <a:srgbClr val="191919"/>
                </a:solidFill>
                <a:latin typeface="Open Sans Light Bold" panose="020B0806030504020204"/>
              </a:rPr>
              <a:t>а</a:t>
            </a: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...</a:t>
            </a:r>
            <a:endParaRPr lang="en-US" sz="3145" spc="125">
              <a:solidFill>
                <a:srgbClr val="191919"/>
              </a:solidFill>
              <a:latin typeface="Open Sans Light Bold" panose="020B0806030504020204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905142" y="5368764"/>
            <a:ext cx="2845612" cy="26231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912848" y="7203984"/>
            <a:ext cx="383746" cy="60131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674330" y="180975"/>
            <a:ext cx="623851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Проблема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4920524" y="8657596"/>
            <a:ext cx="1830230" cy="858081"/>
            <a:chOff x="0" y="0"/>
            <a:chExt cx="2440306" cy="1144108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5592440" y="1028700"/>
            <a:ext cx="2602313" cy="320913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65654" y="5057775"/>
            <a:ext cx="13427866" cy="3079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Open Sans Light" panose="020B0306030504020204"/>
              </a:rPr>
              <a:t>Продумать реализацию проекта ;</a:t>
            </a:r>
            <a:endParaRPr lang="en-US" sz="4400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Open Sans Light" panose="020B0306030504020204"/>
              </a:rPr>
              <a:t>Понять, какие функции понадобятся пользователю;</a:t>
            </a:r>
            <a:endParaRPr lang="en-US" sz="4300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Open Sans Light" panose="020B0306030504020204"/>
              </a:rPr>
              <a:t>Сделать понятный интерфейс;</a:t>
            </a:r>
            <a:endParaRPr lang="en-US" sz="4400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Open Sans Light" panose="020B0306030504020204"/>
              </a:rPr>
              <a:t>Создать удобную платформу</a:t>
            </a:r>
            <a:endParaRPr lang="en-US" sz="4400">
              <a:solidFill>
                <a:srgbClr val="FFFFFF"/>
              </a:solidFill>
              <a:latin typeface="Open Sans Light" panose="020B030603050402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4070" y="5832166"/>
            <a:ext cx="3755399" cy="41981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629971" y="2087079"/>
            <a:ext cx="9595247" cy="2596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4745">
                <a:solidFill>
                  <a:srgbClr val="FFFFFF"/>
                </a:solidFill>
                <a:latin typeface="Open Sans Light" panose="020B0306030504020204"/>
              </a:rPr>
              <a:t>Разработать планер олимпиад,</a:t>
            </a:r>
            <a:endParaRPr lang="en-US" sz="474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930"/>
              </a:lnSpc>
            </a:pPr>
            <a:r>
              <a:rPr lang="en-US" sz="4745">
                <a:solidFill>
                  <a:srgbClr val="FFFFFF"/>
                </a:solidFill>
                <a:latin typeface="Open Sans Light" panose="020B0306030504020204"/>
              </a:rPr>
              <a:t> который будет удобен в распределении времени</a:t>
            </a:r>
            <a:endParaRPr lang="en-US" sz="4745">
              <a:solidFill>
                <a:srgbClr val="FFFFFF"/>
              </a:solidFill>
              <a:latin typeface="Open Sans Light" panose="020B0306030504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0947" y="4706714"/>
            <a:ext cx="3401973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" panose="020B0606030504020204"/>
              </a:rPr>
              <a:t>Задачи:</a:t>
            </a:r>
            <a:endParaRPr lang="en-US" sz="71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8815" y="340995"/>
            <a:ext cx="17136745" cy="161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Цели и задачи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0947" y="2068029"/>
            <a:ext cx="2458522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" panose="020B0606030504020204"/>
              </a:rPr>
              <a:t>Цель:</a:t>
            </a:r>
            <a:endParaRPr lang="en-US" sz="7100">
              <a:solidFill>
                <a:srgbClr val="FFFFFF"/>
              </a:solidFill>
              <a:latin typeface="Open Sans" panose="020B0606030504020204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5592440" y="9041766"/>
            <a:ext cx="1830230" cy="858081"/>
            <a:chOff x="0" y="0"/>
            <a:chExt cx="2440306" cy="1144108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82394" y="5771807"/>
            <a:ext cx="4572000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84543" y="2439483"/>
            <a:ext cx="9385411" cy="63675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5379" y="2363283"/>
            <a:ext cx="7114478" cy="218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Страница-регистрация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Для этого использовалась таблица базы данных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t="1502" b="1502"/>
          <a:stretch>
            <a:fillRect/>
          </a:stretch>
        </p:blipFill>
        <p:spPr>
          <a:xfrm>
            <a:off x="7429857" y="1968564"/>
            <a:ext cx="9860935" cy="634987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9700" y="5035661"/>
            <a:ext cx="6150456" cy="409265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1892364"/>
            <a:ext cx="7429857" cy="286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Главное окно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1) </a:t>
            </a: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запросы в базу данных</a:t>
            </a:r>
            <a:endParaRPr lang="en-US" sz="3000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2) выгрузить (txt и csv) или загрузить(csv) олимпиады</a:t>
            </a:r>
            <a:endParaRPr lang="en-US" sz="3000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3) Поиск и фильтрация</a:t>
            </a:r>
            <a:endParaRPr lang="en-US" sz="3000">
              <a:solidFill>
                <a:srgbClr val="FFFFFF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6991" y="1968564"/>
            <a:ext cx="9450510" cy="635341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0499" y="4018122"/>
            <a:ext cx="7954950" cy="43038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1892364"/>
            <a:ext cx="7429857" cy="126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Окно результатов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03408" y="1582825"/>
            <a:ext cx="10584592" cy="71213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t="610"/>
          <a:stretch>
            <a:fillRect/>
          </a:stretch>
        </p:blipFill>
        <p:spPr>
          <a:xfrm>
            <a:off x="106492" y="5733886"/>
            <a:ext cx="7429857" cy="297028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1892364"/>
            <a:ext cx="7429857" cy="274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Окно администратора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1) поиск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2) выгрузка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81694" y="1800614"/>
            <a:ext cx="11116649" cy="26178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492" y="1898384"/>
            <a:ext cx="6818548" cy="575205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05158" y="4505650"/>
            <a:ext cx="4206574" cy="285143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87588" y="7349053"/>
            <a:ext cx="65048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 panose="020B0606030504020204"/>
              </a:rPr>
              <a:t>Скачивание данных</a:t>
            </a:r>
            <a:endParaRPr lang="en-US" sz="5200">
              <a:solidFill>
                <a:srgbClr val="FFFFFF"/>
              </a:solidFill>
              <a:latin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56614" y="2332635"/>
            <a:ext cx="8144295" cy="61352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2234544" y="3938272"/>
            <a:ext cx="4340192" cy="452961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7113" y="2237385"/>
            <a:ext cx="8055054" cy="1510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 panose="020B0606030504020204"/>
              </a:rPr>
              <a:t>Добавление</a:t>
            </a:r>
            <a:endParaRPr lang="en-US" sz="5200">
              <a:solidFill>
                <a:srgbClr val="FFFFFF"/>
              </a:solidFill>
              <a:latin typeface="Open Sans" panose="020B0606030504020204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" panose="020B0606030504020204"/>
              </a:rPr>
              <a:t>Человек сам выбирает, что добавлять</a:t>
            </a:r>
            <a:endParaRPr lang="en-US" sz="3400">
              <a:solidFill>
                <a:srgbClr val="FFFFFF"/>
              </a:solidFill>
              <a:latin typeface="Open Sans" panose="020B06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Presentation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HK Grotesk Bold</vt:lpstr>
      <vt:lpstr>Open Sans Light Bold</vt:lpstr>
      <vt:lpstr>Arial</vt:lpstr>
      <vt:lpstr>Open Sans Extra Bold</vt:lpstr>
      <vt:lpstr>Open Sans Light</vt:lpstr>
      <vt:lpstr>Open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Угадай слово</dc:title>
  <dc:creator/>
  <cp:lastModifiedBy>matve</cp:lastModifiedBy>
  <cp:revision>3</cp:revision>
  <dcterms:created xsi:type="dcterms:W3CDTF">2006-08-16T00:00:00Z</dcterms:created>
  <dcterms:modified xsi:type="dcterms:W3CDTF">2022-12-10T01:24:19Z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846C13C03E674D54A545C563974F10B2</vt:lpwstr>
  </property>
  <property fmtid="{D5CDD505-2E9C-101B-9397-08002B2CF9AE}" pid="3" name="KSOProductBuildVer">
    <vt:lpwstr>1033-11.2.0.11214</vt:lpwstr>
  </property>
</Properties>
</file>