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EF0A-45EB-4767-A86C-D22A92EB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31D8-6732-467E-8038-F821D1F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3E30-1207-4CC6-B92D-3AE38BF6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1C27-05CC-4B1B-9585-79F3632B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2D4BD-8DC0-4E74-96A9-CD0B75A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1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1E4-163D-4C5D-B376-34460E77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39BAD-91A8-467E-AA6F-EFF39B99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B032-4942-47F1-9E31-3529C6A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DAFB-E9AB-4548-96E9-0E5B9291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4BD-D3BE-4234-8729-8C9CE48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42DE2-FC3B-4B98-A742-368EAADC9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CAA9-E255-4866-85DF-038861EA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03EE-2B46-4A01-9411-C7CD063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095-E742-41A0-AD3C-07C23BC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D5FD-39CB-4DB8-8DD2-93727E4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9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746-D09C-456F-8982-EEDAEFF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2338-6B18-4B10-A43E-5288C446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DD79-3A2F-4692-9160-AD55693F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B130-FF27-406D-AEF2-8C2B9EC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D9C1-8D3A-4A09-BA99-AB68CDE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66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D6F3-68E5-4ECD-8E0E-26B3292A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48FD-8D80-42EF-8D40-65636A19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12B4-02FE-48B3-BC95-86B8BF5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069F-2079-477F-A0C2-65E4E8C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F34E-051F-40E4-B211-89BC7AB6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55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98D3-AA84-4A17-8E7E-45FBD4B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6C0B-782D-4CAA-987C-E7121136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5F4F-BC6F-407A-B1A3-9E5C2F22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181D-CCFD-44B5-A77D-AB4FDD0D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C102-3AA6-4CB4-A425-AB23E90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719B-4E25-4E95-A13C-89B7C09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8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5C19-2A76-4411-A683-3BAC765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F53D-2664-480E-A907-8395525F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1392-AB71-4FEE-ADB5-70FF874E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8EC3-02F1-43C9-AEDF-EB0B28D5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489A-1752-4272-8B36-7042CE2D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92E6-4E83-414E-93E3-2A4C3BA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2DA0-F04E-4313-86C2-0B2B6C1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A8DBD-A948-4448-8D67-EAB6C86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52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9036-8265-47D5-83E8-4F96B688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4D70-E5EC-47D5-B105-7615D55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AB78-1567-4C9B-8D4B-45CB350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4407-6A49-4875-A72E-ECCDE91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17BA-04B9-4D4B-87AC-3BB7B306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F85E9-5567-4211-BA53-FB76020B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D670-6312-46CB-BC20-ED838FA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5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CDE2-19A6-41D8-B08F-C3777E82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E9A4-2C4A-4530-B1C5-289AFC9F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F682-316B-4314-8B1E-85EE18E0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DB42-C3C7-4342-8747-464F860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0545-0042-4543-8D51-13409C6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1F0F-29F6-4014-A40B-B974802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1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679-4736-4EE7-AFBF-01307E4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6924B-09C9-48A1-AF85-374B08C8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036A-8E2B-4B98-A828-373BC512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0594-155E-4BF9-8679-B41C9F9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61DE-9ECD-40C1-85CC-4D3954B8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3067-7EE6-4D65-B686-FB8AD44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7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2F173-7A4A-46FE-A031-7E9B8778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9001-1C0B-45DC-9473-515E8CF5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C64C-861C-44F5-BC8B-9C5CF39CA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703-2466-4F69-BFD1-D95D24381DA0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596D-0C65-4E78-8167-EB5193DC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EBF3-4D38-40FF-B238-D1700C5EA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17E3-C43A-405C-B26B-CAC168EC00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12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0382C-2072-4354-98F8-734AFD93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ZA" sz="3200" b="1" dirty="0">
                <a:solidFill>
                  <a:srgbClr val="FFFFFF"/>
                </a:solidFill>
              </a:rPr>
              <a:t>KAGGLE COMPETITION: EDSA APPLE PRICES CHALLENGE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9E397-14FB-4AA3-88A4-5B447C578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2177170"/>
            <a:ext cx="10103881" cy="4223630"/>
          </a:xfrm>
        </p:spPr>
      </p:pic>
    </p:spTree>
    <p:extLst>
      <p:ext uri="{BB962C8B-B14F-4D97-AF65-F5344CB8AC3E}">
        <p14:creationId xmlns:p14="http://schemas.microsoft.com/office/powerpoint/2010/main" val="339050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D79-AE05-4403-88EC-A3332E0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Regression_AE3_DSFT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23A-0AD9-451A-B8C0-C49314F5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ZA" dirty="0"/>
              <a:t>TEAM MEMBERS</a:t>
            </a:r>
          </a:p>
          <a:p>
            <a:pPr marL="0" indent="0" algn="ctr">
              <a:buNone/>
            </a:pPr>
            <a:endParaRPr lang="en-ZA" dirty="0"/>
          </a:p>
          <a:p>
            <a:pPr algn="ctr"/>
            <a:r>
              <a:rPr lang="en-ZA" dirty="0"/>
              <a:t>Mathew van </a:t>
            </a:r>
            <a:r>
              <a:rPr lang="en-ZA" dirty="0" err="1"/>
              <a:t>Wyk</a:t>
            </a:r>
            <a:r>
              <a:rPr lang="en-ZA" dirty="0"/>
              <a:t> (Leader)</a:t>
            </a:r>
          </a:p>
          <a:p>
            <a:pPr algn="ctr"/>
            <a:r>
              <a:rPr lang="en-ZA" dirty="0"/>
              <a:t>Rinkie Sekgobela</a:t>
            </a:r>
          </a:p>
          <a:p>
            <a:pPr algn="ctr"/>
            <a:r>
              <a:rPr lang="en-ZA" dirty="0" err="1"/>
              <a:t>Tiyani</a:t>
            </a:r>
            <a:r>
              <a:rPr lang="en-ZA" dirty="0"/>
              <a:t> Baloyi</a:t>
            </a:r>
          </a:p>
          <a:p>
            <a:pPr algn="ctr"/>
            <a:r>
              <a:rPr lang="en-ZA" dirty="0" err="1"/>
              <a:t>Noxolo</a:t>
            </a:r>
            <a:r>
              <a:rPr lang="en-ZA" dirty="0"/>
              <a:t> </a:t>
            </a:r>
            <a:r>
              <a:rPr lang="en-ZA" dirty="0" err="1"/>
              <a:t>Ncgobo</a:t>
            </a:r>
            <a:endParaRPr lang="en-ZA" dirty="0"/>
          </a:p>
          <a:p>
            <a:pPr algn="ctr"/>
            <a:r>
              <a:rPr lang="en-ZA" dirty="0"/>
              <a:t>Thato </a:t>
            </a:r>
            <a:r>
              <a:rPr lang="en-ZA" dirty="0" err="1"/>
              <a:t>Kgoale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07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8574-A643-48F3-AF90-6B69996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18D7-8930-4462-A3B0-F7EC1F6B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Introduce and explain your data</a:t>
            </a:r>
          </a:p>
        </p:txBody>
      </p:sp>
    </p:spTree>
    <p:extLst>
      <p:ext uri="{BB962C8B-B14F-4D97-AF65-F5344CB8AC3E}">
        <p14:creationId xmlns:p14="http://schemas.microsoft.com/office/powerpoint/2010/main" val="6022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C23-77CC-4917-A69A-4754EFE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DD4-99EB-4625-9426-3E06855E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How we cleaned our data</a:t>
            </a:r>
          </a:p>
        </p:txBody>
      </p:sp>
    </p:spTree>
    <p:extLst>
      <p:ext uri="{BB962C8B-B14F-4D97-AF65-F5344CB8AC3E}">
        <p14:creationId xmlns:p14="http://schemas.microsoft.com/office/powerpoint/2010/main" val="5170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FB27-ACC0-4ECF-BAB6-E425D3A9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518-844C-4076-915E-6CD1630C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Images and plots</a:t>
            </a:r>
          </a:p>
        </p:txBody>
      </p:sp>
    </p:spTree>
    <p:extLst>
      <p:ext uri="{BB962C8B-B14F-4D97-AF65-F5344CB8AC3E}">
        <p14:creationId xmlns:p14="http://schemas.microsoft.com/office/powerpoint/2010/main" val="972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8E30-4448-49A6-8210-3118C470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Feature and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9E92-C962-4E0D-9A9F-CED57D3D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Why we chose those features</a:t>
            </a:r>
          </a:p>
        </p:txBody>
      </p:sp>
    </p:spTree>
    <p:extLst>
      <p:ext uri="{BB962C8B-B14F-4D97-AF65-F5344CB8AC3E}">
        <p14:creationId xmlns:p14="http://schemas.microsoft.com/office/powerpoint/2010/main" val="336837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CDB-B32E-4E0C-9980-C5EAC99D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4EB1-03E7-4C2D-A623-4F51B51B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All the models we tested: their names and how they work</a:t>
            </a:r>
          </a:p>
        </p:txBody>
      </p:sp>
    </p:spTree>
    <p:extLst>
      <p:ext uri="{BB962C8B-B14F-4D97-AF65-F5344CB8AC3E}">
        <p14:creationId xmlns:p14="http://schemas.microsoft.com/office/powerpoint/2010/main" val="164918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2EF5-02C2-49D1-A8B5-293593D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375-A130-446B-8184-69C6A2BB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In the form of tables and plots</a:t>
            </a:r>
          </a:p>
          <a:p>
            <a:r>
              <a:rPr lang="en-ZA" i="1" dirty="0"/>
              <a:t>(I am not sure if I should write the results of all the models we tested or..?)</a:t>
            </a:r>
          </a:p>
        </p:txBody>
      </p:sp>
    </p:spTree>
    <p:extLst>
      <p:ext uri="{BB962C8B-B14F-4D97-AF65-F5344CB8AC3E}">
        <p14:creationId xmlns:p14="http://schemas.microsoft.com/office/powerpoint/2010/main" val="405366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EC09-7CD3-48FC-8A9E-5EA32DB1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D27-9FF7-45CB-AC19-30C4D739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i="1" dirty="0"/>
              <a:t>What did we conclude based on the models we tested, which one did we chose to be the best and why.</a:t>
            </a:r>
          </a:p>
        </p:txBody>
      </p:sp>
    </p:spTree>
    <p:extLst>
      <p:ext uri="{BB962C8B-B14F-4D97-AF65-F5344CB8AC3E}">
        <p14:creationId xmlns:p14="http://schemas.microsoft.com/office/powerpoint/2010/main" val="254903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58F4B40FCF249854D860529FFF4A2" ma:contentTypeVersion="4" ma:contentTypeDescription="Create a new document." ma:contentTypeScope="" ma:versionID="cccfc31784ac0af263eeea49a7f57d9e">
  <xsd:schema xmlns:xsd="http://www.w3.org/2001/XMLSchema" xmlns:xs="http://www.w3.org/2001/XMLSchema" xmlns:p="http://schemas.microsoft.com/office/2006/metadata/properties" xmlns:ns3="a5f7e32c-1f08-4af7-8c88-d283b77fc53d" targetNamespace="http://schemas.microsoft.com/office/2006/metadata/properties" ma:root="true" ma:fieldsID="d35156292d23a8a49a55f4d1e565b20b" ns3:_="">
    <xsd:import namespace="a5f7e32c-1f08-4af7-8c88-d283b77fc5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7e32c-1f08-4af7-8c88-d283b77fc5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1A98D-E947-46BA-85C2-5C38E09EB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f7e32c-1f08-4af7-8c88-d283b77fc5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C76998-ABCE-43C4-A2CD-033772715D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E10AB-378C-4BC5-B302-E953ABC4C95D}">
  <ds:schemaRefs>
    <ds:schemaRef ds:uri="http://purl.org/dc/elements/1.1/"/>
    <ds:schemaRef ds:uri="a5f7e32c-1f08-4af7-8c88-d283b77fc53d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KAGGLE COMPETITION: EDSA APPLE PRICES CHALLENGE</vt:lpstr>
      <vt:lpstr>Regression_AE3_DSFT</vt:lpstr>
      <vt:lpstr>Introduction </vt:lpstr>
      <vt:lpstr>Data cleaning</vt:lpstr>
      <vt:lpstr>Data analysis (EDA)</vt:lpstr>
      <vt:lpstr>Feature and variable selection</vt:lpstr>
      <vt:lpstr>The models tested</vt:lpstr>
      <vt:lpstr>Results 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EDSA APPLE PRICES CHALLENGE</dc:title>
  <dc:creator>MS M.R SEKGOBELA</dc:creator>
  <cp:lastModifiedBy>MS M.R SEKGOBELA</cp:lastModifiedBy>
  <cp:revision>6</cp:revision>
  <dcterms:created xsi:type="dcterms:W3CDTF">2021-05-27T07:52:07Z</dcterms:created>
  <dcterms:modified xsi:type="dcterms:W3CDTF">2021-05-27T09:03:30Z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0x0101000A458F4B40FCF249854D860529FFF4A2</vt:lpwstr>
  </property>
</Properties>
</file>