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81" r:id="rId5"/>
    <p:sldId id="283" r:id="rId6"/>
    <p:sldId id="284" r:id="rId7"/>
    <p:sldId id="258" r:id="rId8"/>
    <p:sldId id="259" r:id="rId9"/>
    <p:sldId id="272" r:id="rId10"/>
    <p:sldId id="263" r:id="rId11"/>
    <p:sldId id="260" r:id="rId12"/>
    <p:sldId id="261" r:id="rId13"/>
    <p:sldId id="262" r:id="rId14"/>
    <p:sldId id="265" r:id="rId15"/>
    <p:sldId id="266" r:id="rId16"/>
    <p:sldId id="264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EC165-FC70-4D69-80B1-6EA2D36361B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0E6EB5BF-EC00-4950-BEAA-0000512CA5F7}">
      <dgm:prSet phldrT="[Text]" custT="1"/>
      <dgm:spPr/>
      <dgm:t>
        <a:bodyPr/>
        <a:lstStyle/>
        <a:p>
          <a:pPr algn="ctr"/>
          <a:r>
            <a:rPr lang="en-US" sz="1800" dirty="0">
              <a:latin typeface="Aharoni" panose="02010803020104030203" pitchFamily="2" charset="-79"/>
              <a:cs typeface="Aharoni" panose="02010803020104030203" pitchFamily="2" charset="-79"/>
            </a:rPr>
            <a:t>Phase 1</a:t>
          </a:r>
          <a:endParaRPr lang="en-ZA" sz="1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3356317-DC66-4910-A291-8B52251037FE}" type="parTrans" cxnId="{9E9E90C4-36C6-4504-920A-8BABCF8A72F7}">
      <dgm:prSet/>
      <dgm:spPr/>
      <dgm:t>
        <a:bodyPr/>
        <a:lstStyle/>
        <a:p>
          <a:endParaRPr lang="en-ZA"/>
        </a:p>
      </dgm:t>
    </dgm:pt>
    <dgm:pt modelId="{C31D3CEC-7779-4A2B-9781-CD97F3806210}" type="sibTrans" cxnId="{9E9E90C4-36C6-4504-920A-8BABCF8A72F7}">
      <dgm:prSet/>
      <dgm:spPr/>
      <dgm:t>
        <a:bodyPr/>
        <a:lstStyle/>
        <a:p>
          <a:endParaRPr lang="en-ZA"/>
        </a:p>
      </dgm:t>
    </dgm:pt>
    <dgm:pt modelId="{22B373BD-3222-46F2-9B42-23110A53DFC2}">
      <dgm:prSet phldrT="[Text]" custT="1"/>
      <dgm:spPr/>
      <dgm:t>
        <a:bodyPr/>
        <a:lstStyle/>
        <a:p>
          <a:r>
            <a: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DATA COLLECTION</a:t>
          </a:r>
          <a:endParaRPr lang="en-ZA" sz="1800" dirty="0">
            <a:solidFill>
              <a:schemeClr val="tx1">
                <a:lumMod val="50000"/>
                <a:lumOff val="5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C4E2DAD-1C51-4954-B323-A7544A41E8F6}" type="parTrans" cxnId="{0392E248-FB19-436F-8315-BB6F24AD93C9}">
      <dgm:prSet/>
      <dgm:spPr/>
      <dgm:t>
        <a:bodyPr/>
        <a:lstStyle/>
        <a:p>
          <a:endParaRPr lang="en-ZA"/>
        </a:p>
      </dgm:t>
    </dgm:pt>
    <dgm:pt modelId="{F5C58FF4-1C2C-459D-ACC2-47787CEF5DBB}" type="sibTrans" cxnId="{0392E248-FB19-436F-8315-BB6F24AD93C9}">
      <dgm:prSet/>
      <dgm:spPr/>
      <dgm:t>
        <a:bodyPr/>
        <a:lstStyle/>
        <a:p>
          <a:endParaRPr lang="en-ZA"/>
        </a:p>
      </dgm:t>
    </dgm:pt>
    <dgm:pt modelId="{C59B9F2C-BF16-4035-8B53-1376966B28F2}">
      <dgm:prSet phldrT="[Text]" custT="1"/>
      <dgm:spPr/>
      <dgm:t>
        <a:bodyPr/>
        <a:lstStyle/>
        <a:p>
          <a:r>
            <a:rPr lang="en-US" sz="1800" dirty="0">
              <a:latin typeface="Aharoni" panose="02010803020104030203" pitchFamily="2" charset="-79"/>
              <a:cs typeface="Aharoni" panose="02010803020104030203" pitchFamily="2" charset="-79"/>
            </a:rPr>
            <a:t>Phase</a:t>
          </a:r>
          <a:r>
            <a:rPr lang="en-US" sz="1700" dirty="0">
              <a:latin typeface="Aharoni" panose="02010803020104030203" pitchFamily="2" charset="-79"/>
              <a:cs typeface="Aharoni" panose="02010803020104030203" pitchFamily="2" charset="-79"/>
            </a:rPr>
            <a:t> 2</a:t>
          </a:r>
          <a:r>
            <a:rPr lang="en-US" sz="1700" dirty="0"/>
            <a:t> </a:t>
          </a:r>
          <a:endParaRPr lang="en-ZA" sz="1700" dirty="0"/>
        </a:p>
      </dgm:t>
    </dgm:pt>
    <dgm:pt modelId="{C39EE242-EF55-4CFF-B2F4-A2F4401B7D51}" type="parTrans" cxnId="{FC2567EA-A544-4886-B27E-E35EF54822F2}">
      <dgm:prSet/>
      <dgm:spPr/>
      <dgm:t>
        <a:bodyPr/>
        <a:lstStyle/>
        <a:p>
          <a:endParaRPr lang="en-ZA"/>
        </a:p>
      </dgm:t>
    </dgm:pt>
    <dgm:pt modelId="{99118923-E5B8-402D-BA9E-3668ADAAA8CE}" type="sibTrans" cxnId="{FC2567EA-A544-4886-B27E-E35EF54822F2}">
      <dgm:prSet/>
      <dgm:spPr/>
      <dgm:t>
        <a:bodyPr/>
        <a:lstStyle/>
        <a:p>
          <a:endParaRPr lang="en-ZA"/>
        </a:p>
      </dgm:t>
    </dgm:pt>
    <dgm:pt modelId="{91B7F36A-6902-4AD6-82F6-A52EF2F46153}">
      <dgm:prSet phldrT="[Text]" custT="1"/>
      <dgm:spPr/>
      <dgm:t>
        <a:bodyPr/>
        <a:lstStyle/>
        <a:p>
          <a:r>
            <a: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DATA CLEANING</a:t>
          </a:r>
          <a:endParaRPr lang="en-ZA" sz="1800" dirty="0">
            <a:solidFill>
              <a:schemeClr val="tx1">
                <a:lumMod val="50000"/>
                <a:lumOff val="5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14A1319-6527-4D1C-BE4F-0B68650266DD}" type="parTrans" cxnId="{BE50048E-3DB8-46BB-B69A-0B0E98B7CE05}">
      <dgm:prSet/>
      <dgm:spPr/>
      <dgm:t>
        <a:bodyPr/>
        <a:lstStyle/>
        <a:p>
          <a:endParaRPr lang="en-ZA"/>
        </a:p>
      </dgm:t>
    </dgm:pt>
    <dgm:pt modelId="{6F7752AD-EED5-4F59-8C67-879B7730F86C}" type="sibTrans" cxnId="{BE50048E-3DB8-46BB-B69A-0B0E98B7CE05}">
      <dgm:prSet/>
      <dgm:spPr/>
      <dgm:t>
        <a:bodyPr/>
        <a:lstStyle/>
        <a:p>
          <a:endParaRPr lang="en-ZA"/>
        </a:p>
      </dgm:t>
    </dgm:pt>
    <dgm:pt modelId="{F2094906-74E4-49D7-81A2-E09B11B32F22}">
      <dgm:prSet phldrT="[Text]" custT="1"/>
      <dgm:spPr/>
      <dgm:t>
        <a:bodyPr/>
        <a:lstStyle/>
        <a:p>
          <a:r>
            <a:rPr lang="en-US" sz="1800" dirty="0">
              <a:latin typeface="Aharoni" panose="02010803020104030203" pitchFamily="2" charset="-79"/>
              <a:cs typeface="Aharoni" panose="02010803020104030203" pitchFamily="2" charset="-79"/>
            </a:rPr>
            <a:t>Phase3</a:t>
          </a:r>
        </a:p>
        <a:p>
          <a:endParaRPr lang="en-ZA" sz="12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AEA8D1E-875C-4F1B-8957-84F3D90BEDFC}" type="parTrans" cxnId="{3BD65D80-EF7B-4379-9B9B-D1F4017B47D1}">
      <dgm:prSet/>
      <dgm:spPr/>
      <dgm:t>
        <a:bodyPr/>
        <a:lstStyle/>
        <a:p>
          <a:endParaRPr lang="en-ZA"/>
        </a:p>
      </dgm:t>
    </dgm:pt>
    <dgm:pt modelId="{06AB7960-50DB-4586-B16D-074CD6D2526D}" type="sibTrans" cxnId="{3BD65D80-EF7B-4379-9B9B-D1F4017B47D1}">
      <dgm:prSet/>
      <dgm:spPr/>
      <dgm:t>
        <a:bodyPr/>
        <a:lstStyle/>
        <a:p>
          <a:endParaRPr lang="en-ZA"/>
        </a:p>
      </dgm:t>
    </dgm:pt>
    <dgm:pt modelId="{5AC8E235-0FE7-444B-80EA-D74EFE4E194C}">
      <dgm:prSet custT="1"/>
      <dgm:spPr/>
      <dgm:t>
        <a:bodyPr/>
        <a:lstStyle/>
        <a:p>
          <a:r>
            <a:rPr lang="en-US" sz="1800" dirty="0">
              <a:latin typeface="Aharoni" panose="02010803020104030203" pitchFamily="2" charset="-79"/>
              <a:cs typeface="Aharoni" panose="02010803020104030203" pitchFamily="2" charset="-79"/>
            </a:rPr>
            <a:t>Phase</a:t>
          </a:r>
          <a:r>
            <a:rPr lang="en-US" sz="1400" dirty="0">
              <a:latin typeface="Aharoni" panose="02010803020104030203" pitchFamily="2" charset="-79"/>
              <a:cs typeface="Aharoni" panose="02010803020104030203" pitchFamily="2" charset="-79"/>
            </a:rPr>
            <a:t> 4</a:t>
          </a:r>
        </a:p>
      </dgm:t>
    </dgm:pt>
    <dgm:pt modelId="{2D799DBD-9033-4C62-B922-CB0C787371C9}" type="parTrans" cxnId="{7F6C122A-02D7-4E94-8D11-B0660F71E71B}">
      <dgm:prSet/>
      <dgm:spPr/>
      <dgm:t>
        <a:bodyPr/>
        <a:lstStyle/>
        <a:p>
          <a:endParaRPr lang="en-ZA"/>
        </a:p>
      </dgm:t>
    </dgm:pt>
    <dgm:pt modelId="{D1F0DCBB-EFC1-4CE9-92B2-1D1B58F1A834}" type="sibTrans" cxnId="{7F6C122A-02D7-4E94-8D11-B0660F71E71B}">
      <dgm:prSet/>
      <dgm:spPr/>
      <dgm:t>
        <a:bodyPr/>
        <a:lstStyle/>
        <a:p>
          <a:endParaRPr lang="en-ZA"/>
        </a:p>
      </dgm:t>
    </dgm:pt>
    <dgm:pt modelId="{3C0336E0-AAC7-4E04-9455-6219388F92D7}">
      <dgm:prSet custT="1"/>
      <dgm:spPr/>
      <dgm:t>
        <a:bodyPr/>
        <a:lstStyle/>
        <a:p>
          <a:r>
            <a:rPr lang="en-US" sz="1800" dirty="0">
              <a:latin typeface="Aharoni" panose="02010803020104030203" pitchFamily="2" charset="-79"/>
              <a:cs typeface="Aharoni" panose="02010803020104030203" pitchFamily="2" charset="-79"/>
            </a:rPr>
            <a:t>Phase 5</a:t>
          </a:r>
          <a:endParaRPr lang="en-ZA" sz="18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A0ED819-C2ED-48C1-BE16-BEF16E01A550}" type="parTrans" cxnId="{1FC2EE86-5581-4734-83A3-D1DD03C583BB}">
      <dgm:prSet/>
      <dgm:spPr/>
      <dgm:t>
        <a:bodyPr/>
        <a:lstStyle/>
        <a:p>
          <a:endParaRPr lang="en-ZA"/>
        </a:p>
      </dgm:t>
    </dgm:pt>
    <dgm:pt modelId="{E2465487-1DD3-4F16-A0FD-8CD68BB92ED1}" type="sibTrans" cxnId="{1FC2EE86-5581-4734-83A3-D1DD03C583BB}">
      <dgm:prSet/>
      <dgm:spPr/>
      <dgm:t>
        <a:bodyPr/>
        <a:lstStyle/>
        <a:p>
          <a:endParaRPr lang="en-ZA"/>
        </a:p>
      </dgm:t>
    </dgm:pt>
    <dgm:pt modelId="{A50F621B-5007-4B91-A570-C4C68F25DFAB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MODEL BUILDING</a:t>
          </a:r>
          <a:endParaRPr lang="en-ZA" sz="1800" dirty="0">
            <a:solidFill>
              <a:schemeClr val="tx1">
                <a:lumMod val="50000"/>
                <a:lumOff val="5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69978A6-2625-428B-A7B3-45B1B7518E6D}" type="parTrans" cxnId="{722FF1C6-4E63-476A-8AF7-52C95CB1F1FE}">
      <dgm:prSet/>
      <dgm:spPr/>
      <dgm:t>
        <a:bodyPr/>
        <a:lstStyle/>
        <a:p>
          <a:endParaRPr lang="en-ZA"/>
        </a:p>
      </dgm:t>
    </dgm:pt>
    <dgm:pt modelId="{9899D94D-9973-4914-A276-17622F8F1EA1}" type="sibTrans" cxnId="{722FF1C6-4E63-476A-8AF7-52C95CB1F1FE}">
      <dgm:prSet/>
      <dgm:spPr/>
      <dgm:t>
        <a:bodyPr/>
        <a:lstStyle/>
        <a:p>
          <a:endParaRPr lang="en-ZA"/>
        </a:p>
      </dgm:t>
    </dgm:pt>
    <dgm:pt modelId="{B8079112-A82C-4DA1-B51C-6C52A065EB77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MODEL DEPLOYMENT</a:t>
          </a:r>
          <a:endParaRPr lang="en-ZA" sz="1800" dirty="0">
            <a:solidFill>
              <a:schemeClr val="tx1">
                <a:lumMod val="50000"/>
                <a:lumOff val="5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51C4AD1-4126-4CBE-AD3D-8350313BC940}" type="parTrans" cxnId="{784C1023-936E-4AAA-AD60-C95584048A5E}">
      <dgm:prSet/>
      <dgm:spPr/>
      <dgm:t>
        <a:bodyPr/>
        <a:lstStyle/>
        <a:p>
          <a:endParaRPr lang="en-ZA"/>
        </a:p>
      </dgm:t>
    </dgm:pt>
    <dgm:pt modelId="{BDDBAD1A-C15C-4C8F-B013-E7E4262CAAFE}" type="sibTrans" cxnId="{784C1023-936E-4AAA-AD60-C95584048A5E}">
      <dgm:prSet/>
      <dgm:spPr/>
      <dgm:t>
        <a:bodyPr/>
        <a:lstStyle/>
        <a:p>
          <a:endParaRPr lang="en-ZA"/>
        </a:p>
      </dgm:t>
    </dgm:pt>
    <dgm:pt modelId="{2F682F65-7D41-43B9-8A2D-684E6C251776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EXPLORAROTARY DATA ANALYSIS</a:t>
          </a:r>
          <a:endParaRPr lang="en-ZA" sz="1800" dirty="0">
            <a:solidFill>
              <a:schemeClr val="tx1">
                <a:lumMod val="50000"/>
                <a:lumOff val="5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4410BB2-F92D-42EF-9BC5-F676982E1AD7}" type="parTrans" cxnId="{2AD188A6-B10F-4F3C-8FA7-A8D02D3DE99D}">
      <dgm:prSet/>
      <dgm:spPr/>
      <dgm:t>
        <a:bodyPr/>
        <a:lstStyle/>
        <a:p>
          <a:endParaRPr lang="en-ZA"/>
        </a:p>
      </dgm:t>
    </dgm:pt>
    <dgm:pt modelId="{828C6352-8C9B-4F57-9FF4-32CF594B74D9}" type="sibTrans" cxnId="{2AD188A6-B10F-4F3C-8FA7-A8D02D3DE99D}">
      <dgm:prSet/>
      <dgm:spPr/>
      <dgm:t>
        <a:bodyPr/>
        <a:lstStyle/>
        <a:p>
          <a:endParaRPr lang="en-ZA"/>
        </a:p>
      </dgm:t>
    </dgm:pt>
    <dgm:pt modelId="{80523D6D-E807-40A7-8174-C43675A9F3B1}" type="pres">
      <dgm:prSet presAssocID="{9B9EC165-FC70-4D69-80B1-6EA2D36361B2}" presName="linearFlow" presStyleCnt="0">
        <dgm:presLayoutVars>
          <dgm:dir/>
          <dgm:animLvl val="lvl"/>
          <dgm:resizeHandles val="exact"/>
        </dgm:presLayoutVars>
      </dgm:prSet>
      <dgm:spPr/>
    </dgm:pt>
    <dgm:pt modelId="{9C077DD6-7C7E-4134-8D09-34432AA8C781}" type="pres">
      <dgm:prSet presAssocID="{0E6EB5BF-EC00-4950-BEAA-0000512CA5F7}" presName="composite" presStyleCnt="0"/>
      <dgm:spPr/>
    </dgm:pt>
    <dgm:pt modelId="{E0EA4CE6-0336-4F5C-8454-F6616ECB6993}" type="pres">
      <dgm:prSet presAssocID="{0E6EB5BF-EC00-4950-BEAA-0000512CA5F7}" presName="parentText" presStyleLbl="alignNode1" presStyleIdx="0" presStyleCnt="5" custLinFactNeighborY="0">
        <dgm:presLayoutVars>
          <dgm:chMax val="1"/>
          <dgm:bulletEnabled val="1"/>
        </dgm:presLayoutVars>
      </dgm:prSet>
      <dgm:spPr/>
    </dgm:pt>
    <dgm:pt modelId="{BE5E93B2-2256-45BE-8A2E-7F6E2F1E6BF2}" type="pres">
      <dgm:prSet presAssocID="{0E6EB5BF-EC00-4950-BEAA-0000512CA5F7}" presName="descendantText" presStyleLbl="alignAcc1" presStyleIdx="0" presStyleCnt="5" custLinFactNeighborX="0">
        <dgm:presLayoutVars>
          <dgm:bulletEnabled val="1"/>
        </dgm:presLayoutVars>
      </dgm:prSet>
      <dgm:spPr/>
    </dgm:pt>
    <dgm:pt modelId="{291E1A38-29F1-4C37-A8BD-706CF5B0DDCF}" type="pres">
      <dgm:prSet presAssocID="{C31D3CEC-7779-4A2B-9781-CD97F3806210}" presName="sp" presStyleCnt="0"/>
      <dgm:spPr/>
    </dgm:pt>
    <dgm:pt modelId="{8CD4CD0D-AC4E-4385-85D8-8A739F844490}" type="pres">
      <dgm:prSet presAssocID="{C59B9F2C-BF16-4035-8B53-1376966B28F2}" presName="composite" presStyleCnt="0"/>
      <dgm:spPr/>
    </dgm:pt>
    <dgm:pt modelId="{AA9BA03D-573C-4850-8D8E-11735416D523}" type="pres">
      <dgm:prSet presAssocID="{C59B9F2C-BF16-4035-8B53-1376966B28F2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BCDA082-B763-4F75-8E1F-B06CC3ABF376}" type="pres">
      <dgm:prSet presAssocID="{C59B9F2C-BF16-4035-8B53-1376966B28F2}" presName="descendantText" presStyleLbl="alignAcc1" presStyleIdx="1" presStyleCnt="5" custLinFactNeighborX="0" custLinFactNeighborY="-1617">
        <dgm:presLayoutVars>
          <dgm:bulletEnabled val="1"/>
        </dgm:presLayoutVars>
      </dgm:prSet>
      <dgm:spPr/>
    </dgm:pt>
    <dgm:pt modelId="{F6EBB34E-8270-4944-8409-D95B7040D77A}" type="pres">
      <dgm:prSet presAssocID="{99118923-E5B8-402D-BA9E-3668ADAAA8CE}" presName="sp" presStyleCnt="0"/>
      <dgm:spPr/>
    </dgm:pt>
    <dgm:pt modelId="{5025C48B-D64A-4B71-9B84-ADC08F1057F6}" type="pres">
      <dgm:prSet presAssocID="{F2094906-74E4-49D7-81A2-E09B11B32F22}" presName="composite" presStyleCnt="0"/>
      <dgm:spPr/>
    </dgm:pt>
    <dgm:pt modelId="{9DAAFA32-AE64-4A74-9BE8-8C7766B8F75E}" type="pres">
      <dgm:prSet presAssocID="{F2094906-74E4-49D7-81A2-E09B11B32F22}" presName="parentText" presStyleLbl="alignNode1" presStyleIdx="2" presStyleCnt="5" custLinFactNeighborX="-3219" custLinFactNeighborY="0">
        <dgm:presLayoutVars>
          <dgm:chMax val="1"/>
          <dgm:bulletEnabled val="1"/>
        </dgm:presLayoutVars>
      </dgm:prSet>
      <dgm:spPr/>
    </dgm:pt>
    <dgm:pt modelId="{68799CCE-DD06-4123-8F43-FA745C281C92}" type="pres">
      <dgm:prSet presAssocID="{F2094906-74E4-49D7-81A2-E09B11B32F22}" presName="descendantText" presStyleLbl="alignAcc1" presStyleIdx="2" presStyleCnt="5" custLinFactNeighborX="183" custLinFactNeighborY="369">
        <dgm:presLayoutVars>
          <dgm:bulletEnabled val="1"/>
        </dgm:presLayoutVars>
      </dgm:prSet>
      <dgm:spPr/>
    </dgm:pt>
    <dgm:pt modelId="{498AA19B-ABC4-43E9-BD99-05BA43CB4637}" type="pres">
      <dgm:prSet presAssocID="{06AB7960-50DB-4586-B16D-074CD6D2526D}" presName="sp" presStyleCnt="0"/>
      <dgm:spPr/>
    </dgm:pt>
    <dgm:pt modelId="{5723686D-BDD4-4FC9-B618-017F0E8F2999}" type="pres">
      <dgm:prSet presAssocID="{5AC8E235-0FE7-444B-80EA-D74EFE4E194C}" presName="composite" presStyleCnt="0"/>
      <dgm:spPr/>
    </dgm:pt>
    <dgm:pt modelId="{509A8FEA-E2D5-4DE9-AABC-3E370B22E16B}" type="pres">
      <dgm:prSet presAssocID="{5AC8E235-0FE7-444B-80EA-D74EFE4E194C}" presName="parentText" presStyleLbl="alignNode1" presStyleIdx="3" presStyleCnt="5" custLinFactNeighborY="0">
        <dgm:presLayoutVars>
          <dgm:chMax val="1"/>
          <dgm:bulletEnabled val="1"/>
        </dgm:presLayoutVars>
      </dgm:prSet>
      <dgm:spPr/>
    </dgm:pt>
    <dgm:pt modelId="{71829CB8-D08A-454E-97DE-80090B463826}" type="pres">
      <dgm:prSet presAssocID="{5AC8E235-0FE7-444B-80EA-D74EFE4E194C}" presName="descendantText" presStyleLbl="alignAcc1" presStyleIdx="3" presStyleCnt="5" custLinFactNeighborY="1617">
        <dgm:presLayoutVars>
          <dgm:bulletEnabled val="1"/>
        </dgm:presLayoutVars>
      </dgm:prSet>
      <dgm:spPr/>
    </dgm:pt>
    <dgm:pt modelId="{88A9D555-CE04-4845-AEF6-4F86F902B337}" type="pres">
      <dgm:prSet presAssocID="{D1F0DCBB-EFC1-4CE9-92B2-1D1B58F1A834}" presName="sp" presStyleCnt="0"/>
      <dgm:spPr/>
    </dgm:pt>
    <dgm:pt modelId="{7DE3EBB0-F55B-4149-9FE2-D4C0A567FDE6}" type="pres">
      <dgm:prSet presAssocID="{3C0336E0-AAC7-4E04-9455-6219388F92D7}" presName="composite" presStyleCnt="0"/>
      <dgm:spPr/>
    </dgm:pt>
    <dgm:pt modelId="{F3B67B83-D0DC-465F-8E74-DC0A41D4C1A5}" type="pres">
      <dgm:prSet presAssocID="{3C0336E0-AAC7-4E04-9455-6219388F92D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D70B43C-D0EE-49EE-A8A1-7754452639E2}" type="pres">
      <dgm:prSet presAssocID="{3C0336E0-AAC7-4E04-9455-6219388F92D7}" presName="descendantText" presStyleLbl="alignAcc1" presStyleIdx="4" presStyleCnt="5" custLinFactNeighborY="1617">
        <dgm:presLayoutVars>
          <dgm:bulletEnabled val="1"/>
        </dgm:presLayoutVars>
      </dgm:prSet>
      <dgm:spPr/>
    </dgm:pt>
  </dgm:ptLst>
  <dgm:cxnLst>
    <dgm:cxn modelId="{C524A300-F548-40DB-9A77-77A2A34DB040}" type="presOf" srcId="{91B7F36A-6902-4AD6-82F6-A52EF2F46153}" destId="{CBCDA082-B763-4F75-8E1F-B06CC3ABF376}" srcOrd="0" destOrd="0" presId="urn:microsoft.com/office/officeart/2005/8/layout/chevron2"/>
    <dgm:cxn modelId="{9E1E6A01-61BF-43E7-93C3-88CC22F1F031}" type="presOf" srcId="{0E6EB5BF-EC00-4950-BEAA-0000512CA5F7}" destId="{E0EA4CE6-0336-4F5C-8454-F6616ECB6993}" srcOrd="0" destOrd="0" presId="urn:microsoft.com/office/officeart/2005/8/layout/chevron2"/>
    <dgm:cxn modelId="{784C1023-936E-4AAA-AD60-C95584048A5E}" srcId="{3C0336E0-AAC7-4E04-9455-6219388F92D7}" destId="{B8079112-A82C-4DA1-B51C-6C52A065EB77}" srcOrd="0" destOrd="0" parTransId="{151C4AD1-4126-4CBE-AD3D-8350313BC940}" sibTransId="{BDDBAD1A-C15C-4C8F-B013-E7E4262CAAFE}"/>
    <dgm:cxn modelId="{7F6C122A-02D7-4E94-8D11-B0660F71E71B}" srcId="{9B9EC165-FC70-4D69-80B1-6EA2D36361B2}" destId="{5AC8E235-0FE7-444B-80EA-D74EFE4E194C}" srcOrd="3" destOrd="0" parTransId="{2D799DBD-9033-4C62-B922-CB0C787371C9}" sibTransId="{D1F0DCBB-EFC1-4CE9-92B2-1D1B58F1A834}"/>
    <dgm:cxn modelId="{DE254D2A-846D-45F7-8CE0-A68CBFEE5932}" type="presOf" srcId="{A50F621B-5007-4B91-A570-C4C68F25DFAB}" destId="{71829CB8-D08A-454E-97DE-80090B463826}" srcOrd="0" destOrd="0" presId="urn:microsoft.com/office/officeart/2005/8/layout/chevron2"/>
    <dgm:cxn modelId="{4805D62D-2886-435C-AF6E-D2228FCD8F39}" type="presOf" srcId="{9B9EC165-FC70-4D69-80B1-6EA2D36361B2}" destId="{80523D6D-E807-40A7-8174-C43675A9F3B1}" srcOrd="0" destOrd="0" presId="urn:microsoft.com/office/officeart/2005/8/layout/chevron2"/>
    <dgm:cxn modelId="{0FB60333-11D8-45F0-9B76-0D51E6443C54}" type="presOf" srcId="{B8079112-A82C-4DA1-B51C-6C52A065EB77}" destId="{3D70B43C-D0EE-49EE-A8A1-7754452639E2}" srcOrd="0" destOrd="0" presId="urn:microsoft.com/office/officeart/2005/8/layout/chevron2"/>
    <dgm:cxn modelId="{766D7346-0868-47B3-ABA1-152BAC5761E8}" type="presOf" srcId="{2F682F65-7D41-43B9-8A2D-684E6C251776}" destId="{68799CCE-DD06-4123-8F43-FA745C281C92}" srcOrd="0" destOrd="0" presId="urn:microsoft.com/office/officeart/2005/8/layout/chevron2"/>
    <dgm:cxn modelId="{0392E248-FB19-436F-8315-BB6F24AD93C9}" srcId="{0E6EB5BF-EC00-4950-BEAA-0000512CA5F7}" destId="{22B373BD-3222-46F2-9B42-23110A53DFC2}" srcOrd="0" destOrd="0" parTransId="{6C4E2DAD-1C51-4954-B323-A7544A41E8F6}" sibTransId="{F5C58FF4-1C2C-459D-ACC2-47787CEF5DBB}"/>
    <dgm:cxn modelId="{7777206A-ED92-4B36-B8B1-A238A03FAC90}" type="presOf" srcId="{5AC8E235-0FE7-444B-80EA-D74EFE4E194C}" destId="{509A8FEA-E2D5-4DE9-AABC-3E370B22E16B}" srcOrd="0" destOrd="0" presId="urn:microsoft.com/office/officeart/2005/8/layout/chevron2"/>
    <dgm:cxn modelId="{27379A6B-FDF0-4EF5-9445-04081CF07E28}" type="presOf" srcId="{C59B9F2C-BF16-4035-8B53-1376966B28F2}" destId="{AA9BA03D-573C-4850-8D8E-11735416D523}" srcOrd="0" destOrd="0" presId="urn:microsoft.com/office/officeart/2005/8/layout/chevron2"/>
    <dgm:cxn modelId="{1B12C773-2206-440E-B652-00B39E8AEF4B}" type="presOf" srcId="{F2094906-74E4-49D7-81A2-E09B11B32F22}" destId="{9DAAFA32-AE64-4A74-9BE8-8C7766B8F75E}" srcOrd="0" destOrd="0" presId="urn:microsoft.com/office/officeart/2005/8/layout/chevron2"/>
    <dgm:cxn modelId="{40724D7A-3D3B-4338-9F1A-31009CBD2D9F}" type="presOf" srcId="{3C0336E0-AAC7-4E04-9455-6219388F92D7}" destId="{F3B67B83-D0DC-465F-8E74-DC0A41D4C1A5}" srcOrd="0" destOrd="0" presId="urn:microsoft.com/office/officeart/2005/8/layout/chevron2"/>
    <dgm:cxn modelId="{3BD65D80-EF7B-4379-9B9B-D1F4017B47D1}" srcId="{9B9EC165-FC70-4D69-80B1-6EA2D36361B2}" destId="{F2094906-74E4-49D7-81A2-E09B11B32F22}" srcOrd="2" destOrd="0" parTransId="{EAEA8D1E-875C-4F1B-8957-84F3D90BEDFC}" sibTransId="{06AB7960-50DB-4586-B16D-074CD6D2526D}"/>
    <dgm:cxn modelId="{1FC2EE86-5581-4734-83A3-D1DD03C583BB}" srcId="{9B9EC165-FC70-4D69-80B1-6EA2D36361B2}" destId="{3C0336E0-AAC7-4E04-9455-6219388F92D7}" srcOrd="4" destOrd="0" parTransId="{4A0ED819-C2ED-48C1-BE16-BEF16E01A550}" sibTransId="{E2465487-1DD3-4F16-A0FD-8CD68BB92ED1}"/>
    <dgm:cxn modelId="{BE50048E-3DB8-46BB-B69A-0B0E98B7CE05}" srcId="{C59B9F2C-BF16-4035-8B53-1376966B28F2}" destId="{91B7F36A-6902-4AD6-82F6-A52EF2F46153}" srcOrd="0" destOrd="0" parTransId="{314A1319-6527-4D1C-BE4F-0B68650266DD}" sibTransId="{6F7752AD-EED5-4F59-8C67-879B7730F86C}"/>
    <dgm:cxn modelId="{313DB393-4161-4BF7-BB45-426247F7DB63}" type="presOf" srcId="{22B373BD-3222-46F2-9B42-23110A53DFC2}" destId="{BE5E93B2-2256-45BE-8A2E-7F6E2F1E6BF2}" srcOrd="0" destOrd="0" presId="urn:microsoft.com/office/officeart/2005/8/layout/chevron2"/>
    <dgm:cxn modelId="{2AD188A6-B10F-4F3C-8FA7-A8D02D3DE99D}" srcId="{F2094906-74E4-49D7-81A2-E09B11B32F22}" destId="{2F682F65-7D41-43B9-8A2D-684E6C251776}" srcOrd="0" destOrd="0" parTransId="{C4410BB2-F92D-42EF-9BC5-F676982E1AD7}" sibTransId="{828C6352-8C9B-4F57-9FF4-32CF594B74D9}"/>
    <dgm:cxn modelId="{9E9E90C4-36C6-4504-920A-8BABCF8A72F7}" srcId="{9B9EC165-FC70-4D69-80B1-6EA2D36361B2}" destId="{0E6EB5BF-EC00-4950-BEAA-0000512CA5F7}" srcOrd="0" destOrd="0" parTransId="{93356317-DC66-4910-A291-8B52251037FE}" sibTransId="{C31D3CEC-7779-4A2B-9781-CD97F3806210}"/>
    <dgm:cxn modelId="{722FF1C6-4E63-476A-8AF7-52C95CB1F1FE}" srcId="{5AC8E235-0FE7-444B-80EA-D74EFE4E194C}" destId="{A50F621B-5007-4B91-A570-C4C68F25DFAB}" srcOrd="0" destOrd="0" parTransId="{669978A6-2625-428B-A7B3-45B1B7518E6D}" sibTransId="{9899D94D-9973-4914-A276-17622F8F1EA1}"/>
    <dgm:cxn modelId="{FC2567EA-A544-4886-B27E-E35EF54822F2}" srcId="{9B9EC165-FC70-4D69-80B1-6EA2D36361B2}" destId="{C59B9F2C-BF16-4035-8B53-1376966B28F2}" srcOrd="1" destOrd="0" parTransId="{C39EE242-EF55-4CFF-B2F4-A2F4401B7D51}" sibTransId="{99118923-E5B8-402D-BA9E-3668ADAAA8CE}"/>
    <dgm:cxn modelId="{C98A19B5-FE0A-4053-B00A-BD732D64C592}" type="presParOf" srcId="{80523D6D-E807-40A7-8174-C43675A9F3B1}" destId="{9C077DD6-7C7E-4134-8D09-34432AA8C781}" srcOrd="0" destOrd="0" presId="urn:microsoft.com/office/officeart/2005/8/layout/chevron2"/>
    <dgm:cxn modelId="{FCCD1879-7B71-48E0-A7FB-4787067C38F3}" type="presParOf" srcId="{9C077DD6-7C7E-4134-8D09-34432AA8C781}" destId="{E0EA4CE6-0336-4F5C-8454-F6616ECB6993}" srcOrd="0" destOrd="0" presId="urn:microsoft.com/office/officeart/2005/8/layout/chevron2"/>
    <dgm:cxn modelId="{78F118F0-2571-4220-90A3-CC41B5E4C003}" type="presParOf" srcId="{9C077DD6-7C7E-4134-8D09-34432AA8C781}" destId="{BE5E93B2-2256-45BE-8A2E-7F6E2F1E6BF2}" srcOrd="1" destOrd="0" presId="urn:microsoft.com/office/officeart/2005/8/layout/chevron2"/>
    <dgm:cxn modelId="{513ADA18-11F3-4DA8-A63F-9131D476011A}" type="presParOf" srcId="{80523D6D-E807-40A7-8174-C43675A9F3B1}" destId="{291E1A38-29F1-4C37-A8BD-706CF5B0DDCF}" srcOrd="1" destOrd="0" presId="urn:microsoft.com/office/officeart/2005/8/layout/chevron2"/>
    <dgm:cxn modelId="{41DE98AD-01A6-484D-BC63-CF13F7596725}" type="presParOf" srcId="{80523D6D-E807-40A7-8174-C43675A9F3B1}" destId="{8CD4CD0D-AC4E-4385-85D8-8A739F844490}" srcOrd="2" destOrd="0" presId="urn:microsoft.com/office/officeart/2005/8/layout/chevron2"/>
    <dgm:cxn modelId="{B36F8225-E04F-4015-BC47-BCE3D5DDE357}" type="presParOf" srcId="{8CD4CD0D-AC4E-4385-85D8-8A739F844490}" destId="{AA9BA03D-573C-4850-8D8E-11735416D523}" srcOrd="0" destOrd="0" presId="urn:microsoft.com/office/officeart/2005/8/layout/chevron2"/>
    <dgm:cxn modelId="{7CA5DE85-DF84-499E-B9CA-B856A562CA33}" type="presParOf" srcId="{8CD4CD0D-AC4E-4385-85D8-8A739F844490}" destId="{CBCDA082-B763-4F75-8E1F-B06CC3ABF376}" srcOrd="1" destOrd="0" presId="urn:microsoft.com/office/officeart/2005/8/layout/chevron2"/>
    <dgm:cxn modelId="{FAACEB75-9F2D-40A0-AB2E-347F119D3856}" type="presParOf" srcId="{80523D6D-E807-40A7-8174-C43675A9F3B1}" destId="{F6EBB34E-8270-4944-8409-D95B7040D77A}" srcOrd="3" destOrd="0" presId="urn:microsoft.com/office/officeart/2005/8/layout/chevron2"/>
    <dgm:cxn modelId="{0CB67066-E5EE-496C-BA67-9D6D30B579FF}" type="presParOf" srcId="{80523D6D-E807-40A7-8174-C43675A9F3B1}" destId="{5025C48B-D64A-4B71-9B84-ADC08F1057F6}" srcOrd="4" destOrd="0" presId="urn:microsoft.com/office/officeart/2005/8/layout/chevron2"/>
    <dgm:cxn modelId="{8A4AA18D-1A1E-4EC2-9237-9119593DDC45}" type="presParOf" srcId="{5025C48B-D64A-4B71-9B84-ADC08F1057F6}" destId="{9DAAFA32-AE64-4A74-9BE8-8C7766B8F75E}" srcOrd="0" destOrd="0" presId="urn:microsoft.com/office/officeart/2005/8/layout/chevron2"/>
    <dgm:cxn modelId="{73186596-8E90-4666-AB19-49EF6E28F3A4}" type="presParOf" srcId="{5025C48B-D64A-4B71-9B84-ADC08F1057F6}" destId="{68799CCE-DD06-4123-8F43-FA745C281C92}" srcOrd="1" destOrd="0" presId="urn:microsoft.com/office/officeart/2005/8/layout/chevron2"/>
    <dgm:cxn modelId="{100774C9-E265-4A43-960B-C631E8A79ACD}" type="presParOf" srcId="{80523D6D-E807-40A7-8174-C43675A9F3B1}" destId="{498AA19B-ABC4-43E9-BD99-05BA43CB4637}" srcOrd="5" destOrd="0" presId="urn:microsoft.com/office/officeart/2005/8/layout/chevron2"/>
    <dgm:cxn modelId="{C0DA3BF9-9124-4493-A19C-0449997DA9CE}" type="presParOf" srcId="{80523D6D-E807-40A7-8174-C43675A9F3B1}" destId="{5723686D-BDD4-4FC9-B618-017F0E8F2999}" srcOrd="6" destOrd="0" presId="urn:microsoft.com/office/officeart/2005/8/layout/chevron2"/>
    <dgm:cxn modelId="{019A7312-05A1-4923-B1B6-2A488C2E7209}" type="presParOf" srcId="{5723686D-BDD4-4FC9-B618-017F0E8F2999}" destId="{509A8FEA-E2D5-4DE9-AABC-3E370B22E16B}" srcOrd="0" destOrd="0" presId="urn:microsoft.com/office/officeart/2005/8/layout/chevron2"/>
    <dgm:cxn modelId="{30AFCCCC-3406-4A1D-B94A-A06C230085F3}" type="presParOf" srcId="{5723686D-BDD4-4FC9-B618-017F0E8F2999}" destId="{71829CB8-D08A-454E-97DE-80090B463826}" srcOrd="1" destOrd="0" presId="urn:microsoft.com/office/officeart/2005/8/layout/chevron2"/>
    <dgm:cxn modelId="{25ECE6FF-C451-4EE4-BDFA-1A936E325487}" type="presParOf" srcId="{80523D6D-E807-40A7-8174-C43675A9F3B1}" destId="{88A9D555-CE04-4845-AEF6-4F86F902B337}" srcOrd="7" destOrd="0" presId="urn:microsoft.com/office/officeart/2005/8/layout/chevron2"/>
    <dgm:cxn modelId="{8BDCEC21-797B-4C64-9A8E-8624052B1EF1}" type="presParOf" srcId="{80523D6D-E807-40A7-8174-C43675A9F3B1}" destId="{7DE3EBB0-F55B-4149-9FE2-D4C0A567FDE6}" srcOrd="8" destOrd="0" presId="urn:microsoft.com/office/officeart/2005/8/layout/chevron2"/>
    <dgm:cxn modelId="{C327E3BE-EF60-4C70-A8A8-87697AE99C7D}" type="presParOf" srcId="{7DE3EBB0-F55B-4149-9FE2-D4C0A567FDE6}" destId="{F3B67B83-D0DC-465F-8E74-DC0A41D4C1A5}" srcOrd="0" destOrd="0" presId="urn:microsoft.com/office/officeart/2005/8/layout/chevron2"/>
    <dgm:cxn modelId="{3BE670F9-BEEF-4E3A-9A68-679D9DF281E5}" type="presParOf" srcId="{7DE3EBB0-F55B-4149-9FE2-D4C0A567FDE6}" destId="{3D70B43C-D0EE-49EE-A8A1-7754452639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F951E3-9963-48D9-BB92-A38D62B499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FA3530-F60F-4FC2-B370-8FABA51FC120}">
      <dgm:prSet/>
      <dgm:spPr/>
      <dgm:t>
        <a:bodyPr/>
        <a:lstStyle/>
        <a:p>
          <a:r>
            <a:rPr lang="en-US"/>
            <a:t>Import all the necessary libraries </a:t>
          </a:r>
        </a:p>
      </dgm:t>
    </dgm:pt>
    <dgm:pt modelId="{C75B5AEE-0FB1-49FE-8A61-F4027A783441}" type="parTrans" cxnId="{D69B6EC8-E438-4D55-A00C-A6C56AA4215C}">
      <dgm:prSet/>
      <dgm:spPr/>
      <dgm:t>
        <a:bodyPr/>
        <a:lstStyle/>
        <a:p>
          <a:endParaRPr lang="en-US"/>
        </a:p>
      </dgm:t>
    </dgm:pt>
    <dgm:pt modelId="{D249E51E-8892-4525-B23E-AF1397DE9613}" type="sibTrans" cxnId="{D69B6EC8-E438-4D55-A00C-A6C56AA4215C}">
      <dgm:prSet/>
      <dgm:spPr/>
      <dgm:t>
        <a:bodyPr/>
        <a:lstStyle/>
        <a:p>
          <a:endParaRPr lang="en-US"/>
        </a:p>
      </dgm:t>
    </dgm:pt>
    <dgm:pt modelId="{1B6B5DC1-4AFB-4E72-84B8-F47F215F9387}">
      <dgm:prSet/>
      <dgm:spPr/>
      <dgm:t>
        <a:bodyPr/>
        <a:lstStyle/>
        <a:p>
          <a:r>
            <a:rPr lang="en-US"/>
            <a:t>Read the datasets that are given</a:t>
          </a:r>
        </a:p>
      </dgm:t>
    </dgm:pt>
    <dgm:pt modelId="{095E3C3D-422F-451C-826C-1E8D9B6C1F03}" type="parTrans" cxnId="{62989C06-A2C0-45AF-8FE4-DF13FC3DA3AB}">
      <dgm:prSet/>
      <dgm:spPr/>
      <dgm:t>
        <a:bodyPr/>
        <a:lstStyle/>
        <a:p>
          <a:endParaRPr lang="en-US"/>
        </a:p>
      </dgm:t>
    </dgm:pt>
    <dgm:pt modelId="{3668C79D-8074-410B-A916-24303A926C44}" type="sibTrans" cxnId="{62989C06-A2C0-45AF-8FE4-DF13FC3DA3AB}">
      <dgm:prSet/>
      <dgm:spPr/>
      <dgm:t>
        <a:bodyPr/>
        <a:lstStyle/>
        <a:p>
          <a:endParaRPr lang="en-US"/>
        </a:p>
      </dgm:t>
    </dgm:pt>
    <dgm:pt modelId="{3298EF6D-66D4-41FF-8FDD-1F83057E72E2}" type="pres">
      <dgm:prSet presAssocID="{69F951E3-9963-48D9-BB92-A38D62B49944}" presName="root" presStyleCnt="0">
        <dgm:presLayoutVars>
          <dgm:dir/>
          <dgm:resizeHandles val="exact"/>
        </dgm:presLayoutVars>
      </dgm:prSet>
      <dgm:spPr/>
    </dgm:pt>
    <dgm:pt modelId="{68F793DC-EE18-4F90-B72C-42EDD1534C9E}" type="pres">
      <dgm:prSet presAssocID="{E5FA3530-F60F-4FC2-B370-8FABA51FC120}" presName="compNode" presStyleCnt="0"/>
      <dgm:spPr/>
    </dgm:pt>
    <dgm:pt modelId="{85A7483D-F52F-4E59-8853-56755796017B}" type="pres">
      <dgm:prSet presAssocID="{E5FA3530-F60F-4FC2-B370-8FABA51FC1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E9948A9D-31B9-4C76-B87B-918EB021CC1D}" type="pres">
      <dgm:prSet presAssocID="{E5FA3530-F60F-4FC2-B370-8FABA51FC120}" presName="spaceRect" presStyleCnt="0"/>
      <dgm:spPr/>
    </dgm:pt>
    <dgm:pt modelId="{9BE690B0-0DD6-493D-8556-E99A53D6E797}" type="pres">
      <dgm:prSet presAssocID="{E5FA3530-F60F-4FC2-B370-8FABA51FC120}" presName="textRect" presStyleLbl="revTx" presStyleIdx="0" presStyleCnt="2">
        <dgm:presLayoutVars>
          <dgm:chMax val="1"/>
          <dgm:chPref val="1"/>
        </dgm:presLayoutVars>
      </dgm:prSet>
      <dgm:spPr/>
    </dgm:pt>
    <dgm:pt modelId="{B176A827-17F9-4A13-BE3D-7013EA3DD05F}" type="pres">
      <dgm:prSet presAssocID="{D249E51E-8892-4525-B23E-AF1397DE9613}" presName="sibTrans" presStyleCnt="0"/>
      <dgm:spPr/>
    </dgm:pt>
    <dgm:pt modelId="{42E25A50-9E5F-43FB-9FCE-E058E49614D0}" type="pres">
      <dgm:prSet presAssocID="{1B6B5DC1-4AFB-4E72-84B8-F47F215F9387}" presName="compNode" presStyleCnt="0"/>
      <dgm:spPr/>
    </dgm:pt>
    <dgm:pt modelId="{AF541028-8021-4225-8240-9D4212E8E3BF}" type="pres">
      <dgm:prSet presAssocID="{1B6B5DC1-4AFB-4E72-84B8-F47F215F93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1F6026-50B9-46F0-AA80-5B4263EBE68E}" type="pres">
      <dgm:prSet presAssocID="{1B6B5DC1-4AFB-4E72-84B8-F47F215F9387}" presName="spaceRect" presStyleCnt="0"/>
      <dgm:spPr/>
    </dgm:pt>
    <dgm:pt modelId="{98364E61-013F-4CE6-AE78-02CD0A052A5F}" type="pres">
      <dgm:prSet presAssocID="{1B6B5DC1-4AFB-4E72-84B8-F47F215F938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989C06-A2C0-45AF-8FE4-DF13FC3DA3AB}" srcId="{69F951E3-9963-48D9-BB92-A38D62B49944}" destId="{1B6B5DC1-4AFB-4E72-84B8-F47F215F9387}" srcOrd="1" destOrd="0" parTransId="{095E3C3D-422F-451C-826C-1E8D9B6C1F03}" sibTransId="{3668C79D-8074-410B-A916-24303A926C44}"/>
    <dgm:cxn modelId="{5D16B017-04FE-4D2B-BDE8-9BB946E18164}" type="presOf" srcId="{E5FA3530-F60F-4FC2-B370-8FABA51FC120}" destId="{9BE690B0-0DD6-493D-8556-E99A53D6E797}" srcOrd="0" destOrd="0" presId="urn:microsoft.com/office/officeart/2018/2/layout/IconLabelList"/>
    <dgm:cxn modelId="{15B18B50-0BBF-4786-9C5D-C994B8803322}" type="presOf" srcId="{69F951E3-9963-48D9-BB92-A38D62B49944}" destId="{3298EF6D-66D4-41FF-8FDD-1F83057E72E2}" srcOrd="0" destOrd="0" presId="urn:microsoft.com/office/officeart/2018/2/layout/IconLabelList"/>
    <dgm:cxn modelId="{CAED3082-092E-4F10-B1C7-5592760BD90F}" type="presOf" srcId="{1B6B5DC1-4AFB-4E72-84B8-F47F215F9387}" destId="{98364E61-013F-4CE6-AE78-02CD0A052A5F}" srcOrd="0" destOrd="0" presId="urn:microsoft.com/office/officeart/2018/2/layout/IconLabelList"/>
    <dgm:cxn modelId="{D69B6EC8-E438-4D55-A00C-A6C56AA4215C}" srcId="{69F951E3-9963-48D9-BB92-A38D62B49944}" destId="{E5FA3530-F60F-4FC2-B370-8FABA51FC120}" srcOrd="0" destOrd="0" parTransId="{C75B5AEE-0FB1-49FE-8A61-F4027A783441}" sibTransId="{D249E51E-8892-4525-B23E-AF1397DE9613}"/>
    <dgm:cxn modelId="{827FC682-9E17-4071-A8AA-A80C30C980EF}" type="presParOf" srcId="{3298EF6D-66D4-41FF-8FDD-1F83057E72E2}" destId="{68F793DC-EE18-4F90-B72C-42EDD1534C9E}" srcOrd="0" destOrd="0" presId="urn:microsoft.com/office/officeart/2018/2/layout/IconLabelList"/>
    <dgm:cxn modelId="{790ACE29-026F-48AB-A357-3495313D3E96}" type="presParOf" srcId="{68F793DC-EE18-4F90-B72C-42EDD1534C9E}" destId="{85A7483D-F52F-4E59-8853-56755796017B}" srcOrd="0" destOrd="0" presId="urn:microsoft.com/office/officeart/2018/2/layout/IconLabelList"/>
    <dgm:cxn modelId="{D280E6AA-DA40-4793-A1F5-8E55F851210F}" type="presParOf" srcId="{68F793DC-EE18-4F90-B72C-42EDD1534C9E}" destId="{E9948A9D-31B9-4C76-B87B-918EB021CC1D}" srcOrd="1" destOrd="0" presId="urn:microsoft.com/office/officeart/2018/2/layout/IconLabelList"/>
    <dgm:cxn modelId="{7BF85BD6-AB7B-43A8-B9B9-0616C13EEB7C}" type="presParOf" srcId="{68F793DC-EE18-4F90-B72C-42EDD1534C9E}" destId="{9BE690B0-0DD6-493D-8556-E99A53D6E797}" srcOrd="2" destOrd="0" presId="urn:microsoft.com/office/officeart/2018/2/layout/IconLabelList"/>
    <dgm:cxn modelId="{BE007240-F9DA-44F5-AF93-CD93104270C0}" type="presParOf" srcId="{3298EF6D-66D4-41FF-8FDD-1F83057E72E2}" destId="{B176A827-17F9-4A13-BE3D-7013EA3DD05F}" srcOrd="1" destOrd="0" presId="urn:microsoft.com/office/officeart/2018/2/layout/IconLabelList"/>
    <dgm:cxn modelId="{CF6B0418-75D3-4AD5-AF6B-F105F5E83E62}" type="presParOf" srcId="{3298EF6D-66D4-41FF-8FDD-1F83057E72E2}" destId="{42E25A50-9E5F-43FB-9FCE-E058E49614D0}" srcOrd="2" destOrd="0" presId="urn:microsoft.com/office/officeart/2018/2/layout/IconLabelList"/>
    <dgm:cxn modelId="{144CF4F1-FC36-4881-8D67-4C79E6494114}" type="presParOf" srcId="{42E25A50-9E5F-43FB-9FCE-E058E49614D0}" destId="{AF541028-8021-4225-8240-9D4212E8E3BF}" srcOrd="0" destOrd="0" presId="urn:microsoft.com/office/officeart/2018/2/layout/IconLabelList"/>
    <dgm:cxn modelId="{F5B5AA85-7540-467D-B0BA-D916DAE13707}" type="presParOf" srcId="{42E25A50-9E5F-43FB-9FCE-E058E49614D0}" destId="{A11F6026-50B9-46F0-AA80-5B4263EBE68E}" srcOrd="1" destOrd="0" presId="urn:microsoft.com/office/officeart/2018/2/layout/IconLabelList"/>
    <dgm:cxn modelId="{6315A442-FC42-4060-AFB1-513FEBF9C009}" type="presParOf" srcId="{42E25A50-9E5F-43FB-9FCE-E058E49614D0}" destId="{98364E61-013F-4CE6-AE78-02CD0A052A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FB7234-68AA-495C-83AC-6AF2ED6A54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A506DF-0F7F-4684-B2F8-FA25A6E53E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Labeling the target</a:t>
          </a:r>
        </a:p>
      </dgm:t>
    </dgm:pt>
    <dgm:pt modelId="{DBB4155A-4A32-4A2F-879D-7B74EE2C6A05}" type="parTrans" cxnId="{EA41298E-F5D9-4F4A-ACC0-7EC22C1A2E89}">
      <dgm:prSet/>
      <dgm:spPr/>
      <dgm:t>
        <a:bodyPr/>
        <a:lstStyle/>
        <a:p>
          <a:endParaRPr lang="en-US"/>
        </a:p>
      </dgm:t>
    </dgm:pt>
    <dgm:pt modelId="{648B508C-6DBC-4117-BE3C-512A606F534E}" type="sibTrans" cxnId="{EA41298E-F5D9-4F4A-ACC0-7EC22C1A2E89}">
      <dgm:prSet/>
      <dgm:spPr/>
      <dgm:t>
        <a:bodyPr/>
        <a:lstStyle/>
        <a:p>
          <a:endParaRPr lang="en-US"/>
        </a:p>
      </dgm:t>
    </dgm:pt>
    <dgm:pt modelId="{487A5876-7BC4-41ED-BF78-19821D6E8B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checking the numerical distribution</a:t>
          </a:r>
        </a:p>
      </dgm:t>
    </dgm:pt>
    <dgm:pt modelId="{F77B6E83-063F-4C03-8901-9B3864A01518}" type="parTrans" cxnId="{F1896711-1711-46DD-899C-6530D6ED48C2}">
      <dgm:prSet/>
      <dgm:spPr/>
      <dgm:t>
        <a:bodyPr/>
        <a:lstStyle/>
        <a:p>
          <a:endParaRPr lang="en-US"/>
        </a:p>
      </dgm:t>
    </dgm:pt>
    <dgm:pt modelId="{9A5D9D53-3870-4A0E-948D-D9CD19F480D4}" type="sibTrans" cxnId="{F1896711-1711-46DD-899C-6530D6ED48C2}">
      <dgm:prSet/>
      <dgm:spPr/>
      <dgm:t>
        <a:bodyPr/>
        <a:lstStyle/>
        <a:p>
          <a:endParaRPr lang="en-US"/>
        </a:p>
      </dgm:t>
    </dgm:pt>
    <dgm:pt modelId="{B847647F-5B3A-43D7-B73C-A32605EDFA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Visualizing text lengths for each sentiment</a:t>
          </a:r>
        </a:p>
      </dgm:t>
    </dgm:pt>
    <dgm:pt modelId="{AB6E882F-FC04-4D97-B4EC-0366AFE44106}" type="parTrans" cxnId="{7C04C5C5-5711-4465-97FB-13D8B5D49EEA}">
      <dgm:prSet/>
      <dgm:spPr/>
      <dgm:t>
        <a:bodyPr/>
        <a:lstStyle/>
        <a:p>
          <a:endParaRPr lang="en-US"/>
        </a:p>
      </dgm:t>
    </dgm:pt>
    <dgm:pt modelId="{E93E45C8-131D-419A-BA38-75D5F345ED13}" type="sibTrans" cxnId="{7C04C5C5-5711-4465-97FB-13D8B5D49EEA}">
      <dgm:prSet/>
      <dgm:spPr/>
      <dgm:t>
        <a:bodyPr/>
        <a:lstStyle/>
        <a:p>
          <a:endParaRPr lang="en-US"/>
        </a:p>
      </dgm:t>
    </dgm:pt>
    <dgm:pt modelId="{735D5E1D-5397-4976-9EB5-5139633E9F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Extracting Users in a column</a:t>
          </a:r>
        </a:p>
      </dgm:t>
    </dgm:pt>
    <dgm:pt modelId="{21FF308D-2336-4DF2-A2A9-8E807A61A48B}" type="parTrans" cxnId="{37F351AB-E3C1-47EC-956D-406B8508F5BD}">
      <dgm:prSet/>
      <dgm:spPr/>
      <dgm:t>
        <a:bodyPr/>
        <a:lstStyle/>
        <a:p>
          <a:endParaRPr lang="en-US"/>
        </a:p>
      </dgm:t>
    </dgm:pt>
    <dgm:pt modelId="{F17360D6-B65D-42A3-93EE-582F2FCA6CEB}" type="sibTrans" cxnId="{37F351AB-E3C1-47EC-956D-406B8508F5BD}">
      <dgm:prSet/>
      <dgm:spPr/>
      <dgm:t>
        <a:bodyPr/>
        <a:lstStyle/>
        <a:p>
          <a:endParaRPr lang="en-US"/>
        </a:p>
      </dgm:t>
    </dgm:pt>
    <dgm:pt modelId="{B82B3328-2F88-4758-8A8F-184CD5B302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Generating Counts of users</a:t>
          </a:r>
        </a:p>
      </dgm:t>
    </dgm:pt>
    <dgm:pt modelId="{4E7A1D7F-1F28-4561-A209-40EE083E7EA7}" type="parTrans" cxnId="{25D482C7-44C0-4067-A200-0F94D65DC452}">
      <dgm:prSet/>
      <dgm:spPr/>
      <dgm:t>
        <a:bodyPr/>
        <a:lstStyle/>
        <a:p>
          <a:endParaRPr lang="en-US"/>
        </a:p>
      </dgm:t>
    </dgm:pt>
    <dgm:pt modelId="{BAA8E38D-D636-411F-B74C-09C1CBFC579C}" type="sibTrans" cxnId="{25D482C7-44C0-4067-A200-0F94D65DC452}">
      <dgm:prSet/>
      <dgm:spPr/>
      <dgm:t>
        <a:bodyPr/>
        <a:lstStyle/>
        <a:p>
          <a:endParaRPr lang="en-US"/>
        </a:p>
      </dgm:t>
    </dgm:pt>
    <dgm:pt modelId="{1119ADBA-01FC-495C-850A-F5138EA5568E}" type="pres">
      <dgm:prSet presAssocID="{91FB7234-68AA-495C-83AC-6AF2ED6A5427}" presName="root" presStyleCnt="0">
        <dgm:presLayoutVars>
          <dgm:dir/>
          <dgm:resizeHandles val="exact"/>
        </dgm:presLayoutVars>
      </dgm:prSet>
      <dgm:spPr/>
    </dgm:pt>
    <dgm:pt modelId="{5D89A3DC-F1C8-4976-8C72-6B9F6998CEDA}" type="pres">
      <dgm:prSet presAssocID="{87A506DF-0F7F-4684-B2F8-FA25A6E53E29}" presName="compNode" presStyleCnt="0"/>
      <dgm:spPr/>
    </dgm:pt>
    <dgm:pt modelId="{6EE5C2E6-1D13-4034-A793-C46327C79A66}" type="pres">
      <dgm:prSet presAssocID="{87A506DF-0F7F-4684-B2F8-FA25A6E53E29}" presName="iconBgRect" presStyleLbl="bgShp" presStyleIdx="0" presStyleCnt="5"/>
      <dgm:spPr/>
    </dgm:pt>
    <dgm:pt modelId="{8F9BEF07-18C6-4BCA-816B-CEB188FFA529}" type="pres">
      <dgm:prSet presAssocID="{87A506DF-0F7F-4684-B2F8-FA25A6E53E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00AE74A-6560-4EB8-8B97-13FE730FE0CE}" type="pres">
      <dgm:prSet presAssocID="{87A506DF-0F7F-4684-B2F8-FA25A6E53E29}" presName="spaceRect" presStyleCnt="0"/>
      <dgm:spPr/>
    </dgm:pt>
    <dgm:pt modelId="{29A38044-1A97-4098-81F4-0C008BE03CEF}" type="pres">
      <dgm:prSet presAssocID="{87A506DF-0F7F-4684-B2F8-FA25A6E53E29}" presName="textRect" presStyleLbl="revTx" presStyleIdx="0" presStyleCnt="5">
        <dgm:presLayoutVars>
          <dgm:chMax val="1"/>
          <dgm:chPref val="1"/>
        </dgm:presLayoutVars>
      </dgm:prSet>
      <dgm:spPr/>
    </dgm:pt>
    <dgm:pt modelId="{BA1B357E-B0AD-4F91-8FCF-0979A3FCD511}" type="pres">
      <dgm:prSet presAssocID="{648B508C-6DBC-4117-BE3C-512A606F534E}" presName="sibTrans" presStyleCnt="0"/>
      <dgm:spPr/>
    </dgm:pt>
    <dgm:pt modelId="{12670A81-19FA-4D58-82D4-16E875DFAF16}" type="pres">
      <dgm:prSet presAssocID="{487A5876-7BC4-41ED-BF78-19821D6E8B41}" presName="compNode" presStyleCnt="0"/>
      <dgm:spPr/>
    </dgm:pt>
    <dgm:pt modelId="{B412EA44-8F41-40F8-9CEE-7F41B501B794}" type="pres">
      <dgm:prSet presAssocID="{487A5876-7BC4-41ED-BF78-19821D6E8B41}" presName="iconBgRect" presStyleLbl="bgShp" presStyleIdx="1" presStyleCnt="5"/>
      <dgm:spPr/>
    </dgm:pt>
    <dgm:pt modelId="{A95E6470-C7C9-42ED-81CF-4708A377DC40}" type="pres">
      <dgm:prSet presAssocID="{487A5876-7BC4-41ED-BF78-19821D6E8B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B740E7A-792D-443D-92CD-E6C67CC57585}" type="pres">
      <dgm:prSet presAssocID="{487A5876-7BC4-41ED-BF78-19821D6E8B41}" presName="spaceRect" presStyleCnt="0"/>
      <dgm:spPr/>
    </dgm:pt>
    <dgm:pt modelId="{F859A181-B29A-4F43-A336-5134CD68F7CE}" type="pres">
      <dgm:prSet presAssocID="{487A5876-7BC4-41ED-BF78-19821D6E8B41}" presName="textRect" presStyleLbl="revTx" presStyleIdx="1" presStyleCnt="5">
        <dgm:presLayoutVars>
          <dgm:chMax val="1"/>
          <dgm:chPref val="1"/>
        </dgm:presLayoutVars>
      </dgm:prSet>
      <dgm:spPr/>
    </dgm:pt>
    <dgm:pt modelId="{78636B87-0676-4192-902C-B6F823EF16C1}" type="pres">
      <dgm:prSet presAssocID="{9A5D9D53-3870-4A0E-948D-D9CD19F480D4}" presName="sibTrans" presStyleCnt="0"/>
      <dgm:spPr/>
    </dgm:pt>
    <dgm:pt modelId="{2E75D5DB-266B-4BD0-A018-132F3A758476}" type="pres">
      <dgm:prSet presAssocID="{B847647F-5B3A-43D7-B73C-A32605EDFA84}" presName="compNode" presStyleCnt="0"/>
      <dgm:spPr/>
    </dgm:pt>
    <dgm:pt modelId="{92EC6E61-D311-4075-9E3D-CEA70667F090}" type="pres">
      <dgm:prSet presAssocID="{B847647F-5B3A-43D7-B73C-A32605EDFA84}" presName="iconBgRect" presStyleLbl="bgShp" presStyleIdx="2" presStyleCnt="5"/>
      <dgm:spPr/>
    </dgm:pt>
    <dgm:pt modelId="{23CA7AF2-EDCC-4644-915F-19D153D29A1C}" type="pres">
      <dgm:prSet presAssocID="{B847647F-5B3A-43D7-B73C-A32605EDFA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4E9F657A-EEBD-448E-B6C4-F936416DD7F7}" type="pres">
      <dgm:prSet presAssocID="{B847647F-5B3A-43D7-B73C-A32605EDFA84}" presName="spaceRect" presStyleCnt="0"/>
      <dgm:spPr/>
    </dgm:pt>
    <dgm:pt modelId="{B994C396-8886-48E2-8EB0-7CAFD89FAC52}" type="pres">
      <dgm:prSet presAssocID="{B847647F-5B3A-43D7-B73C-A32605EDFA84}" presName="textRect" presStyleLbl="revTx" presStyleIdx="2" presStyleCnt="5">
        <dgm:presLayoutVars>
          <dgm:chMax val="1"/>
          <dgm:chPref val="1"/>
        </dgm:presLayoutVars>
      </dgm:prSet>
      <dgm:spPr/>
    </dgm:pt>
    <dgm:pt modelId="{3A458A1E-5CB3-4DBB-8126-59ED21F4F7F8}" type="pres">
      <dgm:prSet presAssocID="{E93E45C8-131D-419A-BA38-75D5F345ED13}" presName="sibTrans" presStyleCnt="0"/>
      <dgm:spPr/>
    </dgm:pt>
    <dgm:pt modelId="{D34E5342-5BD8-4597-A5EF-DA87F2FED831}" type="pres">
      <dgm:prSet presAssocID="{735D5E1D-5397-4976-9EB5-5139633E9FCE}" presName="compNode" presStyleCnt="0"/>
      <dgm:spPr/>
    </dgm:pt>
    <dgm:pt modelId="{D2D8E4D3-D163-4F81-B29F-2FBFCCE7B03F}" type="pres">
      <dgm:prSet presAssocID="{735D5E1D-5397-4976-9EB5-5139633E9FCE}" presName="iconBgRect" presStyleLbl="bgShp" presStyleIdx="3" presStyleCnt="5"/>
      <dgm:spPr/>
    </dgm:pt>
    <dgm:pt modelId="{CACE572F-6CF2-43AB-AA85-97E926CFF7D4}" type="pres">
      <dgm:prSet presAssocID="{735D5E1D-5397-4976-9EB5-5139633E9F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35E14E4-A7C7-45E7-BDD0-101DFE59D067}" type="pres">
      <dgm:prSet presAssocID="{735D5E1D-5397-4976-9EB5-5139633E9FCE}" presName="spaceRect" presStyleCnt="0"/>
      <dgm:spPr/>
    </dgm:pt>
    <dgm:pt modelId="{9D3F155F-B77C-46D8-981A-81FB813B6C09}" type="pres">
      <dgm:prSet presAssocID="{735D5E1D-5397-4976-9EB5-5139633E9FCE}" presName="textRect" presStyleLbl="revTx" presStyleIdx="3" presStyleCnt="5">
        <dgm:presLayoutVars>
          <dgm:chMax val="1"/>
          <dgm:chPref val="1"/>
        </dgm:presLayoutVars>
      </dgm:prSet>
      <dgm:spPr/>
    </dgm:pt>
    <dgm:pt modelId="{48599003-0F20-4329-BA72-F822D3143D74}" type="pres">
      <dgm:prSet presAssocID="{F17360D6-B65D-42A3-93EE-582F2FCA6CEB}" presName="sibTrans" presStyleCnt="0"/>
      <dgm:spPr/>
    </dgm:pt>
    <dgm:pt modelId="{C740B18F-FCD2-4001-93B7-88A1E3432DA0}" type="pres">
      <dgm:prSet presAssocID="{B82B3328-2F88-4758-8A8F-184CD5B302AD}" presName="compNode" presStyleCnt="0"/>
      <dgm:spPr/>
    </dgm:pt>
    <dgm:pt modelId="{BC4F3D98-F9DB-4E4B-B717-07A469716CC3}" type="pres">
      <dgm:prSet presAssocID="{B82B3328-2F88-4758-8A8F-184CD5B302AD}" presName="iconBgRect" presStyleLbl="bgShp" presStyleIdx="4" presStyleCnt="5"/>
      <dgm:spPr/>
    </dgm:pt>
    <dgm:pt modelId="{9CDB92BC-47A0-4F2F-A54C-218E3D4BFEB9}" type="pres">
      <dgm:prSet presAssocID="{B82B3328-2F88-4758-8A8F-184CD5B302A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AA1B0B1-D4B0-482E-9F2A-A6A669942AA0}" type="pres">
      <dgm:prSet presAssocID="{B82B3328-2F88-4758-8A8F-184CD5B302AD}" presName="spaceRect" presStyleCnt="0"/>
      <dgm:spPr/>
    </dgm:pt>
    <dgm:pt modelId="{EC8B65A7-47AF-4DB0-988A-831E4ABCFD54}" type="pres">
      <dgm:prSet presAssocID="{B82B3328-2F88-4758-8A8F-184CD5B302A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1896711-1711-46DD-899C-6530D6ED48C2}" srcId="{91FB7234-68AA-495C-83AC-6AF2ED6A5427}" destId="{487A5876-7BC4-41ED-BF78-19821D6E8B41}" srcOrd="1" destOrd="0" parTransId="{F77B6E83-063F-4C03-8901-9B3864A01518}" sibTransId="{9A5D9D53-3870-4A0E-948D-D9CD19F480D4}"/>
    <dgm:cxn modelId="{72A7F75C-3CED-4356-BE39-A595B7B8BA94}" type="presOf" srcId="{487A5876-7BC4-41ED-BF78-19821D6E8B41}" destId="{F859A181-B29A-4F43-A336-5134CD68F7CE}" srcOrd="0" destOrd="0" presId="urn:microsoft.com/office/officeart/2018/5/layout/IconCircleLabelList"/>
    <dgm:cxn modelId="{45203A5D-6F2D-410E-AA87-08B3C86BA974}" type="presOf" srcId="{B82B3328-2F88-4758-8A8F-184CD5B302AD}" destId="{EC8B65A7-47AF-4DB0-988A-831E4ABCFD54}" srcOrd="0" destOrd="0" presId="urn:microsoft.com/office/officeart/2018/5/layout/IconCircleLabelList"/>
    <dgm:cxn modelId="{EA41298E-F5D9-4F4A-ACC0-7EC22C1A2E89}" srcId="{91FB7234-68AA-495C-83AC-6AF2ED6A5427}" destId="{87A506DF-0F7F-4684-B2F8-FA25A6E53E29}" srcOrd="0" destOrd="0" parTransId="{DBB4155A-4A32-4A2F-879D-7B74EE2C6A05}" sibTransId="{648B508C-6DBC-4117-BE3C-512A606F534E}"/>
    <dgm:cxn modelId="{BF0018A2-B0A9-4DC1-8627-1DEE21427027}" type="presOf" srcId="{B847647F-5B3A-43D7-B73C-A32605EDFA84}" destId="{B994C396-8886-48E2-8EB0-7CAFD89FAC52}" srcOrd="0" destOrd="0" presId="urn:microsoft.com/office/officeart/2018/5/layout/IconCircleLabelList"/>
    <dgm:cxn modelId="{49529DA9-93D8-4CD0-9F99-8F7FA20ACC1C}" type="presOf" srcId="{87A506DF-0F7F-4684-B2F8-FA25A6E53E29}" destId="{29A38044-1A97-4098-81F4-0C008BE03CEF}" srcOrd="0" destOrd="0" presId="urn:microsoft.com/office/officeart/2018/5/layout/IconCircleLabelList"/>
    <dgm:cxn modelId="{37F351AB-E3C1-47EC-956D-406B8508F5BD}" srcId="{91FB7234-68AA-495C-83AC-6AF2ED6A5427}" destId="{735D5E1D-5397-4976-9EB5-5139633E9FCE}" srcOrd="3" destOrd="0" parTransId="{21FF308D-2336-4DF2-A2A9-8E807A61A48B}" sibTransId="{F17360D6-B65D-42A3-93EE-582F2FCA6CEB}"/>
    <dgm:cxn modelId="{0D111DB2-7E57-4911-B535-3029307B481A}" type="presOf" srcId="{735D5E1D-5397-4976-9EB5-5139633E9FCE}" destId="{9D3F155F-B77C-46D8-981A-81FB813B6C09}" srcOrd="0" destOrd="0" presId="urn:microsoft.com/office/officeart/2018/5/layout/IconCircleLabelList"/>
    <dgm:cxn modelId="{4BAC77C1-F428-42A9-B20F-44E09CD0A57F}" type="presOf" srcId="{91FB7234-68AA-495C-83AC-6AF2ED6A5427}" destId="{1119ADBA-01FC-495C-850A-F5138EA5568E}" srcOrd="0" destOrd="0" presId="urn:microsoft.com/office/officeart/2018/5/layout/IconCircleLabelList"/>
    <dgm:cxn modelId="{7C04C5C5-5711-4465-97FB-13D8B5D49EEA}" srcId="{91FB7234-68AA-495C-83AC-6AF2ED6A5427}" destId="{B847647F-5B3A-43D7-B73C-A32605EDFA84}" srcOrd="2" destOrd="0" parTransId="{AB6E882F-FC04-4D97-B4EC-0366AFE44106}" sibTransId="{E93E45C8-131D-419A-BA38-75D5F345ED13}"/>
    <dgm:cxn modelId="{25D482C7-44C0-4067-A200-0F94D65DC452}" srcId="{91FB7234-68AA-495C-83AC-6AF2ED6A5427}" destId="{B82B3328-2F88-4758-8A8F-184CD5B302AD}" srcOrd="4" destOrd="0" parTransId="{4E7A1D7F-1F28-4561-A209-40EE083E7EA7}" sibTransId="{BAA8E38D-D636-411F-B74C-09C1CBFC579C}"/>
    <dgm:cxn modelId="{759D20D2-E90D-482C-B9FC-996CE1A14158}" type="presParOf" srcId="{1119ADBA-01FC-495C-850A-F5138EA5568E}" destId="{5D89A3DC-F1C8-4976-8C72-6B9F6998CEDA}" srcOrd="0" destOrd="0" presId="urn:microsoft.com/office/officeart/2018/5/layout/IconCircleLabelList"/>
    <dgm:cxn modelId="{1B38D9AF-3FC9-4B2D-8966-99CDC2C79FAD}" type="presParOf" srcId="{5D89A3DC-F1C8-4976-8C72-6B9F6998CEDA}" destId="{6EE5C2E6-1D13-4034-A793-C46327C79A66}" srcOrd="0" destOrd="0" presId="urn:microsoft.com/office/officeart/2018/5/layout/IconCircleLabelList"/>
    <dgm:cxn modelId="{CD74B0C4-3FD3-4ACF-AB2A-46AABE72FB54}" type="presParOf" srcId="{5D89A3DC-F1C8-4976-8C72-6B9F6998CEDA}" destId="{8F9BEF07-18C6-4BCA-816B-CEB188FFA529}" srcOrd="1" destOrd="0" presId="urn:microsoft.com/office/officeart/2018/5/layout/IconCircleLabelList"/>
    <dgm:cxn modelId="{1F30414C-B52B-4F79-BD3F-D6625931EAAE}" type="presParOf" srcId="{5D89A3DC-F1C8-4976-8C72-6B9F6998CEDA}" destId="{700AE74A-6560-4EB8-8B97-13FE730FE0CE}" srcOrd="2" destOrd="0" presId="urn:microsoft.com/office/officeart/2018/5/layout/IconCircleLabelList"/>
    <dgm:cxn modelId="{779E3F7C-4E5D-4AB6-8A54-D4AF5756AE54}" type="presParOf" srcId="{5D89A3DC-F1C8-4976-8C72-6B9F6998CEDA}" destId="{29A38044-1A97-4098-81F4-0C008BE03CEF}" srcOrd="3" destOrd="0" presId="urn:microsoft.com/office/officeart/2018/5/layout/IconCircleLabelList"/>
    <dgm:cxn modelId="{8E8145E6-3470-4890-9460-CEB664D1977A}" type="presParOf" srcId="{1119ADBA-01FC-495C-850A-F5138EA5568E}" destId="{BA1B357E-B0AD-4F91-8FCF-0979A3FCD511}" srcOrd="1" destOrd="0" presId="urn:microsoft.com/office/officeart/2018/5/layout/IconCircleLabelList"/>
    <dgm:cxn modelId="{AB550A3E-0CB2-4024-84F3-EFAA33595669}" type="presParOf" srcId="{1119ADBA-01FC-495C-850A-F5138EA5568E}" destId="{12670A81-19FA-4D58-82D4-16E875DFAF16}" srcOrd="2" destOrd="0" presId="urn:microsoft.com/office/officeart/2018/5/layout/IconCircleLabelList"/>
    <dgm:cxn modelId="{26D9B57E-1C01-4600-8B5C-DF1A381DFD93}" type="presParOf" srcId="{12670A81-19FA-4D58-82D4-16E875DFAF16}" destId="{B412EA44-8F41-40F8-9CEE-7F41B501B794}" srcOrd="0" destOrd="0" presId="urn:microsoft.com/office/officeart/2018/5/layout/IconCircleLabelList"/>
    <dgm:cxn modelId="{F9E45CC3-C3FF-4596-B48A-05BF1954ED3C}" type="presParOf" srcId="{12670A81-19FA-4D58-82D4-16E875DFAF16}" destId="{A95E6470-C7C9-42ED-81CF-4708A377DC40}" srcOrd="1" destOrd="0" presId="urn:microsoft.com/office/officeart/2018/5/layout/IconCircleLabelList"/>
    <dgm:cxn modelId="{A725504A-4280-492B-A63F-D25B731D62D7}" type="presParOf" srcId="{12670A81-19FA-4D58-82D4-16E875DFAF16}" destId="{FB740E7A-792D-443D-92CD-E6C67CC57585}" srcOrd="2" destOrd="0" presId="urn:microsoft.com/office/officeart/2018/5/layout/IconCircleLabelList"/>
    <dgm:cxn modelId="{0D18BB1E-7440-4C73-8F62-866D6148B983}" type="presParOf" srcId="{12670A81-19FA-4D58-82D4-16E875DFAF16}" destId="{F859A181-B29A-4F43-A336-5134CD68F7CE}" srcOrd="3" destOrd="0" presId="urn:microsoft.com/office/officeart/2018/5/layout/IconCircleLabelList"/>
    <dgm:cxn modelId="{AD903CAF-754D-4E79-A4F8-574611B4B85B}" type="presParOf" srcId="{1119ADBA-01FC-495C-850A-F5138EA5568E}" destId="{78636B87-0676-4192-902C-B6F823EF16C1}" srcOrd="3" destOrd="0" presId="urn:microsoft.com/office/officeart/2018/5/layout/IconCircleLabelList"/>
    <dgm:cxn modelId="{10DF5B24-C12E-45F6-A3E0-7ABA60A13590}" type="presParOf" srcId="{1119ADBA-01FC-495C-850A-F5138EA5568E}" destId="{2E75D5DB-266B-4BD0-A018-132F3A758476}" srcOrd="4" destOrd="0" presId="urn:microsoft.com/office/officeart/2018/5/layout/IconCircleLabelList"/>
    <dgm:cxn modelId="{E6DF01AF-5D4A-470B-84DC-18AB1BEE7F95}" type="presParOf" srcId="{2E75D5DB-266B-4BD0-A018-132F3A758476}" destId="{92EC6E61-D311-4075-9E3D-CEA70667F090}" srcOrd="0" destOrd="0" presId="urn:microsoft.com/office/officeart/2018/5/layout/IconCircleLabelList"/>
    <dgm:cxn modelId="{95952F51-A4EF-4457-A034-3E83675CFC21}" type="presParOf" srcId="{2E75D5DB-266B-4BD0-A018-132F3A758476}" destId="{23CA7AF2-EDCC-4644-915F-19D153D29A1C}" srcOrd="1" destOrd="0" presId="urn:microsoft.com/office/officeart/2018/5/layout/IconCircleLabelList"/>
    <dgm:cxn modelId="{01D4C906-0011-40E3-B724-F420286B72AD}" type="presParOf" srcId="{2E75D5DB-266B-4BD0-A018-132F3A758476}" destId="{4E9F657A-EEBD-448E-B6C4-F936416DD7F7}" srcOrd="2" destOrd="0" presId="urn:microsoft.com/office/officeart/2018/5/layout/IconCircleLabelList"/>
    <dgm:cxn modelId="{94ADF1BD-F580-41D9-B0CA-9C2BAEA79CA2}" type="presParOf" srcId="{2E75D5DB-266B-4BD0-A018-132F3A758476}" destId="{B994C396-8886-48E2-8EB0-7CAFD89FAC52}" srcOrd="3" destOrd="0" presId="urn:microsoft.com/office/officeart/2018/5/layout/IconCircleLabelList"/>
    <dgm:cxn modelId="{29D59E26-F96C-4BD8-8C59-DD49C10E588B}" type="presParOf" srcId="{1119ADBA-01FC-495C-850A-F5138EA5568E}" destId="{3A458A1E-5CB3-4DBB-8126-59ED21F4F7F8}" srcOrd="5" destOrd="0" presId="urn:microsoft.com/office/officeart/2018/5/layout/IconCircleLabelList"/>
    <dgm:cxn modelId="{E1380F41-6BB6-41AB-9F2C-0FD6F59B7B3B}" type="presParOf" srcId="{1119ADBA-01FC-495C-850A-F5138EA5568E}" destId="{D34E5342-5BD8-4597-A5EF-DA87F2FED831}" srcOrd="6" destOrd="0" presId="urn:microsoft.com/office/officeart/2018/5/layout/IconCircleLabelList"/>
    <dgm:cxn modelId="{93131E2E-1EA6-4178-A225-1869C86FD209}" type="presParOf" srcId="{D34E5342-5BD8-4597-A5EF-DA87F2FED831}" destId="{D2D8E4D3-D163-4F81-B29F-2FBFCCE7B03F}" srcOrd="0" destOrd="0" presId="urn:microsoft.com/office/officeart/2018/5/layout/IconCircleLabelList"/>
    <dgm:cxn modelId="{C362D5F8-40B6-423C-843F-F37FEB4E62D8}" type="presParOf" srcId="{D34E5342-5BD8-4597-A5EF-DA87F2FED831}" destId="{CACE572F-6CF2-43AB-AA85-97E926CFF7D4}" srcOrd="1" destOrd="0" presId="urn:microsoft.com/office/officeart/2018/5/layout/IconCircleLabelList"/>
    <dgm:cxn modelId="{B29BDFFF-6D43-41B2-9E0B-EAABD40F8560}" type="presParOf" srcId="{D34E5342-5BD8-4597-A5EF-DA87F2FED831}" destId="{235E14E4-A7C7-45E7-BDD0-101DFE59D067}" srcOrd="2" destOrd="0" presId="urn:microsoft.com/office/officeart/2018/5/layout/IconCircleLabelList"/>
    <dgm:cxn modelId="{8A4045B0-A598-4602-948A-58D07D8BC89A}" type="presParOf" srcId="{D34E5342-5BD8-4597-A5EF-DA87F2FED831}" destId="{9D3F155F-B77C-46D8-981A-81FB813B6C09}" srcOrd="3" destOrd="0" presId="urn:microsoft.com/office/officeart/2018/5/layout/IconCircleLabelList"/>
    <dgm:cxn modelId="{D65232F1-A9D1-45BF-B122-470AC60C3019}" type="presParOf" srcId="{1119ADBA-01FC-495C-850A-F5138EA5568E}" destId="{48599003-0F20-4329-BA72-F822D3143D74}" srcOrd="7" destOrd="0" presId="urn:microsoft.com/office/officeart/2018/5/layout/IconCircleLabelList"/>
    <dgm:cxn modelId="{FC93FF01-BBF7-4FC0-B754-95110DC215E5}" type="presParOf" srcId="{1119ADBA-01FC-495C-850A-F5138EA5568E}" destId="{C740B18F-FCD2-4001-93B7-88A1E3432DA0}" srcOrd="8" destOrd="0" presId="urn:microsoft.com/office/officeart/2018/5/layout/IconCircleLabelList"/>
    <dgm:cxn modelId="{8297B531-A54F-4A05-ADAB-E8DB8A766B0A}" type="presParOf" srcId="{C740B18F-FCD2-4001-93B7-88A1E3432DA0}" destId="{BC4F3D98-F9DB-4E4B-B717-07A469716CC3}" srcOrd="0" destOrd="0" presId="urn:microsoft.com/office/officeart/2018/5/layout/IconCircleLabelList"/>
    <dgm:cxn modelId="{E19F6809-A1AB-4D43-B3EA-E5508552E9A5}" type="presParOf" srcId="{C740B18F-FCD2-4001-93B7-88A1E3432DA0}" destId="{9CDB92BC-47A0-4F2F-A54C-218E3D4BFEB9}" srcOrd="1" destOrd="0" presId="urn:microsoft.com/office/officeart/2018/5/layout/IconCircleLabelList"/>
    <dgm:cxn modelId="{960BA8CD-7B05-4E80-B58C-FD05DD6B4F25}" type="presParOf" srcId="{C740B18F-FCD2-4001-93B7-88A1E3432DA0}" destId="{1AA1B0B1-D4B0-482E-9F2A-A6A669942AA0}" srcOrd="2" destOrd="0" presId="urn:microsoft.com/office/officeart/2018/5/layout/IconCircleLabelList"/>
    <dgm:cxn modelId="{74ABDE8A-C1F1-41E4-BCFB-F9D6E3A1975B}" type="presParOf" srcId="{C740B18F-FCD2-4001-93B7-88A1E3432DA0}" destId="{EC8B65A7-47AF-4DB0-988A-831E4ABCFD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A4CE6-0336-4F5C-8454-F6616ECB6993}">
      <dsp:nvSpPr>
        <dsp:cNvPr id="0" name=""/>
        <dsp:cNvSpPr/>
      </dsp:nvSpPr>
      <dsp:spPr>
        <a:xfrm rot="5400000">
          <a:off x="-135767" y="137977"/>
          <a:ext cx="905118" cy="633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haroni" panose="02010803020104030203" pitchFamily="2" charset="-79"/>
              <a:cs typeface="Aharoni" panose="02010803020104030203" pitchFamily="2" charset="-79"/>
            </a:rPr>
            <a:t>Phase 1</a:t>
          </a:r>
          <a:endParaRPr lang="en-ZA" sz="1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1" y="319002"/>
        <a:ext cx="633583" cy="271535"/>
      </dsp:txXfrm>
    </dsp:sp>
    <dsp:sp modelId="{BE5E93B2-2256-45BE-8A2E-7F6E2F1E6BF2}">
      <dsp:nvSpPr>
        <dsp:cNvPr id="0" name=""/>
        <dsp:cNvSpPr/>
      </dsp:nvSpPr>
      <dsp:spPr>
        <a:xfrm rot="5400000">
          <a:off x="5051673" y="-4415879"/>
          <a:ext cx="588636" cy="9424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DATA COLLECTION</a:t>
          </a:r>
          <a:endParaRPr lang="en-ZA" sz="1800" kern="1200" dirty="0">
            <a:solidFill>
              <a:schemeClr val="tx1">
                <a:lumMod val="50000"/>
                <a:lumOff val="5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633584" y="30945"/>
        <a:ext cx="9396081" cy="531166"/>
      </dsp:txXfrm>
    </dsp:sp>
    <dsp:sp modelId="{AA9BA03D-573C-4850-8D8E-11735416D523}">
      <dsp:nvSpPr>
        <dsp:cNvPr id="0" name=""/>
        <dsp:cNvSpPr/>
      </dsp:nvSpPr>
      <dsp:spPr>
        <a:xfrm rot="5400000">
          <a:off x="-135767" y="923418"/>
          <a:ext cx="905118" cy="633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haroni" panose="02010803020104030203" pitchFamily="2" charset="-79"/>
              <a:cs typeface="Aharoni" panose="02010803020104030203" pitchFamily="2" charset="-79"/>
            </a:rPr>
            <a:t>Phase</a:t>
          </a:r>
          <a:r>
            <a:rPr lang="en-US" sz="1700" kern="1200" dirty="0">
              <a:latin typeface="Aharoni" panose="02010803020104030203" pitchFamily="2" charset="-79"/>
              <a:cs typeface="Aharoni" panose="02010803020104030203" pitchFamily="2" charset="-79"/>
            </a:rPr>
            <a:t> 2</a:t>
          </a:r>
          <a:r>
            <a:rPr lang="en-US" sz="1700" kern="1200" dirty="0"/>
            <a:t> </a:t>
          </a:r>
          <a:endParaRPr lang="en-ZA" sz="1700" kern="1200" dirty="0"/>
        </a:p>
      </dsp:txBody>
      <dsp:txXfrm rot="-5400000">
        <a:off x="1" y="1104443"/>
        <a:ext cx="633583" cy="271535"/>
      </dsp:txXfrm>
    </dsp:sp>
    <dsp:sp modelId="{CBCDA082-B763-4F75-8E1F-B06CC3ABF376}">
      <dsp:nvSpPr>
        <dsp:cNvPr id="0" name=""/>
        <dsp:cNvSpPr/>
      </dsp:nvSpPr>
      <dsp:spPr>
        <a:xfrm rot="5400000">
          <a:off x="5051827" y="-3640107"/>
          <a:ext cx="588327" cy="9424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DATA CLEANING</a:t>
          </a:r>
          <a:endParaRPr lang="en-ZA" sz="1800" kern="1200" dirty="0">
            <a:solidFill>
              <a:schemeClr val="tx1">
                <a:lumMod val="50000"/>
                <a:lumOff val="5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633583" y="806857"/>
        <a:ext cx="9396096" cy="530887"/>
      </dsp:txXfrm>
    </dsp:sp>
    <dsp:sp modelId="{9DAAFA32-AE64-4A74-9BE8-8C7766B8F75E}">
      <dsp:nvSpPr>
        <dsp:cNvPr id="0" name=""/>
        <dsp:cNvSpPr/>
      </dsp:nvSpPr>
      <dsp:spPr>
        <a:xfrm rot="5400000">
          <a:off x="-135767" y="1708858"/>
          <a:ext cx="905118" cy="633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haroni" panose="02010803020104030203" pitchFamily="2" charset="-79"/>
              <a:cs typeface="Aharoni" panose="02010803020104030203" pitchFamily="2" charset="-79"/>
            </a:rPr>
            <a:t>Phase3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2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1" y="1889883"/>
        <a:ext cx="633583" cy="271535"/>
      </dsp:txXfrm>
    </dsp:sp>
    <dsp:sp modelId="{68799CCE-DD06-4123-8F43-FA745C281C92}">
      <dsp:nvSpPr>
        <dsp:cNvPr id="0" name=""/>
        <dsp:cNvSpPr/>
      </dsp:nvSpPr>
      <dsp:spPr>
        <a:xfrm rot="5400000">
          <a:off x="5051827" y="-2842983"/>
          <a:ext cx="588327" cy="9424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EXPLORAROTARY DATA ANALYSIS</a:t>
          </a:r>
          <a:endParaRPr lang="en-ZA" sz="1800" kern="1200" dirty="0">
            <a:solidFill>
              <a:schemeClr val="tx1">
                <a:lumMod val="50000"/>
                <a:lumOff val="5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633583" y="1603981"/>
        <a:ext cx="9396096" cy="530887"/>
      </dsp:txXfrm>
    </dsp:sp>
    <dsp:sp modelId="{509A8FEA-E2D5-4DE9-AABC-3E370B22E16B}">
      <dsp:nvSpPr>
        <dsp:cNvPr id="0" name=""/>
        <dsp:cNvSpPr/>
      </dsp:nvSpPr>
      <dsp:spPr>
        <a:xfrm rot="5400000">
          <a:off x="-135767" y="2494298"/>
          <a:ext cx="905118" cy="633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haroni" panose="02010803020104030203" pitchFamily="2" charset="-79"/>
              <a:cs typeface="Aharoni" panose="02010803020104030203" pitchFamily="2" charset="-79"/>
            </a:rPr>
            <a:t>Phase</a:t>
          </a:r>
          <a:r>
            <a:rPr lang="en-US" sz="1400" kern="1200" dirty="0">
              <a:latin typeface="Aharoni" panose="02010803020104030203" pitchFamily="2" charset="-79"/>
              <a:cs typeface="Aharoni" panose="02010803020104030203" pitchFamily="2" charset="-79"/>
            </a:rPr>
            <a:t> 4</a:t>
          </a:r>
        </a:p>
      </dsp:txBody>
      <dsp:txXfrm rot="-5400000">
        <a:off x="1" y="2675323"/>
        <a:ext cx="633583" cy="271535"/>
      </dsp:txXfrm>
    </dsp:sp>
    <dsp:sp modelId="{71829CB8-D08A-454E-97DE-80090B463826}">
      <dsp:nvSpPr>
        <dsp:cNvPr id="0" name=""/>
        <dsp:cNvSpPr/>
      </dsp:nvSpPr>
      <dsp:spPr>
        <a:xfrm rot="5400000">
          <a:off x="5051827" y="-2050200"/>
          <a:ext cx="588327" cy="9424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MODEL BUILDING</a:t>
          </a:r>
          <a:endParaRPr lang="en-ZA" sz="1800" kern="1200" dirty="0">
            <a:solidFill>
              <a:schemeClr val="tx1">
                <a:lumMod val="50000"/>
                <a:lumOff val="5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633583" y="2396764"/>
        <a:ext cx="9396096" cy="530887"/>
      </dsp:txXfrm>
    </dsp:sp>
    <dsp:sp modelId="{F3B67B83-D0DC-465F-8E74-DC0A41D4C1A5}">
      <dsp:nvSpPr>
        <dsp:cNvPr id="0" name=""/>
        <dsp:cNvSpPr/>
      </dsp:nvSpPr>
      <dsp:spPr>
        <a:xfrm rot="5400000">
          <a:off x="-135767" y="3279738"/>
          <a:ext cx="905118" cy="633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haroni" panose="02010803020104030203" pitchFamily="2" charset="-79"/>
              <a:cs typeface="Aharoni" panose="02010803020104030203" pitchFamily="2" charset="-79"/>
            </a:rPr>
            <a:t>Phase 5</a:t>
          </a:r>
          <a:endParaRPr lang="en-ZA" sz="18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1" y="3460763"/>
        <a:ext cx="633583" cy="271535"/>
      </dsp:txXfrm>
    </dsp:sp>
    <dsp:sp modelId="{3D70B43C-D0EE-49EE-A8A1-7754452639E2}">
      <dsp:nvSpPr>
        <dsp:cNvPr id="0" name=""/>
        <dsp:cNvSpPr/>
      </dsp:nvSpPr>
      <dsp:spPr>
        <a:xfrm rot="5400000">
          <a:off x="5051827" y="-1264760"/>
          <a:ext cx="588327" cy="9424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MODEL DEPLOYMENT</a:t>
          </a:r>
          <a:endParaRPr lang="en-ZA" sz="1800" kern="1200" dirty="0">
            <a:solidFill>
              <a:schemeClr val="tx1">
                <a:lumMod val="50000"/>
                <a:lumOff val="50000"/>
              </a:schemeClr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633583" y="3182204"/>
        <a:ext cx="9396096" cy="530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7483D-F52F-4E59-8853-56755796017B}">
      <dsp:nvSpPr>
        <dsp:cNvPr id="0" name=""/>
        <dsp:cNvSpPr/>
      </dsp:nvSpPr>
      <dsp:spPr>
        <a:xfrm>
          <a:off x="1519199" y="45852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690B0-0DD6-493D-8556-E99A53D6E797}">
      <dsp:nvSpPr>
        <dsp:cNvPr id="0" name=""/>
        <dsp:cNvSpPr/>
      </dsp:nvSpPr>
      <dsp:spPr>
        <a:xfrm>
          <a:off x="331199" y="28727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Import all the necessary libraries </a:t>
          </a:r>
        </a:p>
      </dsp:txBody>
      <dsp:txXfrm>
        <a:off x="331199" y="2872775"/>
        <a:ext cx="4320000" cy="720000"/>
      </dsp:txXfrm>
    </dsp:sp>
    <dsp:sp modelId="{AF541028-8021-4225-8240-9D4212E8E3BF}">
      <dsp:nvSpPr>
        <dsp:cNvPr id="0" name=""/>
        <dsp:cNvSpPr/>
      </dsp:nvSpPr>
      <dsp:spPr>
        <a:xfrm>
          <a:off x="6595199" y="45852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64E61-013F-4CE6-AE78-02CD0A052A5F}">
      <dsp:nvSpPr>
        <dsp:cNvPr id="0" name=""/>
        <dsp:cNvSpPr/>
      </dsp:nvSpPr>
      <dsp:spPr>
        <a:xfrm>
          <a:off x="5407199" y="28727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Read the datasets that are given</a:t>
          </a:r>
        </a:p>
      </dsp:txBody>
      <dsp:txXfrm>
        <a:off x="5407199" y="2872775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5C2E6-1D13-4034-A793-C46327C79A66}">
      <dsp:nvSpPr>
        <dsp:cNvPr id="0" name=""/>
        <dsp:cNvSpPr/>
      </dsp:nvSpPr>
      <dsp:spPr>
        <a:xfrm>
          <a:off x="348206" y="967798"/>
          <a:ext cx="1075482" cy="1075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BEF07-18C6-4BCA-816B-CEB188FFA529}">
      <dsp:nvSpPr>
        <dsp:cNvPr id="0" name=""/>
        <dsp:cNvSpPr/>
      </dsp:nvSpPr>
      <dsp:spPr>
        <a:xfrm>
          <a:off x="577408" y="119699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38044-1A97-4098-81F4-0C008BE03CEF}">
      <dsp:nvSpPr>
        <dsp:cNvPr id="0" name=""/>
        <dsp:cNvSpPr/>
      </dsp:nvSpPr>
      <dsp:spPr>
        <a:xfrm>
          <a:off x="4405" y="237826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Labeling the target</a:t>
          </a:r>
        </a:p>
      </dsp:txBody>
      <dsp:txXfrm>
        <a:off x="4405" y="2378267"/>
        <a:ext cx="1763085" cy="705234"/>
      </dsp:txXfrm>
    </dsp:sp>
    <dsp:sp modelId="{B412EA44-8F41-40F8-9CEE-7F41B501B794}">
      <dsp:nvSpPr>
        <dsp:cNvPr id="0" name=""/>
        <dsp:cNvSpPr/>
      </dsp:nvSpPr>
      <dsp:spPr>
        <a:xfrm>
          <a:off x="2419832" y="967798"/>
          <a:ext cx="1075482" cy="1075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E6470-C7C9-42ED-81CF-4708A377DC40}">
      <dsp:nvSpPr>
        <dsp:cNvPr id="0" name=""/>
        <dsp:cNvSpPr/>
      </dsp:nvSpPr>
      <dsp:spPr>
        <a:xfrm>
          <a:off x="2649033" y="119699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9A181-B29A-4F43-A336-5134CD68F7CE}">
      <dsp:nvSpPr>
        <dsp:cNvPr id="0" name=""/>
        <dsp:cNvSpPr/>
      </dsp:nvSpPr>
      <dsp:spPr>
        <a:xfrm>
          <a:off x="2076031" y="237826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checking the numerical distribution</a:t>
          </a:r>
        </a:p>
      </dsp:txBody>
      <dsp:txXfrm>
        <a:off x="2076031" y="2378267"/>
        <a:ext cx="1763085" cy="705234"/>
      </dsp:txXfrm>
    </dsp:sp>
    <dsp:sp modelId="{92EC6E61-D311-4075-9E3D-CEA70667F090}">
      <dsp:nvSpPr>
        <dsp:cNvPr id="0" name=""/>
        <dsp:cNvSpPr/>
      </dsp:nvSpPr>
      <dsp:spPr>
        <a:xfrm>
          <a:off x="4491458" y="967798"/>
          <a:ext cx="1075482" cy="1075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A7AF2-EDCC-4644-915F-19D153D29A1C}">
      <dsp:nvSpPr>
        <dsp:cNvPr id="0" name=""/>
        <dsp:cNvSpPr/>
      </dsp:nvSpPr>
      <dsp:spPr>
        <a:xfrm>
          <a:off x="4720659" y="119699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4C396-8886-48E2-8EB0-7CAFD89FAC52}">
      <dsp:nvSpPr>
        <dsp:cNvPr id="0" name=""/>
        <dsp:cNvSpPr/>
      </dsp:nvSpPr>
      <dsp:spPr>
        <a:xfrm>
          <a:off x="4147657" y="237826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Visualizing text lengths for each sentiment</a:t>
          </a:r>
        </a:p>
      </dsp:txBody>
      <dsp:txXfrm>
        <a:off x="4147657" y="2378267"/>
        <a:ext cx="1763085" cy="705234"/>
      </dsp:txXfrm>
    </dsp:sp>
    <dsp:sp modelId="{D2D8E4D3-D163-4F81-B29F-2FBFCCE7B03F}">
      <dsp:nvSpPr>
        <dsp:cNvPr id="0" name=""/>
        <dsp:cNvSpPr/>
      </dsp:nvSpPr>
      <dsp:spPr>
        <a:xfrm>
          <a:off x="6563084" y="967798"/>
          <a:ext cx="1075482" cy="1075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E572F-6CF2-43AB-AA85-97E926CFF7D4}">
      <dsp:nvSpPr>
        <dsp:cNvPr id="0" name=""/>
        <dsp:cNvSpPr/>
      </dsp:nvSpPr>
      <dsp:spPr>
        <a:xfrm>
          <a:off x="6792285" y="119699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155F-B77C-46D8-981A-81FB813B6C09}">
      <dsp:nvSpPr>
        <dsp:cNvPr id="0" name=""/>
        <dsp:cNvSpPr/>
      </dsp:nvSpPr>
      <dsp:spPr>
        <a:xfrm>
          <a:off x="6219283" y="237826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Extracting Users in a column</a:t>
          </a:r>
        </a:p>
      </dsp:txBody>
      <dsp:txXfrm>
        <a:off x="6219283" y="2378267"/>
        <a:ext cx="1763085" cy="705234"/>
      </dsp:txXfrm>
    </dsp:sp>
    <dsp:sp modelId="{BC4F3D98-F9DB-4E4B-B717-07A469716CC3}">
      <dsp:nvSpPr>
        <dsp:cNvPr id="0" name=""/>
        <dsp:cNvSpPr/>
      </dsp:nvSpPr>
      <dsp:spPr>
        <a:xfrm>
          <a:off x="8634710" y="967798"/>
          <a:ext cx="1075482" cy="10754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B92BC-47A0-4F2F-A54C-218E3D4BFEB9}">
      <dsp:nvSpPr>
        <dsp:cNvPr id="0" name=""/>
        <dsp:cNvSpPr/>
      </dsp:nvSpPr>
      <dsp:spPr>
        <a:xfrm>
          <a:off x="8863911" y="119699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B65A7-47AF-4DB0-988A-831E4ABCFD54}">
      <dsp:nvSpPr>
        <dsp:cNvPr id="0" name=""/>
        <dsp:cNvSpPr/>
      </dsp:nvSpPr>
      <dsp:spPr>
        <a:xfrm>
          <a:off x="8290908" y="237826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Generating Counts of users</a:t>
          </a:r>
        </a:p>
      </dsp:txBody>
      <dsp:txXfrm>
        <a:off x="8290908" y="2378267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729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68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470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773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Z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19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222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639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85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851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11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4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51B7B85-CFE6-4795-A8A1-8349C5FFDBF4}" type="datetimeFigureOut">
              <a:rPr lang="en-ZA" smtClean="0"/>
              <a:t>2021/06/24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E545C0D-AC1D-48FE-824F-4B324394A8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312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72C1-0AAA-4BA3-9619-000EF28C5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CLIMATE CHANGE BELIEF ANALYSIS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AD30F-BFD7-4B2B-A429-8FBAF5EB1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Aharoni" panose="02010803020104030203" pitchFamily="2" charset="-79"/>
              </a:rPr>
              <a:t>Classification Predict</a:t>
            </a:r>
            <a:endParaRPr lang="en-ZA" sz="4800" dirty="0">
              <a:cs typeface="Aharoni" panose="02010803020104030203" pitchFamily="2" charset="-79"/>
            </a:endParaRPr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21A243E-ABDB-4616-95F8-B07E39F5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0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2A92-6281-4D9C-A674-91921752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Exploratory data analysis</a:t>
            </a:r>
            <a:endParaRPr lang="en-Z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0612173-70FB-486F-919E-51E30ED95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608912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67265E-E00A-4600-BD0F-753A23946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5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517E-FE41-4960-9E50-B5D5635B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Distribution plot</a:t>
            </a:r>
            <a:endParaRPr lang="en-Z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58AA28-EDA5-43EE-BFF9-1AF94DDF8F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48" y="2472781"/>
            <a:ext cx="7011455" cy="334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F3EB28D-D111-46CE-B427-5673CEE9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5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1702-D541-49B5-9CFD-419A63C8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Density plot</a:t>
            </a:r>
            <a:endParaRPr lang="en-Z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DCFFF3-EAA2-4487-BEAC-136DBF1C2A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20900"/>
            <a:ext cx="8918509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7672161-AFAE-4911-A910-6C152D6D7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973D-C540-4423-A831-7D3AE75E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Numerical </a:t>
            </a:r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distribution</a:t>
            </a:r>
            <a:endParaRPr lang="en-Z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09C7F59-F8A6-487F-A6DC-7B490C4FF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74" y="2199861"/>
            <a:ext cx="4104402" cy="38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6EB44E3-B3C4-4124-B68F-9891646B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0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C633-00D1-4C2A-B61A-E3215FD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Numerical distribution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87A2BD9-B560-475E-A0F5-CFDDC2B52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296" y="2093976"/>
            <a:ext cx="3922643" cy="35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90F3634-1A7A-4D8B-9DF6-E9B987F6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1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C739-92E9-4277-A831-EAE6C233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sentiments</a:t>
            </a:r>
            <a:endParaRPr lang="en-Z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9FB598-C852-48CF-A755-A849749064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96" y="1895061"/>
            <a:ext cx="7376106" cy="42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D09D816-B3BB-4B33-B978-14688DBA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3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C4C6-04B8-4532-87B1-28183B36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sentiments</a:t>
            </a:r>
            <a:endParaRPr lang="en-Z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09EB10-79A7-4686-852A-A2B26EF71B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3" y="2253903"/>
            <a:ext cx="7361972" cy="39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A1A7808-7875-44E7-A269-C311B0B07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5CB1-AE5D-4CB7-9102-592224B2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Popular tags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2EC16F-F33F-4CAF-B8C9-7B64486296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842053"/>
            <a:ext cx="7985881" cy="481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7FF7AED-7BCE-4E52-90DD-8991C590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1F7F-A7FD-4667-9EF7-1564F4AB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Positive tags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31DF7DF-109C-40E6-9A4C-E0ACB1E80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8" y="1895061"/>
            <a:ext cx="6811617" cy="417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359935F-A15C-45CF-8BA8-063D58D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8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EB92-C80E-4C48-8F15-ED3AA97A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Negative tags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D0E900A-EBF3-4448-AA9D-D8FA45547A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31" y="2120900"/>
            <a:ext cx="6175512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338A988-C13A-41FB-B345-4E51510F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9CB1-0B12-471C-9429-54DB2E5E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TEAM MEMBERS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D263-4F5F-46F4-9626-3036D8FC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Classification_JS1_DSFT21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Reneilwe Mphahlele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Tshegofatso </a:t>
            </a:r>
            <a:r>
              <a:rPr lang="en-US" dirty="0" err="1"/>
              <a:t>Letlape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Kabelo</a:t>
            </a:r>
            <a:r>
              <a:rPr lang="en-US" dirty="0"/>
              <a:t> </a:t>
            </a:r>
            <a:r>
              <a:rPr lang="en-US" dirty="0" err="1"/>
              <a:t>Mbewe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John Bosman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Mathew van </a:t>
            </a:r>
            <a:r>
              <a:rPr lang="en-US" dirty="0" err="1"/>
              <a:t>Wyk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Khwatsi</a:t>
            </a:r>
            <a:r>
              <a:rPr lang="en-US" dirty="0"/>
              <a:t> </a:t>
            </a:r>
            <a:r>
              <a:rPr lang="en-US" dirty="0" err="1"/>
              <a:t>Hlungwani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CA38F23-62D8-4330-AD6D-B1FC0A6A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76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038F-F230-4553-89B1-109CA6A1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News tags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F6C56AC-031C-4631-82F9-70B464C5B6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25" y="2001210"/>
            <a:ext cx="5565913" cy="43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F8B454C-8BA5-4E87-BDCF-B9AEBBB66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37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E400-435F-4AC5-A58C-E8BED35C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Neutral tags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F742E9A-3F1C-43A0-B659-ECF9D8DED5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49" y="1855304"/>
            <a:ext cx="5446642" cy="42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B52093C-E1DE-4CA4-B08C-F047BAD2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8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46E9-3458-4C72-A5FE-A99873E5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138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POSITIVE WORD CLOUD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C820249-F313-479F-A119-386B2E6E2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2" y="2080724"/>
            <a:ext cx="5327374" cy="4305896"/>
          </a:xfrm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7838548-050C-4E93-B6D5-6BB0D8B3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89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5476-970C-42F9-BE81-B639637A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NEGATIVE WORD CLOUD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7E3FF655-941E-43F3-B376-C849B8C96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2" y="1815549"/>
            <a:ext cx="5645427" cy="4557820"/>
          </a:xfrm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16A8EB5-87D5-4470-95FC-7E4934A3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92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7732-5597-4C98-871E-28CCBEEA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NEUTRAL WORD CLOUD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7A8B585-DFC3-4719-BEB9-45370FCE4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74" y="1934818"/>
            <a:ext cx="5499652" cy="4438550"/>
          </a:xfrm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505D765-F319-40A2-BA74-D0DF15AB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31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C9CA-62F1-4547-9CB8-5DB526B9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NEWS CLOUD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D0646-378E-4DAF-8110-0AB9DE1F2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35" y="1736034"/>
            <a:ext cx="5075582" cy="4505739"/>
          </a:xfrm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1090FAC-AAFA-4A31-92B8-DEF1DEDA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4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E1EA-8E86-45F4-A6AE-6F8FC610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FEATURE ENGINEERING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939160-2F41-4E26-90F2-48E587D8B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61322"/>
            <a:ext cx="8777937" cy="4161181"/>
          </a:xfrm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3D0E3B0-59D1-462E-A36E-232FAA59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21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9DB-C6F9-47D0-9EA0-47636B12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01061E-9140-4A53-9131-2CDFE332E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70" y="2517913"/>
            <a:ext cx="7951304" cy="3750365"/>
          </a:xfrm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E06E78A-D861-4915-ACD7-5B6EAF59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96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98E4-3A14-48FB-BE87-E4E57465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3019-2871-4B16-A5D9-DD7AFD5F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68486"/>
            <a:ext cx="10058400" cy="1060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FROM OUR MODEL BUILDING AND EVALULATION OF CLIMATE CHANGE TWEETS, SVC (LINEAR) MODEL PROVIDED US WITH A BEST SCORE OF 0.75616. 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70C7EE2-FBD4-42C0-BC03-0A95CDF4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21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A76-4C3C-443B-B7F2-30C911F0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QUESTIONS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338573E-DD47-48B1-B3AC-CE1444A0B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71" y="2120900"/>
            <a:ext cx="3244808" cy="4051300"/>
          </a:xfrm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6CD9677-1001-46A7-85BF-CFB38CB2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5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EA7F-0FAD-48AC-91E8-213E870E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138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E7B72-5BC4-408B-BBD4-3EEA1620B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INTERESTING FACTS</a:t>
            </a:r>
            <a:endParaRPr lang="en-Z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5206E-E5EA-4CC0-BDE6-F19D76F7F6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2050 over a million species will be extinct.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Increases in temperature will lead to plants having fewer days to grow and potentially less crops for us to consume.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A8833-0D5E-4B05-B6E3-F51829DAA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8" name="Content Placeholder 7" descr="A cat in a cage&#10;&#10;Description automatically generated with medium confidence">
            <a:extLst>
              <a:ext uri="{FF2B5EF4-FFF2-40B4-BE49-F238E27FC236}">
                <a16:creationId xmlns:a16="http://schemas.microsoft.com/office/drawing/2014/main" id="{42020C09-283C-4C5F-A791-243B75DA08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4" y="1921566"/>
            <a:ext cx="4742623" cy="4126810"/>
          </a:xfrm>
        </p:spPr>
      </p:pic>
      <p:pic>
        <p:nvPicPr>
          <p:cNvPr id="7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D24E02F-1654-4A2C-B7DD-87E56E38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6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D859-30C2-4620-A102-44F6BF83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3D26-B245-49D3-94D9-3998EF21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Many companies are built around lessening one’s environmental impact or carbon footprint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cs typeface="Calibri"/>
              </a:rPr>
              <a:t>The main aim for this project is to determine how people perceive climate change and whether or not they believe it is a real threat.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Providing an accurate and robust solution to this task gives companies access to a broad base of consumer sentiment, spanning multiple demographic and geographic categories - thus increasing their insights and informing future marketing strategies.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C697281-B5B6-40D3-81E6-629DD47D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6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01B0-5E30-449F-B073-C3B7BDE4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3777-16DF-46CB-AB71-7D16B17E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941983"/>
            <a:ext cx="10058400" cy="13119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Build an effective Machine Learning model that is able to classify whether or not a person believes in climate change, based on their novel tweet data.</a:t>
            </a:r>
            <a:endParaRPr lang="en-US" sz="2000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86111E8-F85B-4A74-869F-464F49210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DE8D-2604-4E1C-81EE-6493931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Data science process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82A221E4-5ACA-40AB-8673-2FF48582C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84033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C97F901-3CEE-4FA1-8745-ECBD3C09B2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1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E7E8-B674-471A-BF84-47C81F3E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Import libraries and dataset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554933C-7DB7-4FA0-A701-C40FC9577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492000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2E01406-9F1E-4B91-8B20-3A0712F70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FDB8-FF6A-4ABA-9AE1-1B161DD0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 PRE-PROCESSING</a:t>
            </a:r>
            <a:endParaRPr lang="en-ZA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4550-CA3D-4A7F-814D-7C68CBFB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cs typeface="Calibri"/>
              </a:rPr>
              <a:t>Checking info of all data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cs typeface="Calibri"/>
              </a:rPr>
              <a:t>Checking summary statistics of all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cs typeface="Calibri"/>
              </a:rPr>
              <a:t>Checking for missing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Checking for unique classes in our sentiment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Checking whether a character is white-space character or not</a:t>
            </a:r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5214B36-3E29-4AA2-AEB2-5A946A09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AD9E-B6B8-4A4C-9636-69F76A1C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Data CLEANING</a:t>
            </a:r>
            <a:endParaRPr lang="en-ZA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29FE-1558-471C-90F3-591A980A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Testing the Porter Stemmer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Testing Lemmatization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Use </a:t>
            </a:r>
            <a:r>
              <a:rPr lang="en-US" sz="2000" dirty="0" err="1">
                <a:ea typeface="+mn-lt"/>
                <a:cs typeface="+mn-lt"/>
              </a:rPr>
              <a:t>nlp</a:t>
            </a:r>
            <a:r>
              <a:rPr lang="en-US" sz="2000" dirty="0">
                <a:ea typeface="+mn-lt"/>
                <a:cs typeface="+mn-lt"/>
              </a:rPr>
              <a:t> tool to transform messages into more digestible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Remove RT, URL and trailing white spaces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Remove stop words and punctuation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Combining all the messages</a:t>
            </a:r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C0DD17C-C34E-46BD-83E7-BEB6539E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22" y="5333101"/>
            <a:ext cx="1855578" cy="15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18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418</TotalTime>
  <Words>358</Words>
  <Application>Microsoft Office PowerPoint</Application>
  <PresentationFormat>Widescreen</PresentationFormat>
  <Paragraphs>84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Aharoni</vt:lpstr>
      <vt:lpstr>Rockwell</vt:lpstr>
      <vt:lpstr>Rockwell Condensed</vt:lpstr>
      <vt:lpstr>Wingdings</vt:lpstr>
      <vt:lpstr>Wood Type</vt:lpstr>
      <vt:lpstr>CLIMATE CHANGE BELIEF ANALYSIS</vt:lpstr>
      <vt:lpstr>TEAM MEMBERS</vt:lpstr>
      <vt:lpstr>INTRODUCTION</vt:lpstr>
      <vt:lpstr>INTRODUCTION</vt:lpstr>
      <vt:lpstr>Problem statement</vt:lpstr>
      <vt:lpstr>Data science process</vt:lpstr>
      <vt:lpstr>Import libraries and dataset</vt:lpstr>
      <vt:lpstr>DATA PRE-PROCESSING</vt:lpstr>
      <vt:lpstr>Data CLEANING</vt:lpstr>
      <vt:lpstr>Exploratory data analysis</vt:lpstr>
      <vt:lpstr>Distribution plot</vt:lpstr>
      <vt:lpstr>Density plot</vt:lpstr>
      <vt:lpstr>Numerical distribution</vt:lpstr>
      <vt:lpstr>Numerical distribution</vt:lpstr>
      <vt:lpstr>sentiments</vt:lpstr>
      <vt:lpstr>sentiments</vt:lpstr>
      <vt:lpstr>Popular tags</vt:lpstr>
      <vt:lpstr>Positive tags</vt:lpstr>
      <vt:lpstr>Negative tags</vt:lpstr>
      <vt:lpstr>News tags</vt:lpstr>
      <vt:lpstr>Neutral tags</vt:lpstr>
      <vt:lpstr>POSITIVE WORD CLOUD</vt:lpstr>
      <vt:lpstr>NEGATIVE WORD CLOUD</vt:lpstr>
      <vt:lpstr>NEUTRAL WORD CLOUD</vt:lpstr>
      <vt:lpstr>NEWS CLOUD</vt:lpstr>
      <vt:lpstr>FEATURE ENGINEERING</vt:lpstr>
      <vt:lpstr>MODEL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RENEILWE SHERYL MPHAHLELE</dc:creator>
  <cp:lastModifiedBy>RENEILWE SHERYL MPHAHLELE</cp:lastModifiedBy>
  <cp:revision>22</cp:revision>
  <dcterms:created xsi:type="dcterms:W3CDTF">2021-06-24T01:17:17Z</dcterms:created>
  <dcterms:modified xsi:type="dcterms:W3CDTF">2021-06-24T20:01:38Z</dcterms:modified>
</cp:coreProperties>
</file>