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9"/>
  </p:notesMasterIdLst>
  <p:sldIdLst>
    <p:sldId id="256" r:id="rId2"/>
    <p:sldId id="302" r:id="rId3"/>
    <p:sldId id="303" r:id="rId4"/>
    <p:sldId id="268" r:id="rId5"/>
    <p:sldId id="305" r:id="rId6"/>
    <p:sldId id="306" r:id="rId7"/>
    <p:sldId id="275" r:id="rId8"/>
  </p:sldIdLst>
  <p:sldSz cx="9144000" cy="5143500" type="screen16x9"/>
  <p:notesSz cx="6858000" cy="9144000"/>
  <p:embeddedFontLst>
    <p:embeddedFont>
      <p:font typeface="Open Sans" panose="020B0606030504020204" pitchFamily="34" charset="0"/>
      <p:regular r:id="rId10"/>
      <p:bold r:id="rId11"/>
      <p:italic r:id="rId12"/>
      <p:boldItalic r:id="rId13"/>
    </p:embeddedFont>
    <p:embeddedFont>
      <p:font typeface="Satisfy" panose="020B0604020202020204" charset="0"/>
      <p:regular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22554A-6394-444A-B1A8-0C077B07EFF7}">
  <a:tblStyle styleId="{D822554A-6394-444A-B1A8-0C077B07EFF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9" d="100"/>
          <a:sy n="139" d="100"/>
        </p:scale>
        <p:origin x="720" y="1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gf248bae8a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9" name="Google Shape;1289;gf248bae8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4"/>
        <p:cNvGrpSpPr/>
        <p:nvPr/>
      </p:nvGrpSpPr>
      <p:grpSpPr>
        <a:xfrm>
          <a:off x="0" y="0"/>
          <a:ext cx="0" cy="0"/>
          <a:chOff x="0" y="0"/>
          <a:chExt cx="0" cy="0"/>
        </a:xfrm>
      </p:grpSpPr>
      <p:sp>
        <p:nvSpPr>
          <p:cNvPr id="1625" name="Google Shape;1625;gef9ab6098c_14_6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6" name="Google Shape;1626;gef9ab6098c_14_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9663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p:cNvGrpSpPr/>
        <p:nvPr/>
      </p:nvGrpSpPr>
      <p:grpSpPr>
        <a:xfrm>
          <a:off x="0" y="0"/>
          <a:ext cx="0" cy="0"/>
          <a:chOff x="0" y="0"/>
          <a:chExt cx="0" cy="0"/>
        </a:xfrm>
      </p:grpSpPr>
      <p:sp>
        <p:nvSpPr>
          <p:cNvPr id="1789" name="Google Shape;1789;gef9ab6098c_14_16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ef9ab6098c_14_1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5301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9"/>
        <p:cNvGrpSpPr/>
        <p:nvPr/>
      </p:nvGrpSpPr>
      <p:grpSpPr>
        <a:xfrm>
          <a:off x="0" y="0"/>
          <a:ext cx="0" cy="0"/>
          <a:chOff x="0" y="0"/>
          <a:chExt cx="0" cy="0"/>
        </a:xfrm>
      </p:grpSpPr>
      <p:sp>
        <p:nvSpPr>
          <p:cNvPr id="1500" name="Google Shape;1500;gef9ab6098c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1" name="Google Shape;1501;gef9ab6098c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3"/>
        <p:cNvGrpSpPr/>
        <p:nvPr/>
      </p:nvGrpSpPr>
      <p:grpSpPr>
        <a:xfrm>
          <a:off x="0" y="0"/>
          <a:ext cx="0" cy="0"/>
          <a:chOff x="0" y="0"/>
          <a:chExt cx="0" cy="0"/>
        </a:xfrm>
      </p:grpSpPr>
      <p:sp>
        <p:nvSpPr>
          <p:cNvPr id="1724" name="Google Shape;1724;gef9ab6098c_14_6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5" name="Google Shape;1725;gef9ab6098c_14_6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64750" y="1477935"/>
            <a:ext cx="5014500" cy="173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5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234905" y="3415535"/>
            <a:ext cx="4799100" cy="428400"/>
          </a:xfrm>
          <a:prstGeom prst="rect">
            <a:avLst/>
          </a:prstGeom>
          <a:solidFill>
            <a:schemeClr val="accent2"/>
          </a:solidFill>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5710172">
            <a:off x="6176490" y="1655969"/>
            <a:ext cx="2115306" cy="892771"/>
          </a:xfrm>
          <a:custGeom>
            <a:avLst/>
            <a:gdLst/>
            <a:ahLst/>
            <a:cxnLst/>
            <a:rect l="l" t="t" r="r" b="b"/>
            <a:pathLst>
              <a:path w="84615" h="35712" extrusionOk="0">
                <a:moveTo>
                  <a:pt x="2066" y="0"/>
                </a:moveTo>
                <a:cubicBezTo>
                  <a:pt x="1315" y="0"/>
                  <a:pt x="709" y="704"/>
                  <a:pt x="422" y="2673"/>
                </a:cubicBezTo>
                <a:cubicBezTo>
                  <a:pt x="0" y="5534"/>
                  <a:pt x="2551" y="7109"/>
                  <a:pt x="4148" y="9105"/>
                </a:cubicBezTo>
                <a:cubicBezTo>
                  <a:pt x="8961" y="15071"/>
                  <a:pt x="13552" y="20195"/>
                  <a:pt x="20250" y="24209"/>
                </a:cubicBezTo>
                <a:cubicBezTo>
                  <a:pt x="27990" y="28800"/>
                  <a:pt x="36685" y="31595"/>
                  <a:pt x="45446" y="33569"/>
                </a:cubicBezTo>
                <a:cubicBezTo>
                  <a:pt x="50933" y="34806"/>
                  <a:pt x="56645" y="35712"/>
                  <a:pt x="62264" y="35712"/>
                </a:cubicBezTo>
                <a:cubicBezTo>
                  <a:pt x="67524" y="35712"/>
                  <a:pt x="72702" y="34918"/>
                  <a:pt x="77539" y="32859"/>
                </a:cubicBezTo>
                <a:cubicBezTo>
                  <a:pt x="79646" y="31950"/>
                  <a:pt x="81731" y="30752"/>
                  <a:pt x="83039" y="28867"/>
                </a:cubicBezTo>
                <a:cubicBezTo>
                  <a:pt x="84326" y="26982"/>
                  <a:pt x="84614" y="24254"/>
                  <a:pt x="83195" y="22457"/>
                </a:cubicBezTo>
                <a:cubicBezTo>
                  <a:pt x="81852" y="20747"/>
                  <a:pt x="79548" y="20378"/>
                  <a:pt x="77321" y="20378"/>
                </a:cubicBezTo>
                <a:cubicBezTo>
                  <a:pt x="76862" y="20378"/>
                  <a:pt x="76407" y="20394"/>
                  <a:pt x="75964" y="20417"/>
                </a:cubicBezTo>
                <a:cubicBezTo>
                  <a:pt x="67693" y="20819"/>
                  <a:pt x="59396" y="21933"/>
                  <a:pt x="51141" y="21933"/>
                </a:cubicBezTo>
                <a:cubicBezTo>
                  <a:pt x="48483" y="21933"/>
                  <a:pt x="45830" y="21817"/>
                  <a:pt x="43183" y="21526"/>
                </a:cubicBezTo>
                <a:cubicBezTo>
                  <a:pt x="29232" y="19973"/>
                  <a:pt x="16058" y="13364"/>
                  <a:pt x="6299" y="3339"/>
                </a:cubicBezTo>
                <a:cubicBezTo>
                  <a:pt x="5042" y="2039"/>
                  <a:pt x="3344" y="0"/>
                  <a:pt x="2066" y="0"/>
                </a:cubicBezTo>
                <a:close/>
              </a:path>
            </a:pathLst>
          </a:custGeom>
          <a:solidFill>
            <a:srgbClr val="273D63">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228092">
            <a:off x="-821931" y="170586"/>
            <a:ext cx="5642077" cy="1403650"/>
          </a:xfrm>
          <a:custGeom>
            <a:avLst/>
            <a:gdLst/>
            <a:ahLst/>
            <a:cxnLst/>
            <a:rect l="l" t="t" r="r" b="b"/>
            <a:pathLst>
              <a:path w="225675" h="56144" extrusionOk="0">
                <a:moveTo>
                  <a:pt x="102413" y="1"/>
                </a:moveTo>
                <a:cubicBezTo>
                  <a:pt x="98976" y="1"/>
                  <a:pt x="95552" y="331"/>
                  <a:pt x="92155" y="1109"/>
                </a:cubicBezTo>
                <a:cubicBezTo>
                  <a:pt x="86300" y="2462"/>
                  <a:pt x="80866" y="5079"/>
                  <a:pt x="75476" y="7674"/>
                </a:cubicBezTo>
                <a:lnTo>
                  <a:pt x="45911" y="21935"/>
                </a:lnTo>
                <a:cubicBezTo>
                  <a:pt x="32426" y="28456"/>
                  <a:pt x="18187" y="34955"/>
                  <a:pt x="6632" y="44669"/>
                </a:cubicBezTo>
                <a:cubicBezTo>
                  <a:pt x="2418" y="48240"/>
                  <a:pt x="0" y="52299"/>
                  <a:pt x="6255" y="55138"/>
                </a:cubicBezTo>
                <a:cubicBezTo>
                  <a:pt x="7807" y="55845"/>
                  <a:pt x="9338" y="56144"/>
                  <a:pt x="10842" y="56144"/>
                </a:cubicBezTo>
                <a:cubicBezTo>
                  <a:pt x="14905" y="56144"/>
                  <a:pt x="18774" y="53962"/>
                  <a:pt x="22335" y="51744"/>
                </a:cubicBezTo>
                <a:cubicBezTo>
                  <a:pt x="29033" y="47530"/>
                  <a:pt x="34955" y="42207"/>
                  <a:pt x="41054" y="37173"/>
                </a:cubicBezTo>
                <a:cubicBezTo>
                  <a:pt x="55759" y="25063"/>
                  <a:pt x="72726" y="14860"/>
                  <a:pt x="91534" y="11777"/>
                </a:cubicBezTo>
                <a:cubicBezTo>
                  <a:pt x="96278" y="11008"/>
                  <a:pt x="101072" y="10699"/>
                  <a:pt x="105876" y="10699"/>
                </a:cubicBezTo>
                <a:cubicBezTo>
                  <a:pt x="111178" y="10699"/>
                  <a:pt x="116493" y="11075"/>
                  <a:pt x="121764" y="11622"/>
                </a:cubicBezTo>
                <a:cubicBezTo>
                  <a:pt x="132189" y="12731"/>
                  <a:pt x="142568" y="14527"/>
                  <a:pt x="152571" y="17610"/>
                </a:cubicBezTo>
                <a:cubicBezTo>
                  <a:pt x="163639" y="21026"/>
                  <a:pt x="174174" y="25972"/>
                  <a:pt x="185153" y="29698"/>
                </a:cubicBezTo>
                <a:cubicBezTo>
                  <a:pt x="193626" y="32562"/>
                  <a:pt x="202536" y="34697"/>
                  <a:pt x="211434" y="34697"/>
                </a:cubicBezTo>
                <a:cubicBezTo>
                  <a:pt x="214041" y="34697"/>
                  <a:pt x="216648" y="34514"/>
                  <a:pt x="219242" y="34112"/>
                </a:cubicBezTo>
                <a:cubicBezTo>
                  <a:pt x="221682" y="33713"/>
                  <a:pt x="224499" y="32759"/>
                  <a:pt x="225120" y="30363"/>
                </a:cubicBezTo>
                <a:cubicBezTo>
                  <a:pt x="225674" y="28234"/>
                  <a:pt x="224055" y="26127"/>
                  <a:pt x="222303" y="24796"/>
                </a:cubicBezTo>
                <a:cubicBezTo>
                  <a:pt x="217379" y="21093"/>
                  <a:pt x="210925" y="20361"/>
                  <a:pt x="204803" y="19651"/>
                </a:cubicBezTo>
                <a:cubicBezTo>
                  <a:pt x="181094" y="16878"/>
                  <a:pt x="157650" y="12354"/>
                  <a:pt x="134606" y="6099"/>
                </a:cubicBezTo>
                <a:cubicBezTo>
                  <a:pt x="124065" y="3241"/>
                  <a:pt x="113179" y="1"/>
                  <a:pt x="102413" y="1"/>
                </a:cubicBezTo>
                <a:close/>
              </a:path>
            </a:pathLst>
          </a:custGeom>
          <a:solidFill>
            <a:srgbClr val="273D63">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8100000">
            <a:off x="1069316" y="1205462"/>
            <a:ext cx="2115355" cy="892791"/>
          </a:xfrm>
          <a:custGeom>
            <a:avLst/>
            <a:gdLst/>
            <a:ahLst/>
            <a:cxnLst/>
            <a:rect l="l" t="t" r="r" b="b"/>
            <a:pathLst>
              <a:path w="84615" h="35712" extrusionOk="0">
                <a:moveTo>
                  <a:pt x="2066" y="0"/>
                </a:moveTo>
                <a:cubicBezTo>
                  <a:pt x="1315" y="0"/>
                  <a:pt x="709" y="704"/>
                  <a:pt x="422" y="2673"/>
                </a:cubicBezTo>
                <a:cubicBezTo>
                  <a:pt x="0" y="5534"/>
                  <a:pt x="2551" y="7109"/>
                  <a:pt x="4148" y="9105"/>
                </a:cubicBezTo>
                <a:cubicBezTo>
                  <a:pt x="8961" y="15071"/>
                  <a:pt x="13552" y="20195"/>
                  <a:pt x="20250" y="24209"/>
                </a:cubicBezTo>
                <a:cubicBezTo>
                  <a:pt x="27990" y="28800"/>
                  <a:pt x="36685" y="31595"/>
                  <a:pt x="45446" y="33569"/>
                </a:cubicBezTo>
                <a:cubicBezTo>
                  <a:pt x="50933" y="34806"/>
                  <a:pt x="56645" y="35712"/>
                  <a:pt x="62264" y="35712"/>
                </a:cubicBezTo>
                <a:cubicBezTo>
                  <a:pt x="67524" y="35712"/>
                  <a:pt x="72702" y="34918"/>
                  <a:pt x="77539" y="32859"/>
                </a:cubicBezTo>
                <a:cubicBezTo>
                  <a:pt x="79646" y="31950"/>
                  <a:pt x="81731" y="30752"/>
                  <a:pt x="83039" y="28867"/>
                </a:cubicBezTo>
                <a:cubicBezTo>
                  <a:pt x="84326" y="26982"/>
                  <a:pt x="84614" y="24254"/>
                  <a:pt x="83195" y="22457"/>
                </a:cubicBezTo>
                <a:cubicBezTo>
                  <a:pt x="81852" y="20747"/>
                  <a:pt x="79548" y="20378"/>
                  <a:pt x="77321" y="20378"/>
                </a:cubicBezTo>
                <a:cubicBezTo>
                  <a:pt x="76862" y="20378"/>
                  <a:pt x="76407" y="20394"/>
                  <a:pt x="75964" y="20417"/>
                </a:cubicBezTo>
                <a:cubicBezTo>
                  <a:pt x="67693" y="20819"/>
                  <a:pt x="59396" y="21933"/>
                  <a:pt x="51141" y="21933"/>
                </a:cubicBezTo>
                <a:cubicBezTo>
                  <a:pt x="48483" y="21933"/>
                  <a:pt x="45830" y="21817"/>
                  <a:pt x="43183" y="21526"/>
                </a:cubicBezTo>
                <a:cubicBezTo>
                  <a:pt x="29232" y="19973"/>
                  <a:pt x="16058" y="13364"/>
                  <a:pt x="6299" y="3339"/>
                </a:cubicBezTo>
                <a:cubicBezTo>
                  <a:pt x="5042" y="2039"/>
                  <a:pt x="3344" y="0"/>
                  <a:pt x="2066" y="0"/>
                </a:cubicBezTo>
                <a:close/>
              </a:path>
            </a:pathLst>
          </a:custGeom>
          <a:solidFill>
            <a:srgbClr val="273D63">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170020">
            <a:off x="4979093" y="2945081"/>
            <a:ext cx="4262310" cy="1099579"/>
          </a:xfrm>
          <a:custGeom>
            <a:avLst/>
            <a:gdLst/>
            <a:ahLst/>
            <a:cxnLst/>
            <a:rect l="l" t="t" r="r" b="b"/>
            <a:pathLst>
              <a:path w="216515" h="65616" extrusionOk="0">
                <a:moveTo>
                  <a:pt x="200533" y="0"/>
                </a:moveTo>
                <a:cubicBezTo>
                  <a:pt x="193298" y="0"/>
                  <a:pt x="185898" y="2115"/>
                  <a:pt x="179364" y="5375"/>
                </a:cubicBezTo>
                <a:cubicBezTo>
                  <a:pt x="168629" y="10742"/>
                  <a:pt x="159558" y="18882"/>
                  <a:pt x="149888" y="26002"/>
                </a:cubicBezTo>
                <a:cubicBezTo>
                  <a:pt x="137423" y="35184"/>
                  <a:pt x="123583" y="42880"/>
                  <a:pt x="108501" y="46429"/>
                </a:cubicBezTo>
                <a:cubicBezTo>
                  <a:pt x="102214" y="47913"/>
                  <a:pt x="95766" y="48638"/>
                  <a:pt x="89313" y="48638"/>
                </a:cubicBezTo>
                <a:cubicBezTo>
                  <a:pt x="76485" y="48638"/>
                  <a:pt x="63639" y="45775"/>
                  <a:pt x="52011" y="40329"/>
                </a:cubicBezTo>
                <a:cubicBezTo>
                  <a:pt x="41032" y="35139"/>
                  <a:pt x="31162" y="27865"/>
                  <a:pt x="22978" y="18904"/>
                </a:cubicBezTo>
                <a:cubicBezTo>
                  <a:pt x="19008" y="14557"/>
                  <a:pt x="16125" y="8125"/>
                  <a:pt x="11866" y="4266"/>
                </a:cubicBezTo>
                <a:cubicBezTo>
                  <a:pt x="10718" y="3217"/>
                  <a:pt x="9585" y="2776"/>
                  <a:pt x="8508" y="2776"/>
                </a:cubicBezTo>
                <a:cubicBezTo>
                  <a:pt x="5073" y="2776"/>
                  <a:pt x="2201" y="7267"/>
                  <a:pt x="1154" y="10897"/>
                </a:cubicBezTo>
                <a:cubicBezTo>
                  <a:pt x="1" y="14890"/>
                  <a:pt x="333" y="19170"/>
                  <a:pt x="1265" y="23207"/>
                </a:cubicBezTo>
                <a:cubicBezTo>
                  <a:pt x="5435" y="41483"/>
                  <a:pt x="21404" y="55411"/>
                  <a:pt x="39191" y="61311"/>
                </a:cubicBezTo>
                <a:cubicBezTo>
                  <a:pt x="48495" y="64412"/>
                  <a:pt x="58237" y="65616"/>
                  <a:pt x="68060" y="65616"/>
                </a:cubicBezTo>
                <a:cubicBezTo>
                  <a:pt x="76994" y="65616"/>
                  <a:pt x="85995" y="64620"/>
                  <a:pt x="94795" y="63152"/>
                </a:cubicBezTo>
                <a:cubicBezTo>
                  <a:pt x="137224" y="56054"/>
                  <a:pt x="177235" y="38644"/>
                  <a:pt x="211324" y="12450"/>
                </a:cubicBezTo>
                <a:cubicBezTo>
                  <a:pt x="213343" y="10897"/>
                  <a:pt x="215428" y="9190"/>
                  <a:pt x="216248" y="6794"/>
                </a:cubicBezTo>
                <a:cubicBezTo>
                  <a:pt x="216448" y="6306"/>
                  <a:pt x="216514" y="5774"/>
                  <a:pt x="216448" y="5264"/>
                </a:cubicBezTo>
                <a:cubicBezTo>
                  <a:pt x="216248" y="4111"/>
                  <a:pt x="215117" y="3401"/>
                  <a:pt x="214075" y="2913"/>
                </a:cubicBezTo>
                <a:cubicBezTo>
                  <a:pt x="209816" y="884"/>
                  <a:pt x="205209" y="0"/>
                  <a:pt x="200533" y="0"/>
                </a:cubicBezTo>
                <a:close/>
              </a:path>
            </a:pathLst>
          </a:custGeom>
          <a:solidFill>
            <a:srgbClr val="273D63">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690462">
            <a:off x="8726748" y="475025"/>
            <a:ext cx="58800" cy="59375"/>
          </a:xfrm>
          <a:custGeom>
            <a:avLst/>
            <a:gdLst/>
            <a:ahLst/>
            <a:cxnLst/>
            <a:rect l="l" t="t" r="r" b="b"/>
            <a:pathLst>
              <a:path w="2352" h="2375" extrusionOk="0">
                <a:moveTo>
                  <a:pt x="1176" y="1"/>
                </a:moveTo>
                <a:cubicBezTo>
                  <a:pt x="533" y="1"/>
                  <a:pt x="0" y="533"/>
                  <a:pt x="0" y="1199"/>
                </a:cubicBezTo>
                <a:cubicBezTo>
                  <a:pt x="0" y="1842"/>
                  <a:pt x="533" y="2374"/>
                  <a:pt x="1176" y="2374"/>
                </a:cubicBezTo>
                <a:cubicBezTo>
                  <a:pt x="1841" y="2374"/>
                  <a:pt x="2351" y="1842"/>
                  <a:pt x="2351" y="1199"/>
                </a:cubicBezTo>
                <a:cubicBezTo>
                  <a:pt x="2351" y="533"/>
                  <a:pt x="1841" y="1"/>
                  <a:pt x="1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690462">
            <a:off x="7868687" y="17592"/>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690462">
            <a:off x="7894556" y="-349475"/>
            <a:ext cx="19425" cy="19450"/>
          </a:xfrm>
          <a:custGeom>
            <a:avLst/>
            <a:gdLst/>
            <a:ahLst/>
            <a:cxnLst/>
            <a:rect l="l" t="t" r="r" b="b"/>
            <a:pathLst>
              <a:path w="777" h="778" extrusionOk="0">
                <a:moveTo>
                  <a:pt x="377" y="1"/>
                </a:moveTo>
                <a:cubicBezTo>
                  <a:pt x="178" y="1"/>
                  <a:pt x="0" y="156"/>
                  <a:pt x="0" y="378"/>
                </a:cubicBezTo>
                <a:cubicBezTo>
                  <a:pt x="0" y="600"/>
                  <a:pt x="178" y="777"/>
                  <a:pt x="377" y="777"/>
                </a:cubicBezTo>
                <a:cubicBezTo>
                  <a:pt x="599" y="777"/>
                  <a:pt x="777" y="600"/>
                  <a:pt x="777" y="378"/>
                </a:cubicBezTo>
                <a:cubicBezTo>
                  <a:pt x="777" y="156"/>
                  <a:pt x="599" y="1"/>
                  <a:pt x="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690462">
            <a:off x="7580273" y="-191676"/>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10" y="1176"/>
                  <a:pt x="1176" y="910"/>
                  <a:pt x="1176" y="577"/>
                </a:cubicBezTo>
                <a:cubicBezTo>
                  <a:pt x="1176" y="267"/>
                  <a:pt x="910"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690462">
            <a:off x="6638277" y="655134"/>
            <a:ext cx="39375" cy="39400"/>
          </a:xfrm>
          <a:custGeom>
            <a:avLst/>
            <a:gdLst/>
            <a:ahLst/>
            <a:cxnLst/>
            <a:rect l="l" t="t" r="r" b="b"/>
            <a:pathLst>
              <a:path w="1575" h="1576" extrusionOk="0">
                <a:moveTo>
                  <a:pt x="799" y="0"/>
                </a:moveTo>
                <a:cubicBezTo>
                  <a:pt x="355" y="0"/>
                  <a:pt x="0" y="355"/>
                  <a:pt x="0" y="799"/>
                </a:cubicBezTo>
                <a:cubicBezTo>
                  <a:pt x="0" y="1220"/>
                  <a:pt x="355" y="1575"/>
                  <a:pt x="799" y="1575"/>
                </a:cubicBezTo>
                <a:cubicBezTo>
                  <a:pt x="1220" y="1575"/>
                  <a:pt x="1575" y="1220"/>
                  <a:pt x="1575" y="799"/>
                </a:cubicBezTo>
                <a:cubicBezTo>
                  <a:pt x="1575" y="355"/>
                  <a:pt x="1220" y="0"/>
                  <a:pt x="7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690462">
            <a:off x="7033517" y="536252"/>
            <a:ext cx="25" cy="25"/>
          </a:xfrm>
          <a:custGeom>
            <a:avLst/>
            <a:gdLst/>
            <a:ahLst/>
            <a:cxnLst/>
            <a:rect l="l" t="t" r="r" b="b"/>
            <a:pathLst>
              <a:path w="1" h="1" extrusionOk="0">
                <a:moveTo>
                  <a:pt x="0" y="1"/>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690462">
            <a:off x="7889348" y="3849350"/>
            <a:ext cx="58800" cy="59375"/>
          </a:xfrm>
          <a:custGeom>
            <a:avLst/>
            <a:gdLst/>
            <a:ahLst/>
            <a:cxnLst/>
            <a:rect l="l" t="t" r="r" b="b"/>
            <a:pathLst>
              <a:path w="2352" h="2375" extrusionOk="0">
                <a:moveTo>
                  <a:pt x="1176" y="1"/>
                </a:moveTo>
                <a:cubicBezTo>
                  <a:pt x="533" y="1"/>
                  <a:pt x="0" y="533"/>
                  <a:pt x="0" y="1199"/>
                </a:cubicBezTo>
                <a:cubicBezTo>
                  <a:pt x="0" y="1842"/>
                  <a:pt x="533" y="2374"/>
                  <a:pt x="1176" y="2374"/>
                </a:cubicBezTo>
                <a:cubicBezTo>
                  <a:pt x="1841" y="2374"/>
                  <a:pt x="2351" y="1842"/>
                  <a:pt x="2351" y="1199"/>
                </a:cubicBezTo>
                <a:cubicBezTo>
                  <a:pt x="2351" y="533"/>
                  <a:pt x="1841" y="1"/>
                  <a:pt x="1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690462">
            <a:off x="8649987" y="3665629"/>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690462">
            <a:off x="2481135" y="1126300"/>
            <a:ext cx="58800" cy="59375"/>
          </a:xfrm>
          <a:custGeom>
            <a:avLst/>
            <a:gdLst/>
            <a:ahLst/>
            <a:cxnLst/>
            <a:rect l="l" t="t" r="r" b="b"/>
            <a:pathLst>
              <a:path w="2352" h="2375" extrusionOk="0">
                <a:moveTo>
                  <a:pt x="1176" y="1"/>
                </a:moveTo>
                <a:cubicBezTo>
                  <a:pt x="533" y="1"/>
                  <a:pt x="0" y="533"/>
                  <a:pt x="0" y="1199"/>
                </a:cubicBezTo>
                <a:cubicBezTo>
                  <a:pt x="0" y="1842"/>
                  <a:pt x="533" y="2374"/>
                  <a:pt x="1176" y="2374"/>
                </a:cubicBezTo>
                <a:cubicBezTo>
                  <a:pt x="1841" y="2374"/>
                  <a:pt x="2351" y="1842"/>
                  <a:pt x="2351" y="1199"/>
                </a:cubicBezTo>
                <a:cubicBezTo>
                  <a:pt x="2351" y="533"/>
                  <a:pt x="1841" y="1"/>
                  <a:pt x="1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690462">
            <a:off x="1884989" y="3711209"/>
            <a:ext cx="39375" cy="39400"/>
          </a:xfrm>
          <a:custGeom>
            <a:avLst/>
            <a:gdLst/>
            <a:ahLst/>
            <a:cxnLst/>
            <a:rect l="l" t="t" r="r" b="b"/>
            <a:pathLst>
              <a:path w="1575" h="1576" extrusionOk="0">
                <a:moveTo>
                  <a:pt x="799" y="0"/>
                </a:moveTo>
                <a:cubicBezTo>
                  <a:pt x="355" y="0"/>
                  <a:pt x="0" y="355"/>
                  <a:pt x="0" y="799"/>
                </a:cubicBezTo>
                <a:cubicBezTo>
                  <a:pt x="0" y="1220"/>
                  <a:pt x="355" y="1575"/>
                  <a:pt x="799" y="1575"/>
                </a:cubicBezTo>
                <a:cubicBezTo>
                  <a:pt x="1220" y="1575"/>
                  <a:pt x="1575" y="1220"/>
                  <a:pt x="1575" y="799"/>
                </a:cubicBezTo>
                <a:cubicBezTo>
                  <a:pt x="1575" y="355"/>
                  <a:pt x="1220" y="0"/>
                  <a:pt x="7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690462">
            <a:off x="634298" y="1468600"/>
            <a:ext cx="58800" cy="59375"/>
          </a:xfrm>
          <a:custGeom>
            <a:avLst/>
            <a:gdLst/>
            <a:ahLst/>
            <a:cxnLst/>
            <a:rect l="l" t="t" r="r" b="b"/>
            <a:pathLst>
              <a:path w="2352" h="2375" extrusionOk="0">
                <a:moveTo>
                  <a:pt x="1176" y="1"/>
                </a:moveTo>
                <a:cubicBezTo>
                  <a:pt x="533" y="1"/>
                  <a:pt x="0" y="533"/>
                  <a:pt x="0" y="1199"/>
                </a:cubicBezTo>
                <a:cubicBezTo>
                  <a:pt x="0" y="1842"/>
                  <a:pt x="533" y="2374"/>
                  <a:pt x="1176" y="2374"/>
                </a:cubicBezTo>
                <a:cubicBezTo>
                  <a:pt x="1841" y="2374"/>
                  <a:pt x="2351" y="1842"/>
                  <a:pt x="2351" y="1199"/>
                </a:cubicBezTo>
                <a:cubicBezTo>
                  <a:pt x="2351" y="533"/>
                  <a:pt x="1841" y="1"/>
                  <a:pt x="1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690462">
            <a:off x="5701173" y="1126300"/>
            <a:ext cx="58800" cy="59375"/>
          </a:xfrm>
          <a:custGeom>
            <a:avLst/>
            <a:gdLst/>
            <a:ahLst/>
            <a:cxnLst/>
            <a:rect l="l" t="t" r="r" b="b"/>
            <a:pathLst>
              <a:path w="2352" h="2375" extrusionOk="0">
                <a:moveTo>
                  <a:pt x="1176" y="1"/>
                </a:moveTo>
                <a:cubicBezTo>
                  <a:pt x="533" y="1"/>
                  <a:pt x="0" y="533"/>
                  <a:pt x="0" y="1199"/>
                </a:cubicBezTo>
                <a:cubicBezTo>
                  <a:pt x="0" y="1842"/>
                  <a:pt x="533" y="2374"/>
                  <a:pt x="1176" y="2374"/>
                </a:cubicBezTo>
                <a:cubicBezTo>
                  <a:pt x="1841" y="2374"/>
                  <a:pt x="2351" y="1842"/>
                  <a:pt x="2351" y="1199"/>
                </a:cubicBezTo>
                <a:cubicBezTo>
                  <a:pt x="2351" y="533"/>
                  <a:pt x="1841" y="1"/>
                  <a:pt x="1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690462">
            <a:off x="6074535" y="4373025"/>
            <a:ext cx="58800" cy="59375"/>
          </a:xfrm>
          <a:custGeom>
            <a:avLst/>
            <a:gdLst/>
            <a:ahLst/>
            <a:cxnLst/>
            <a:rect l="l" t="t" r="r" b="b"/>
            <a:pathLst>
              <a:path w="2352" h="2375" extrusionOk="0">
                <a:moveTo>
                  <a:pt x="1176" y="1"/>
                </a:moveTo>
                <a:cubicBezTo>
                  <a:pt x="533" y="1"/>
                  <a:pt x="0" y="533"/>
                  <a:pt x="0" y="1199"/>
                </a:cubicBezTo>
                <a:cubicBezTo>
                  <a:pt x="0" y="1842"/>
                  <a:pt x="533" y="2374"/>
                  <a:pt x="1176" y="2374"/>
                </a:cubicBezTo>
                <a:cubicBezTo>
                  <a:pt x="1841" y="2374"/>
                  <a:pt x="2351" y="1842"/>
                  <a:pt x="2351" y="1199"/>
                </a:cubicBezTo>
                <a:cubicBezTo>
                  <a:pt x="2351" y="533"/>
                  <a:pt x="1841" y="1"/>
                  <a:pt x="1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690462">
            <a:off x="7254124" y="4322367"/>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690462">
            <a:off x="7261549" y="2660179"/>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690462">
            <a:off x="3422702" y="4683034"/>
            <a:ext cx="39375" cy="39400"/>
          </a:xfrm>
          <a:custGeom>
            <a:avLst/>
            <a:gdLst/>
            <a:ahLst/>
            <a:cxnLst/>
            <a:rect l="l" t="t" r="r" b="b"/>
            <a:pathLst>
              <a:path w="1575" h="1576" extrusionOk="0">
                <a:moveTo>
                  <a:pt x="799" y="0"/>
                </a:moveTo>
                <a:cubicBezTo>
                  <a:pt x="355" y="0"/>
                  <a:pt x="0" y="355"/>
                  <a:pt x="0" y="799"/>
                </a:cubicBezTo>
                <a:cubicBezTo>
                  <a:pt x="0" y="1220"/>
                  <a:pt x="355" y="1575"/>
                  <a:pt x="799" y="1575"/>
                </a:cubicBezTo>
                <a:cubicBezTo>
                  <a:pt x="1220" y="1575"/>
                  <a:pt x="1575" y="1220"/>
                  <a:pt x="1575" y="799"/>
                </a:cubicBezTo>
                <a:cubicBezTo>
                  <a:pt x="1575" y="355"/>
                  <a:pt x="1220" y="0"/>
                  <a:pt x="7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690462">
            <a:off x="1217227" y="747859"/>
            <a:ext cx="39375" cy="39400"/>
          </a:xfrm>
          <a:custGeom>
            <a:avLst/>
            <a:gdLst/>
            <a:ahLst/>
            <a:cxnLst/>
            <a:rect l="l" t="t" r="r" b="b"/>
            <a:pathLst>
              <a:path w="1575" h="1576" extrusionOk="0">
                <a:moveTo>
                  <a:pt x="799" y="0"/>
                </a:moveTo>
                <a:cubicBezTo>
                  <a:pt x="355" y="0"/>
                  <a:pt x="0" y="355"/>
                  <a:pt x="0" y="799"/>
                </a:cubicBezTo>
                <a:cubicBezTo>
                  <a:pt x="0" y="1220"/>
                  <a:pt x="355" y="1575"/>
                  <a:pt x="799" y="1575"/>
                </a:cubicBezTo>
                <a:cubicBezTo>
                  <a:pt x="1220" y="1575"/>
                  <a:pt x="1575" y="1220"/>
                  <a:pt x="1575" y="799"/>
                </a:cubicBezTo>
                <a:cubicBezTo>
                  <a:pt x="1575" y="355"/>
                  <a:pt x="1220" y="0"/>
                  <a:pt x="7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690462">
            <a:off x="8181414" y="464334"/>
            <a:ext cx="39375" cy="39400"/>
          </a:xfrm>
          <a:custGeom>
            <a:avLst/>
            <a:gdLst/>
            <a:ahLst/>
            <a:cxnLst/>
            <a:rect l="l" t="t" r="r" b="b"/>
            <a:pathLst>
              <a:path w="1575" h="1576" extrusionOk="0">
                <a:moveTo>
                  <a:pt x="799" y="0"/>
                </a:moveTo>
                <a:cubicBezTo>
                  <a:pt x="355" y="0"/>
                  <a:pt x="0" y="355"/>
                  <a:pt x="0" y="799"/>
                </a:cubicBezTo>
                <a:cubicBezTo>
                  <a:pt x="0" y="1220"/>
                  <a:pt x="355" y="1575"/>
                  <a:pt x="799" y="1575"/>
                </a:cubicBezTo>
                <a:cubicBezTo>
                  <a:pt x="1220" y="1575"/>
                  <a:pt x="1575" y="1220"/>
                  <a:pt x="1575" y="799"/>
                </a:cubicBezTo>
                <a:cubicBezTo>
                  <a:pt x="1575" y="355"/>
                  <a:pt x="1220" y="0"/>
                  <a:pt x="7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690462">
            <a:off x="8329637" y="4636317"/>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690462">
            <a:off x="4122862" y="4097779"/>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690462">
            <a:off x="2948548" y="4313225"/>
            <a:ext cx="58800" cy="59375"/>
          </a:xfrm>
          <a:custGeom>
            <a:avLst/>
            <a:gdLst/>
            <a:ahLst/>
            <a:cxnLst/>
            <a:rect l="l" t="t" r="r" b="b"/>
            <a:pathLst>
              <a:path w="2352" h="2375" extrusionOk="0">
                <a:moveTo>
                  <a:pt x="1176" y="1"/>
                </a:moveTo>
                <a:cubicBezTo>
                  <a:pt x="533" y="1"/>
                  <a:pt x="0" y="533"/>
                  <a:pt x="0" y="1199"/>
                </a:cubicBezTo>
                <a:cubicBezTo>
                  <a:pt x="0" y="1842"/>
                  <a:pt x="533" y="2374"/>
                  <a:pt x="1176" y="2374"/>
                </a:cubicBezTo>
                <a:cubicBezTo>
                  <a:pt x="1841" y="2374"/>
                  <a:pt x="2351" y="1842"/>
                  <a:pt x="2351" y="1199"/>
                </a:cubicBezTo>
                <a:cubicBezTo>
                  <a:pt x="2351" y="533"/>
                  <a:pt x="1841" y="1"/>
                  <a:pt x="1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2"/>
          <p:cNvGrpSpPr/>
          <p:nvPr/>
        </p:nvGrpSpPr>
        <p:grpSpPr>
          <a:xfrm>
            <a:off x="2207581" y="-647022"/>
            <a:ext cx="7325046" cy="3729077"/>
            <a:chOff x="2207581" y="-647022"/>
            <a:chExt cx="7325046" cy="3729077"/>
          </a:xfrm>
        </p:grpSpPr>
        <p:sp>
          <p:nvSpPr>
            <p:cNvPr id="37" name="Google Shape;37;p2"/>
            <p:cNvSpPr/>
            <p:nvPr/>
          </p:nvSpPr>
          <p:spPr>
            <a:xfrm rot="690462">
              <a:off x="6196322" y="-428297"/>
              <a:ext cx="473476" cy="268776"/>
            </a:xfrm>
            <a:custGeom>
              <a:avLst/>
              <a:gdLst/>
              <a:ahLst/>
              <a:cxnLst/>
              <a:rect l="l" t="t" r="r" b="b"/>
              <a:pathLst>
                <a:path w="18939" h="10751" extrusionOk="0">
                  <a:moveTo>
                    <a:pt x="390" y="0"/>
                  </a:moveTo>
                  <a:cubicBezTo>
                    <a:pt x="123" y="0"/>
                    <a:pt x="0" y="174"/>
                    <a:pt x="20" y="473"/>
                  </a:cubicBezTo>
                  <a:cubicBezTo>
                    <a:pt x="42" y="628"/>
                    <a:pt x="109" y="806"/>
                    <a:pt x="197" y="939"/>
                  </a:cubicBezTo>
                  <a:cubicBezTo>
                    <a:pt x="508" y="1471"/>
                    <a:pt x="863" y="1981"/>
                    <a:pt x="1240" y="2447"/>
                  </a:cubicBezTo>
                  <a:cubicBezTo>
                    <a:pt x="1506" y="2780"/>
                    <a:pt x="1506" y="2780"/>
                    <a:pt x="1151" y="2979"/>
                  </a:cubicBezTo>
                  <a:cubicBezTo>
                    <a:pt x="863" y="3134"/>
                    <a:pt x="575" y="3312"/>
                    <a:pt x="308" y="3534"/>
                  </a:cubicBezTo>
                  <a:cubicBezTo>
                    <a:pt x="153" y="3645"/>
                    <a:pt x="20" y="3800"/>
                    <a:pt x="87" y="3999"/>
                  </a:cubicBezTo>
                  <a:cubicBezTo>
                    <a:pt x="153" y="4221"/>
                    <a:pt x="331" y="4376"/>
                    <a:pt x="552" y="4399"/>
                  </a:cubicBezTo>
                  <a:cubicBezTo>
                    <a:pt x="662" y="4414"/>
                    <a:pt x="772" y="4422"/>
                    <a:pt x="881" y="4422"/>
                  </a:cubicBezTo>
                  <a:cubicBezTo>
                    <a:pt x="1080" y="4422"/>
                    <a:pt x="1276" y="4397"/>
                    <a:pt x="1462" y="4354"/>
                  </a:cubicBezTo>
                  <a:cubicBezTo>
                    <a:pt x="2127" y="4221"/>
                    <a:pt x="2792" y="4022"/>
                    <a:pt x="3413" y="3733"/>
                  </a:cubicBezTo>
                  <a:cubicBezTo>
                    <a:pt x="3610" y="3649"/>
                    <a:pt x="3723" y="3601"/>
                    <a:pt x="3810" y="3601"/>
                  </a:cubicBezTo>
                  <a:cubicBezTo>
                    <a:pt x="3930" y="3601"/>
                    <a:pt x="4001" y="3692"/>
                    <a:pt x="4168" y="3911"/>
                  </a:cubicBezTo>
                  <a:cubicBezTo>
                    <a:pt x="5010" y="4975"/>
                    <a:pt x="5920" y="5951"/>
                    <a:pt x="6873" y="6883"/>
                  </a:cubicBezTo>
                  <a:cubicBezTo>
                    <a:pt x="8448" y="8413"/>
                    <a:pt x="10444" y="9411"/>
                    <a:pt x="12596" y="9788"/>
                  </a:cubicBezTo>
                  <a:cubicBezTo>
                    <a:pt x="12618" y="9788"/>
                    <a:pt x="12643" y="9787"/>
                    <a:pt x="12669" y="9787"/>
                  </a:cubicBezTo>
                  <a:cubicBezTo>
                    <a:pt x="12748" y="9787"/>
                    <a:pt x="12840" y="9799"/>
                    <a:pt x="12906" y="9899"/>
                  </a:cubicBezTo>
                  <a:cubicBezTo>
                    <a:pt x="12751" y="10054"/>
                    <a:pt x="12640" y="10254"/>
                    <a:pt x="12618" y="10476"/>
                  </a:cubicBezTo>
                  <a:cubicBezTo>
                    <a:pt x="12618" y="10646"/>
                    <a:pt x="12696" y="10750"/>
                    <a:pt x="12822" y="10750"/>
                  </a:cubicBezTo>
                  <a:cubicBezTo>
                    <a:pt x="12861" y="10750"/>
                    <a:pt x="12904" y="10741"/>
                    <a:pt x="12951" y="10720"/>
                  </a:cubicBezTo>
                  <a:cubicBezTo>
                    <a:pt x="13217" y="10609"/>
                    <a:pt x="13461" y="10454"/>
                    <a:pt x="13682" y="10232"/>
                  </a:cubicBezTo>
                  <a:cubicBezTo>
                    <a:pt x="13865" y="10029"/>
                    <a:pt x="14141" y="9918"/>
                    <a:pt x="14425" y="9918"/>
                  </a:cubicBezTo>
                  <a:cubicBezTo>
                    <a:pt x="14451" y="9918"/>
                    <a:pt x="14477" y="9919"/>
                    <a:pt x="14503" y="9921"/>
                  </a:cubicBezTo>
                  <a:cubicBezTo>
                    <a:pt x="15523" y="9921"/>
                    <a:pt x="16544" y="9810"/>
                    <a:pt x="17519" y="9566"/>
                  </a:cubicBezTo>
                  <a:cubicBezTo>
                    <a:pt x="17941" y="9478"/>
                    <a:pt x="18340" y="9278"/>
                    <a:pt x="18628" y="8968"/>
                  </a:cubicBezTo>
                  <a:cubicBezTo>
                    <a:pt x="18917" y="8613"/>
                    <a:pt x="18939" y="8480"/>
                    <a:pt x="18695" y="8103"/>
                  </a:cubicBezTo>
                  <a:cubicBezTo>
                    <a:pt x="17897" y="6971"/>
                    <a:pt x="16943" y="5996"/>
                    <a:pt x="15856" y="5175"/>
                  </a:cubicBezTo>
                  <a:cubicBezTo>
                    <a:pt x="14769" y="4354"/>
                    <a:pt x="13594" y="3733"/>
                    <a:pt x="12307" y="3290"/>
                  </a:cubicBezTo>
                  <a:cubicBezTo>
                    <a:pt x="10444" y="2602"/>
                    <a:pt x="8515" y="2114"/>
                    <a:pt x="6563" y="1804"/>
                  </a:cubicBezTo>
                  <a:cubicBezTo>
                    <a:pt x="5989" y="1699"/>
                    <a:pt x="5401" y="1663"/>
                    <a:pt x="4820" y="1663"/>
                  </a:cubicBezTo>
                  <a:cubicBezTo>
                    <a:pt x="4661" y="1663"/>
                    <a:pt x="4503" y="1666"/>
                    <a:pt x="4345" y="1671"/>
                  </a:cubicBezTo>
                  <a:cubicBezTo>
                    <a:pt x="4168" y="1671"/>
                    <a:pt x="3990" y="1626"/>
                    <a:pt x="3835" y="1515"/>
                  </a:cubicBezTo>
                  <a:cubicBezTo>
                    <a:pt x="2948" y="1027"/>
                    <a:pt x="2038" y="628"/>
                    <a:pt x="1151" y="185"/>
                  </a:cubicBezTo>
                  <a:cubicBezTo>
                    <a:pt x="929" y="74"/>
                    <a:pt x="708" y="29"/>
                    <a:pt x="486" y="7"/>
                  </a:cubicBezTo>
                  <a:cubicBezTo>
                    <a:pt x="452" y="3"/>
                    <a:pt x="420" y="0"/>
                    <a:pt x="3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690462">
              <a:off x="6405662" y="-538266"/>
              <a:ext cx="500476" cy="315776"/>
            </a:xfrm>
            <a:custGeom>
              <a:avLst/>
              <a:gdLst/>
              <a:ahLst/>
              <a:cxnLst/>
              <a:rect l="l" t="t" r="r" b="b"/>
              <a:pathLst>
                <a:path w="20019" h="12631" extrusionOk="0">
                  <a:moveTo>
                    <a:pt x="319" y="1"/>
                  </a:moveTo>
                  <a:cubicBezTo>
                    <a:pt x="88" y="1"/>
                    <a:pt x="1" y="158"/>
                    <a:pt x="57" y="459"/>
                  </a:cubicBezTo>
                  <a:cubicBezTo>
                    <a:pt x="101" y="637"/>
                    <a:pt x="168" y="814"/>
                    <a:pt x="279" y="970"/>
                  </a:cubicBezTo>
                  <a:cubicBezTo>
                    <a:pt x="656" y="1568"/>
                    <a:pt x="1055" y="2145"/>
                    <a:pt x="1499" y="2677"/>
                  </a:cubicBezTo>
                  <a:cubicBezTo>
                    <a:pt x="1809" y="3054"/>
                    <a:pt x="1787" y="3054"/>
                    <a:pt x="1476" y="3232"/>
                  </a:cubicBezTo>
                  <a:cubicBezTo>
                    <a:pt x="1188" y="3343"/>
                    <a:pt x="900" y="3520"/>
                    <a:pt x="656" y="3698"/>
                  </a:cubicBezTo>
                  <a:cubicBezTo>
                    <a:pt x="501" y="3808"/>
                    <a:pt x="434" y="3986"/>
                    <a:pt x="478" y="4186"/>
                  </a:cubicBezTo>
                  <a:cubicBezTo>
                    <a:pt x="567" y="4407"/>
                    <a:pt x="745" y="4585"/>
                    <a:pt x="989" y="4651"/>
                  </a:cubicBezTo>
                  <a:cubicBezTo>
                    <a:pt x="1189" y="4694"/>
                    <a:pt x="1390" y="4719"/>
                    <a:pt x="1590" y="4719"/>
                  </a:cubicBezTo>
                  <a:cubicBezTo>
                    <a:pt x="1700" y="4719"/>
                    <a:pt x="1810" y="4711"/>
                    <a:pt x="1920" y="4696"/>
                  </a:cubicBezTo>
                  <a:cubicBezTo>
                    <a:pt x="2563" y="4629"/>
                    <a:pt x="3206" y="4474"/>
                    <a:pt x="3805" y="4252"/>
                  </a:cubicBezTo>
                  <a:cubicBezTo>
                    <a:pt x="3978" y="4194"/>
                    <a:pt x="4084" y="4158"/>
                    <a:pt x="4167" y="4158"/>
                  </a:cubicBezTo>
                  <a:cubicBezTo>
                    <a:pt x="4307" y="4158"/>
                    <a:pt x="4381" y="4262"/>
                    <a:pt x="4604" y="4540"/>
                  </a:cubicBezTo>
                  <a:cubicBezTo>
                    <a:pt x="5557" y="5716"/>
                    <a:pt x="6578" y="6847"/>
                    <a:pt x="7664" y="7934"/>
                  </a:cubicBezTo>
                  <a:cubicBezTo>
                    <a:pt x="9350" y="9664"/>
                    <a:pt x="11457" y="10906"/>
                    <a:pt x="13764" y="11593"/>
                  </a:cubicBezTo>
                  <a:cubicBezTo>
                    <a:pt x="13852" y="11616"/>
                    <a:pt x="13963" y="11616"/>
                    <a:pt x="14074" y="11749"/>
                  </a:cubicBezTo>
                  <a:cubicBezTo>
                    <a:pt x="13919" y="11904"/>
                    <a:pt x="13830" y="12104"/>
                    <a:pt x="13852" y="12325"/>
                  </a:cubicBezTo>
                  <a:cubicBezTo>
                    <a:pt x="13871" y="12508"/>
                    <a:pt x="13965" y="12631"/>
                    <a:pt x="14109" y="12631"/>
                  </a:cubicBezTo>
                  <a:cubicBezTo>
                    <a:pt x="14139" y="12631"/>
                    <a:pt x="14172" y="12625"/>
                    <a:pt x="14207" y="12614"/>
                  </a:cubicBezTo>
                  <a:cubicBezTo>
                    <a:pt x="14451" y="12525"/>
                    <a:pt x="14695" y="12392"/>
                    <a:pt x="14873" y="12170"/>
                  </a:cubicBezTo>
                  <a:cubicBezTo>
                    <a:pt x="15028" y="12015"/>
                    <a:pt x="15251" y="11926"/>
                    <a:pt x="15478" y="11926"/>
                  </a:cubicBezTo>
                  <a:cubicBezTo>
                    <a:pt x="15542" y="11926"/>
                    <a:pt x="15607" y="11934"/>
                    <a:pt x="15671" y="11948"/>
                  </a:cubicBezTo>
                  <a:cubicBezTo>
                    <a:pt x="16110" y="11986"/>
                    <a:pt x="16546" y="12008"/>
                    <a:pt x="16978" y="12008"/>
                  </a:cubicBezTo>
                  <a:cubicBezTo>
                    <a:pt x="17551" y="12008"/>
                    <a:pt x="18119" y="11970"/>
                    <a:pt x="18688" y="11882"/>
                  </a:cubicBezTo>
                  <a:cubicBezTo>
                    <a:pt x="19109" y="11837"/>
                    <a:pt x="19486" y="11660"/>
                    <a:pt x="19752" y="11349"/>
                  </a:cubicBezTo>
                  <a:cubicBezTo>
                    <a:pt x="20018" y="11017"/>
                    <a:pt x="20018" y="10884"/>
                    <a:pt x="19730" y="10462"/>
                  </a:cubicBezTo>
                  <a:cubicBezTo>
                    <a:pt x="18821" y="9198"/>
                    <a:pt x="17734" y="8045"/>
                    <a:pt x="16536" y="7069"/>
                  </a:cubicBezTo>
                  <a:cubicBezTo>
                    <a:pt x="15405" y="6115"/>
                    <a:pt x="14119" y="5317"/>
                    <a:pt x="12766" y="4718"/>
                  </a:cubicBezTo>
                  <a:cubicBezTo>
                    <a:pt x="10858" y="3808"/>
                    <a:pt x="8840" y="3099"/>
                    <a:pt x="6799" y="2544"/>
                  </a:cubicBezTo>
                  <a:cubicBezTo>
                    <a:pt x="6068" y="2345"/>
                    <a:pt x="5313" y="2234"/>
                    <a:pt x="4537" y="2189"/>
                  </a:cubicBezTo>
                  <a:cubicBezTo>
                    <a:pt x="4360" y="2167"/>
                    <a:pt x="4160" y="2101"/>
                    <a:pt x="4005" y="1968"/>
                  </a:cubicBezTo>
                  <a:cubicBezTo>
                    <a:pt x="3073" y="1369"/>
                    <a:pt x="2120" y="836"/>
                    <a:pt x="1166" y="282"/>
                  </a:cubicBezTo>
                  <a:cubicBezTo>
                    <a:pt x="944" y="149"/>
                    <a:pt x="700" y="60"/>
                    <a:pt x="456" y="16"/>
                  </a:cubicBezTo>
                  <a:cubicBezTo>
                    <a:pt x="406" y="6"/>
                    <a:pt x="360" y="1"/>
                    <a:pt x="3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690462">
              <a:off x="6149496" y="-136547"/>
              <a:ext cx="457451" cy="181800"/>
            </a:xfrm>
            <a:custGeom>
              <a:avLst/>
              <a:gdLst/>
              <a:ahLst/>
              <a:cxnLst/>
              <a:rect l="l" t="t" r="r" b="b"/>
              <a:pathLst>
                <a:path w="18298" h="7272" extrusionOk="0">
                  <a:moveTo>
                    <a:pt x="1611" y="1"/>
                  </a:moveTo>
                  <a:cubicBezTo>
                    <a:pt x="1515" y="1"/>
                    <a:pt x="1421" y="12"/>
                    <a:pt x="1331" y="32"/>
                  </a:cubicBezTo>
                  <a:cubicBezTo>
                    <a:pt x="1020" y="32"/>
                    <a:pt x="776" y="276"/>
                    <a:pt x="754" y="564"/>
                  </a:cubicBezTo>
                  <a:cubicBezTo>
                    <a:pt x="732" y="697"/>
                    <a:pt x="754" y="830"/>
                    <a:pt x="821" y="963"/>
                  </a:cubicBezTo>
                  <a:cubicBezTo>
                    <a:pt x="1020" y="1385"/>
                    <a:pt x="1264" y="1784"/>
                    <a:pt x="1553" y="2139"/>
                  </a:cubicBezTo>
                  <a:cubicBezTo>
                    <a:pt x="1752" y="2383"/>
                    <a:pt x="1752" y="2383"/>
                    <a:pt x="1353" y="2649"/>
                  </a:cubicBezTo>
                  <a:cubicBezTo>
                    <a:pt x="998" y="2871"/>
                    <a:pt x="666" y="3092"/>
                    <a:pt x="333" y="3336"/>
                  </a:cubicBezTo>
                  <a:cubicBezTo>
                    <a:pt x="155" y="3492"/>
                    <a:pt x="0" y="3647"/>
                    <a:pt x="22" y="3846"/>
                  </a:cubicBezTo>
                  <a:cubicBezTo>
                    <a:pt x="22" y="4024"/>
                    <a:pt x="155" y="4113"/>
                    <a:pt x="399" y="4113"/>
                  </a:cubicBezTo>
                  <a:cubicBezTo>
                    <a:pt x="710" y="4068"/>
                    <a:pt x="1043" y="4002"/>
                    <a:pt x="1331" y="3869"/>
                  </a:cubicBezTo>
                  <a:cubicBezTo>
                    <a:pt x="2063" y="3580"/>
                    <a:pt x="2773" y="3248"/>
                    <a:pt x="3460" y="2848"/>
                  </a:cubicBezTo>
                  <a:cubicBezTo>
                    <a:pt x="3726" y="2704"/>
                    <a:pt x="3859" y="2632"/>
                    <a:pt x="3954" y="2632"/>
                  </a:cubicBezTo>
                  <a:cubicBezTo>
                    <a:pt x="4048" y="2632"/>
                    <a:pt x="4103" y="2704"/>
                    <a:pt x="4214" y="2848"/>
                  </a:cubicBezTo>
                  <a:cubicBezTo>
                    <a:pt x="4835" y="3647"/>
                    <a:pt x="5523" y="4357"/>
                    <a:pt x="6321" y="5000"/>
                  </a:cubicBezTo>
                  <a:cubicBezTo>
                    <a:pt x="7489" y="5950"/>
                    <a:pt x="8975" y="6441"/>
                    <a:pt x="10826" y="6441"/>
                  </a:cubicBezTo>
                  <a:cubicBezTo>
                    <a:pt x="11049" y="6441"/>
                    <a:pt x="11277" y="6434"/>
                    <a:pt x="11511" y="6419"/>
                  </a:cubicBezTo>
                  <a:cubicBezTo>
                    <a:pt x="11572" y="6407"/>
                    <a:pt x="11632" y="6388"/>
                    <a:pt x="11686" y="6388"/>
                  </a:cubicBezTo>
                  <a:cubicBezTo>
                    <a:pt x="11730" y="6388"/>
                    <a:pt x="11769" y="6401"/>
                    <a:pt x="11799" y="6441"/>
                  </a:cubicBezTo>
                  <a:cubicBezTo>
                    <a:pt x="11622" y="6619"/>
                    <a:pt x="11467" y="6818"/>
                    <a:pt x="11378" y="7062"/>
                  </a:cubicBezTo>
                  <a:cubicBezTo>
                    <a:pt x="11348" y="7197"/>
                    <a:pt x="11389" y="7271"/>
                    <a:pt x="11486" y="7271"/>
                  </a:cubicBezTo>
                  <a:cubicBezTo>
                    <a:pt x="11534" y="7271"/>
                    <a:pt x="11594" y="7254"/>
                    <a:pt x="11666" y="7218"/>
                  </a:cubicBezTo>
                  <a:cubicBezTo>
                    <a:pt x="11955" y="7040"/>
                    <a:pt x="12243" y="6841"/>
                    <a:pt x="12509" y="6597"/>
                  </a:cubicBezTo>
                  <a:cubicBezTo>
                    <a:pt x="12753" y="6353"/>
                    <a:pt x="13064" y="6175"/>
                    <a:pt x="13419" y="6109"/>
                  </a:cubicBezTo>
                  <a:cubicBezTo>
                    <a:pt x="14505" y="5865"/>
                    <a:pt x="15570" y="5532"/>
                    <a:pt x="16590" y="5088"/>
                  </a:cubicBezTo>
                  <a:cubicBezTo>
                    <a:pt x="17078" y="4911"/>
                    <a:pt x="17522" y="4623"/>
                    <a:pt x="17877" y="4268"/>
                  </a:cubicBezTo>
                  <a:cubicBezTo>
                    <a:pt x="18254" y="3869"/>
                    <a:pt x="18298" y="3736"/>
                    <a:pt x="18121" y="3447"/>
                  </a:cubicBezTo>
                  <a:cubicBezTo>
                    <a:pt x="17566" y="2560"/>
                    <a:pt x="16812" y="1850"/>
                    <a:pt x="15880" y="1340"/>
                  </a:cubicBezTo>
                  <a:cubicBezTo>
                    <a:pt x="14905" y="808"/>
                    <a:pt x="13818" y="497"/>
                    <a:pt x="12709" y="386"/>
                  </a:cubicBezTo>
                  <a:cubicBezTo>
                    <a:pt x="11661" y="274"/>
                    <a:pt x="10613" y="218"/>
                    <a:pt x="9569" y="218"/>
                  </a:cubicBezTo>
                  <a:cubicBezTo>
                    <a:pt x="8757" y="218"/>
                    <a:pt x="7947" y="252"/>
                    <a:pt x="7142" y="320"/>
                  </a:cubicBezTo>
                  <a:cubicBezTo>
                    <a:pt x="6388" y="386"/>
                    <a:pt x="5634" y="520"/>
                    <a:pt x="4902" y="697"/>
                  </a:cubicBezTo>
                  <a:cubicBezTo>
                    <a:pt x="4832" y="717"/>
                    <a:pt x="4758" y="728"/>
                    <a:pt x="4683" y="728"/>
                  </a:cubicBezTo>
                  <a:cubicBezTo>
                    <a:pt x="4591" y="728"/>
                    <a:pt x="4499" y="711"/>
                    <a:pt x="4414" y="675"/>
                  </a:cubicBezTo>
                  <a:cubicBezTo>
                    <a:pt x="3638" y="409"/>
                    <a:pt x="2795" y="253"/>
                    <a:pt x="1974" y="54"/>
                  </a:cubicBezTo>
                  <a:cubicBezTo>
                    <a:pt x="1852" y="17"/>
                    <a:pt x="1730" y="1"/>
                    <a:pt x="16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690462">
              <a:off x="6954976" y="-266381"/>
              <a:ext cx="474051" cy="268776"/>
            </a:xfrm>
            <a:custGeom>
              <a:avLst/>
              <a:gdLst/>
              <a:ahLst/>
              <a:cxnLst/>
              <a:rect l="l" t="t" r="r" b="b"/>
              <a:pathLst>
                <a:path w="18962" h="10751" extrusionOk="0">
                  <a:moveTo>
                    <a:pt x="391" y="1"/>
                  </a:moveTo>
                  <a:cubicBezTo>
                    <a:pt x="124" y="1"/>
                    <a:pt x="1" y="174"/>
                    <a:pt x="21" y="473"/>
                  </a:cubicBezTo>
                  <a:cubicBezTo>
                    <a:pt x="43" y="628"/>
                    <a:pt x="110" y="784"/>
                    <a:pt x="198" y="939"/>
                  </a:cubicBezTo>
                  <a:cubicBezTo>
                    <a:pt x="509" y="1471"/>
                    <a:pt x="864" y="1981"/>
                    <a:pt x="1263" y="2447"/>
                  </a:cubicBezTo>
                  <a:cubicBezTo>
                    <a:pt x="1529" y="2780"/>
                    <a:pt x="1507" y="2780"/>
                    <a:pt x="1174" y="2979"/>
                  </a:cubicBezTo>
                  <a:cubicBezTo>
                    <a:pt x="864" y="3135"/>
                    <a:pt x="575" y="3312"/>
                    <a:pt x="309" y="3512"/>
                  </a:cubicBezTo>
                  <a:cubicBezTo>
                    <a:pt x="176" y="3645"/>
                    <a:pt x="43" y="3800"/>
                    <a:pt x="110" y="3978"/>
                  </a:cubicBezTo>
                  <a:cubicBezTo>
                    <a:pt x="154" y="4199"/>
                    <a:pt x="331" y="4355"/>
                    <a:pt x="553" y="4399"/>
                  </a:cubicBezTo>
                  <a:cubicBezTo>
                    <a:pt x="657" y="4406"/>
                    <a:pt x="760" y="4411"/>
                    <a:pt x="863" y="4411"/>
                  </a:cubicBezTo>
                  <a:cubicBezTo>
                    <a:pt x="1068" y="4411"/>
                    <a:pt x="1270" y="4392"/>
                    <a:pt x="1462" y="4332"/>
                  </a:cubicBezTo>
                  <a:cubicBezTo>
                    <a:pt x="2128" y="4199"/>
                    <a:pt x="2793" y="4000"/>
                    <a:pt x="3414" y="3734"/>
                  </a:cubicBezTo>
                  <a:cubicBezTo>
                    <a:pt x="3610" y="3649"/>
                    <a:pt x="3724" y="3601"/>
                    <a:pt x="3813" y="3601"/>
                  </a:cubicBezTo>
                  <a:cubicBezTo>
                    <a:pt x="3935" y="3601"/>
                    <a:pt x="4011" y="3693"/>
                    <a:pt x="4191" y="3911"/>
                  </a:cubicBezTo>
                  <a:cubicBezTo>
                    <a:pt x="5011" y="4953"/>
                    <a:pt x="5921" y="5951"/>
                    <a:pt x="6896" y="6883"/>
                  </a:cubicBezTo>
                  <a:cubicBezTo>
                    <a:pt x="8471" y="8391"/>
                    <a:pt x="10467" y="9411"/>
                    <a:pt x="12619" y="9789"/>
                  </a:cubicBezTo>
                  <a:cubicBezTo>
                    <a:pt x="12707" y="9789"/>
                    <a:pt x="12840" y="9789"/>
                    <a:pt x="12929" y="9899"/>
                  </a:cubicBezTo>
                  <a:cubicBezTo>
                    <a:pt x="12752" y="10055"/>
                    <a:pt x="12663" y="10254"/>
                    <a:pt x="12641" y="10476"/>
                  </a:cubicBezTo>
                  <a:cubicBezTo>
                    <a:pt x="12641" y="10646"/>
                    <a:pt x="12719" y="10751"/>
                    <a:pt x="12845" y="10751"/>
                  </a:cubicBezTo>
                  <a:cubicBezTo>
                    <a:pt x="12884" y="10751"/>
                    <a:pt x="12927" y="10741"/>
                    <a:pt x="12974" y="10720"/>
                  </a:cubicBezTo>
                  <a:cubicBezTo>
                    <a:pt x="13240" y="10609"/>
                    <a:pt x="13484" y="10454"/>
                    <a:pt x="13683" y="10232"/>
                  </a:cubicBezTo>
                  <a:cubicBezTo>
                    <a:pt x="13886" y="10029"/>
                    <a:pt x="14164" y="9919"/>
                    <a:pt x="14448" y="9919"/>
                  </a:cubicBezTo>
                  <a:cubicBezTo>
                    <a:pt x="14474" y="9919"/>
                    <a:pt x="14500" y="9920"/>
                    <a:pt x="14526" y="9922"/>
                  </a:cubicBezTo>
                  <a:cubicBezTo>
                    <a:pt x="15524" y="9922"/>
                    <a:pt x="16544" y="9811"/>
                    <a:pt x="17542" y="9567"/>
                  </a:cubicBezTo>
                  <a:cubicBezTo>
                    <a:pt x="17964" y="9478"/>
                    <a:pt x="18341" y="9278"/>
                    <a:pt x="18651" y="8968"/>
                  </a:cubicBezTo>
                  <a:cubicBezTo>
                    <a:pt x="18940" y="8613"/>
                    <a:pt x="18962" y="8480"/>
                    <a:pt x="18696" y="8103"/>
                  </a:cubicBezTo>
                  <a:cubicBezTo>
                    <a:pt x="17143" y="5863"/>
                    <a:pt x="14903" y="4177"/>
                    <a:pt x="12330" y="3290"/>
                  </a:cubicBezTo>
                  <a:cubicBezTo>
                    <a:pt x="10467" y="2602"/>
                    <a:pt x="8538" y="2114"/>
                    <a:pt x="6564" y="1804"/>
                  </a:cubicBezTo>
                  <a:cubicBezTo>
                    <a:pt x="5989" y="1700"/>
                    <a:pt x="5415" y="1663"/>
                    <a:pt x="4830" y="1663"/>
                  </a:cubicBezTo>
                  <a:cubicBezTo>
                    <a:pt x="4669" y="1663"/>
                    <a:pt x="4508" y="1666"/>
                    <a:pt x="4346" y="1671"/>
                  </a:cubicBezTo>
                  <a:cubicBezTo>
                    <a:pt x="4168" y="1671"/>
                    <a:pt x="3991" y="1627"/>
                    <a:pt x="3836" y="1516"/>
                  </a:cubicBezTo>
                  <a:cubicBezTo>
                    <a:pt x="2971" y="1028"/>
                    <a:pt x="2061" y="628"/>
                    <a:pt x="1152" y="185"/>
                  </a:cubicBezTo>
                  <a:cubicBezTo>
                    <a:pt x="952" y="74"/>
                    <a:pt x="708" y="30"/>
                    <a:pt x="487" y="7"/>
                  </a:cubicBezTo>
                  <a:cubicBezTo>
                    <a:pt x="453" y="3"/>
                    <a:pt x="421" y="1"/>
                    <a:pt x="3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690462">
              <a:off x="6678869" y="57529"/>
              <a:ext cx="497776" cy="318901"/>
            </a:xfrm>
            <a:custGeom>
              <a:avLst/>
              <a:gdLst/>
              <a:ahLst/>
              <a:cxnLst/>
              <a:rect l="l" t="t" r="r" b="b"/>
              <a:pathLst>
                <a:path w="19911" h="12756" extrusionOk="0">
                  <a:moveTo>
                    <a:pt x="322" y="1"/>
                  </a:moveTo>
                  <a:cubicBezTo>
                    <a:pt x="90" y="1"/>
                    <a:pt x="0" y="158"/>
                    <a:pt x="38" y="460"/>
                  </a:cubicBezTo>
                  <a:cubicBezTo>
                    <a:pt x="82" y="637"/>
                    <a:pt x="171" y="814"/>
                    <a:pt x="282" y="970"/>
                  </a:cubicBezTo>
                  <a:cubicBezTo>
                    <a:pt x="637" y="1569"/>
                    <a:pt x="1036" y="2145"/>
                    <a:pt x="1480" y="2678"/>
                  </a:cubicBezTo>
                  <a:cubicBezTo>
                    <a:pt x="1768" y="3055"/>
                    <a:pt x="1768" y="3055"/>
                    <a:pt x="1435" y="3232"/>
                  </a:cubicBezTo>
                  <a:cubicBezTo>
                    <a:pt x="1147" y="3343"/>
                    <a:pt x="881" y="3498"/>
                    <a:pt x="637" y="3698"/>
                  </a:cubicBezTo>
                  <a:cubicBezTo>
                    <a:pt x="459" y="3787"/>
                    <a:pt x="393" y="3986"/>
                    <a:pt x="459" y="4164"/>
                  </a:cubicBezTo>
                  <a:cubicBezTo>
                    <a:pt x="526" y="4408"/>
                    <a:pt x="725" y="4585"/>
                    <a:pt x="947" y="4652"/>
                  </a:cubicBezTo>
                  <a:cubicBezTo>
                    <a:pt x="1148" y="4694"/>
                    <a:pt x="1348" y="4719"/>
                    <a:pt x="1549" y="4719"/>
                  </a:cubicBezTo>
                  <a:cubicBezTo>
                    <a:pt x="1659" y="4719"/>
                    <a:pt x="1769" y="4712"/>
                    <a:pt x="1879" y="4696"/>
                  </a:cubicBezTo>
                  <a:cubicBezTo>
                    <a:pt x="2522" y="4629"/>
                    <a:pt x="3165" y="4496"/>
                    <a:pt x="3764" y="4274"/>
                  </a:cubicBezTo>
                  <a:cubicBezTo>
                    <a:pt x="3937" y="4217"/>
                    <a:pt x="4046" y="4180"/>
                    <a:pt x="4131" y="4180"/>
                  </a:cubicBezTo>
                  <a:cubicBezTo>
                    <a:pt x="4276" y="4180"/>
                    <a:pt x="4353" y="4284"/>
                    <a:pt x="4562" y="4563"/>
                  </a:cubicBezTo>
                  <a:cubicBezTo>
                    <a:pt x="5516" y="5760"/>
                    <a:pt x="6514" y="6892"/>
                    <a:pt x="7579" y="8001"/>
                  </a:cubicBezTo>
                  <a:cubicBezTo>
                    <a:pt x="9242" y="9731"/>
                    <a:pt x="11327" y="10995"/>
                    <a:pt x="13634" y="11705"/>
                  </a:cubicBezTo>
                  <a:cubicBezTo>
                    <a:pt x="13745" y="11727"/>
                    <a:pt x="13856" y="11727"/>
                    <a:pt x="13967" y="11860"/>
                  </a:cubicBezTo>
                  <a:cubicBezTo>
                    <a:pt x="13811" y="12015"/>
                    <a:pt x="13723" y="12215"/>
                    <a:pt x="13723" y="12436"/>
                  </a:cubicBezTo>
                  <a:cubicBezTo>
                    <a:pt x="13742" y="12630"/>
                    <a:pt x="13845" y="12755"/>
                    <a:pt x="14003" y="12755"/>
                  </a:cubicBezTo>
                  <a:cubicBezTo>
                    <a:pt x="14027" y="12755"/>
                    <a:pt x="14052" y="12753"/>
                    <a:pt x="14077" y="12747"/>
                  </a:cubicBezTo>
                  <a:cubicBezTo>
                    <a:pt x="14344" y="12658"/>
                    <a:pt x="14565" y="12503"/>
                    <a:pt x="14765" y="12303"/>
                  </a:cubicBezTo>
                  <a:cubicBezTo>
                    <a:pt x="14926" y="12124"/>
                    <a:pt x="15160" y="12046"/>
                    <a:pt x="15395" y="12046"/>
                  </a:cubicBezTo>
                  <a:cubicBezTo>
                    <a:pt x="15452" y="12046"/>
                    <a:pt x="15508" y="12051"/>
                    <a:pt x="15563" y="12059"/>
                  </a:cubicBezTo>
                  <a:cubicBezTo>
                    <a:pt x="16021" y="12120"/>
                    <a:pt x="16484" y="12149"/>
                    <a:pt x="16946" y="12149"/>
                  </a:cubicBezTo>
                  <a:cubicBezTo>
                    <a:pt x="17493" y="12149"/>
                    <a:pt x="18039" y="12109"/>
                    <a:pt x="18580" y="12037"/>
                  </a:cubicBezTo>
                  <a:cubicBezTo>
                    <a:pt x="18979" y="12015"/>
                    <a:pt x="19356" y="11838"/>
                    <a:pt x="19644" y="11527"/>
                  </a:cubicBezTo>
                  <a:cubicBezTo>
                    <a:pt x="19911" y="11194"/>
                    <a:pt x="19911" y="11061"/>
                    <a:pt x="19622" y="10640"/>
                  </a:cubicBezTo>
                  <a:cubicBezTo>
                    <a:pt x="18735" y="9354"/>
                    <a:pt x="17670" y="8200"/>
                    <a:pt x="16473" y="7202"/>
                  </a:cubicBezTo>
                  <a:cubicBezTo>
                    <a:pt x="15342" y="6248"/>
                    <a:pt x="14077" y="5450"/>
                    <a:pt x="12724" y="4829"/>
                  </a:cubicBezTo>
                  <a:cubicBezTo>
                    <a:pt x="10817" y="3920"/>
                    <a:pt x="8821" y="3165"/>
                    <a:pt x="6780" y="2611"/>
                  </a:cubicBezTo>
                  <a:cubicBezTo>
                    <a:pt x="6049" y="2411"/>
                    <a:pt x="5294" y="2278"/>
                    <a:pt x="4518" y="2212"/>
                  </a:cubicBezTo>
                  <a:cubicBezTo>
                    <a:pt x="4341" y="2212"/>
                    <a:pt x="4141" y="2123"/>
                    <a:pt x="3986" y="2012"/>
                  </a:cubicBezTo>
                  <a:cubicBezTo>
                    <a:pt x="3076" y="1391"/>
                    <a:pt x="2101" y="859"/>
                    <a:pt x="1169" y="282"/>
                  </a:cubicBezTo>
                  <a:cubicBezTo>
                    <a:pt x="947" y="149"/>
                    <a:pt x="703" y="60"/>
                    <a:pt x="459" y="16"/>
                  </a:cubicBezTo>
                  <a:cubicBezTo>
                    <a:pt x="409" y="6"/>
                    <a:pt x="363" y="1"/>
                    <a:pt x="3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690462">
              <a:off x="6623371" y="-98962"/>
              <a:ext cx="458026" cy="181925"/>
            </a:xfrm>
            <a:custGeom>
              <a:avLst/>
              <a:gdLst/>
              <a:ahLst/>
              <a:cxnLst/>
              <a:rect l="l" t="t" r="r" b="b"/>
              <a:pathLst>
                <a:path w="18321" h="7277" extrusionOk="0">
                  <a:moveTo>
                    <a:pt x="1589" y="0"/>
                  </a:moveTo>
                  <a:cubicBezTo>
                    <a:pt x="1501" y="0"/>
                    <a:pt x="1414" y="6"/>
                    <a:pt x="1331" y="15"/>
                  </a:cubicBezTo>
                  <a:cubicBezTo>
                    <a:pt x="1021" y="37"/>
                    <a:pt x="777" y="281"/>
                    <a:pt x="755" y="569"/>
                  </a:cubicBezTo>
                  <a:cubicBezTo>
                    <a:pt x="733" y="724"/>
                    <a:pt x="755" y="858"/>
                    <a:pt x="821" y="968"/>
                  </a:cubicBezTo>
                  <a:cubicBezTo>
                    <a:pt x="1021" y="1390"/>
                    <a:pt x="1265" y="1789"/>
                    <a:pt x="1553" y="2144"/>
                  </a:cubicBezTo>
                  <a:cubicBezTo>
                    <a:pt x="1753" y="2388"/>
                    <a:pt x="1753" y="2388"/>
                    <a:pt x="1354" y="2654"/>
                  </a:cubicBezTo>
                  <a:cubicBezTo>
                    <a:pt x="999" y="2876"/>
                    <a:pt x="666" y="3098"/>
                    <a:pt x="356" y="3364"/>
                  </a:cubicBezTo>
                  <a:cubicBezTo>
                    <a:pt x="156" y="3519"/>
                    <a:pt x="1" y="3674"/>
                    <a:pt x="23" y="3852"/>
                  </a:cubicBezTo>
                  <a:cubicBezTo>
                    <a:pt x="23" y="4029"/>
                    <a:pt x="156" y="4140"/>
                    <a:pt x="400" y="4140"/>
                  </a:cubicBezTo>
                  <a:cubicBezTo>
                    <a:pt x="733" y="4096"/>
                    <a:pt x="1043" y="4007"/>
                    <a:pt x="1354" y="3874"/>
                  </a:cubicBezTo>
                  <a:cubicBezTo>
                    <a:pt x="2086" y="3586"/>
                    <a:pt x="2795" y="3253"/>
                    <a:pt x="3461" y="2854"/>
                  </a:cubicBezTo>
                  <a:cubicBezTo>
                    <a:pt x="3727" y="2710"/>
                    <a:pt x="3860" y="2637"/>
                    <a:pt x="3954" y="2637"/>
                  </a:cubicBezTo>
                  <a:cubicBezTo>
                    <a:pt x="4048" y="2637"/>
                    <a:pt x="4104" y="2710"/>
                    <a:pt x="4215" y="2854"/>
                  </a:cubicBezTo>
                  <a:cubicBezTo>
                    <a:pt x="4836" y="3652"/>
                    <a:pt x="5545" y="4384"/>
                    <a:pt x="6322" y="5027"/>
                  </a:cubicBezTo>
                  <a:cubicBezTo>
                    <a:pt x="7489" y="5957"/>
                    <a:pt x="8992" y="6446"/>
                    <a:pt x="10831" y="6446"/>
                  </a:cubicBezTo>
                  <a:cubicBezTo>
                    <a:pt x="11053" y="6446"/>
                    <a:pt x="11280" y="6439"/>
                    <a:pt x="11512" y="6425"/>
                  </a:cubicBezTo>
                  <a:cubicBezTo>
                    <a:pt x="11572" y="6412"/>
                    <a:pt x="11640" y="6394"/>
                    <a:pt x="11695" y="6394"/>
                  </a:cubicBezTo>
                  <a:cubicBezTo>
                    <a:pt x="11742" y="6394"/>
                    <a:pt x="11780" y="6407"/>
                    <a:pt x="11800" y="6447"/>
                  </a:cubicBezTo>
                  <a:cubicBezTo>
                    <a:pt x="11623" y="6602"/>
                    <a:pt x="11467" y="6824"/>
                    <a:pt x="11379" y="7068"/>
                  </a:cubicBezTo>
                  <a:cubicBezTo>
                    <a:pt x="11349" y="7202"/>
                    <a:pt x="11389" y="7276"/>
                    <a:pt x="11487" y="7276"/>
                  </a:cubicBezTo>
                  <a:cubicBezTo>
                    <a:pt x="11534" y="7276"/>
                    <a:pt x="11595" y="7259"/>
                    <a:pt x="11667" y="7223"/>
                  </a:cubicBezTo>
                  <a:cubicBezTo>
                    <a:pt x="11977" y="7046"/>
                    <a:pt x="12266" y="6824"/>
                    <a:pt x="12510" y="6580"/>
                  </a:cubicBezTo>
                  <a:cubicBezTo>
                    <a:pt x="12754" y="6336"/>
                    <a:pt x="13086" y="6181"/>
                    <a:pt x="13419" y="6114"/>
                  </a:cubicBezTo>
                  <a:cubicBezTo>
                    <a:pt x="14506" y="5870"/>
                    <a:pt x="15571" y="5537"/>
                    <a:pt x="16613" y="5094"/>
                  </a:cubicBezTo>
                  <a:cubicBezTo>
                    <a:pt x="17079" y="4894"/>
                    <a:pt x="17522" y="4628"/>
                    <a:pt x="17877" y="4251"/>
                  </a:cubicBezTo>
                  <a:cubicBezTo>
                    <a:pt x="18254" y="3874"/>
                    <a:pt x="18321" y="3741"/>
                    <a:pt x="18143" y="3453"/>
                  </a:cubicBezTo>
                  <a:cubicBezTo>
                    <a:pt x="17589" y="2565"/>
                    <a:pt x="16813" y="1833"/>
                    <a:pt x="15881" y="1346"/>
                  </a:cubicBezTo>
                  <a:cubicBezTo>
                    <a:pt x="14905" y="813"/>
                    <a:pt x="13818" y="481"/>
                    <a:pt x="12709" y="392"/>
                  </a:cubicBezTo>
                  <a:cubicBezTo>
                    <a:pt x="11655" y="277"/>
                    <a:pt x="10594" y="214"/>
                    <a:pt x="9529" y="214"/>
                  </a:cubicBezTo>
                  <a:cubicBezTo>
                    <a:pt x="8735" y="214"/>
                    <a:pt x="7939" y="249"/>
                    <a:pt x="7142" y="325"/>
                  </a:cubicBezTo>
                  <a:cubicBezTo>
                    <a:pt x="6388" y="392"/>
                    <a:pt x="5634" y="503"/>
                    <a:pt x="4902" y="702"/>
                  </a:cubicBezTo>
                  <a:cubicBezTo>
                    <a:pt x="4832" y="722"/>
                    <a:pt x="4758" y="733"/>
                    <a:pt x="4684" y="733"/>
                  </a:cubicBezTo>
                  <a:cubicBezTo>
                    <a:pt x="4592" y="733"/>
                    <a:pt x="4500" y="717"/>
                    <a:pt x="4414" y="680"/>
                  </a:cubicBezTo>
                  <a:cubicBezTo>
                    <a:pt x="3638" y="414"/>
                    <a:pt x="2795" y="237"/>
                    <a:pt x="1975" y="37"/>
                  </a:cubicBezTo>
                  <a:cubicBezTo>
                    <a:pt x="1845" y="11"/>
                    <a:pt x="1715" y="0"/>
                    <a:pt x="15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690462">
              <a:off x="7018321" y="109995"/>
              <a:ext cx="501026" cy="315776"/>
            </a:xfrm>
            <a:custGeom>
              <a:avLst/>
              <a:gdLst/>
              <a:ahLst/>
              <a:cxnLst/>
              <a:rect l="l" t="t" r="r" b="b"/>
              <a:pathLst>
                <a:path w="20041" h="12631" extrusionOk="0">
                  <a:moveTo>
                    <a:pt x="319" y="1"/>
                  </a:moveTo>
                  <a:cubicBezTo>
                    <a:pt x="88" y="1"/>
                    <a:pt x="0" y="158"/>
                    <a:pt x="57" y="459"/>
                  </a:cubicBezTo>
                  <a:cubicBezTo>
                    <a:pt x="101" y="637"/>
                    <a:pt x="168" y="814"/>
                    <a:pt x="279" y="969"/>
                  </a:cubicBezTo>
                  <a:cubicBezTo>
                    <a:pt x="656" y="1546"/>
                    <a:pt x="1055" y="2123"/>
                    <a:pt x="1499" y="2677"/>
                  </a:cubicBezTo>
                  <a:cubicBezTo>
                    <a:pt x="1809" y="3032"/>
                    <a:pt x="1787" y="3032"/>
                    <a:pt x="1454" y="3232"/>
                  </a:cubicBezTo>
                  <a:cubicBezTo>
                    <a:pt x="1188" y="3343"/>
                    <a:pt x="900" y="3498"/>
                    <a:pt x="656" y="3697"/>
                  </a:cubicBezTo>
                  <a:cubicBezTo>
                    <a:pt x="500" y="3808"/>
                    <a:pt x="434" y="3986"/>
                    <a:pt x="478" y="4185"/>
                  </a:cubicBezTo>
                  <a:cubicBezTo>
                    <a:pt x="567" y="4407"/>
                    <a:pt x="744" y="4585"/>
                    <a:pt x="988" y="4651"/>
                  </a:cubicBezTo>
                  <a:cubicBezTo>
                    <a:pt x="1189" y="4694"/>
                    <a:pt x="1389" y="4719"/>
                    <a:pt x="1590" y="4719"/>
                  </a:cubicBezTo>
                  <a:cubicBezTo>
                    <a:pt x="1700" y="4719"/>
                    <a:pt x="1810" y="4711"/>
                    <a:pt x="1920" y="4695"/>
                  </a:cubicBezTo>
                  <a:cubicBezTo>
                    <a:pt x="2563" y="4629"/>
                    <a:pt x="3206" y="4474"/>
                    <a:pt x="3805" y="4252"/>
                  </a:cubicBezTo>
                  <a:cubicBezTo>
                    <a:pt x="3971" y="4185"/>
                    <a:pt x="4075" y="4147"/>
                    <a:pt x="4159" y="4147"/>
                  </a:cubicBezTo>
                  <a:cubicBezTo>
                    <a:pt x="4299" y="4147"/>
                    <a:pt x="4382" y="4254"/>
                    <a:pt x="4604" y="4518"/>
                  </a:cubicBezTo>
                  <a:cubicBezTo>
                    <a:pt x="5557" y="5716"/>
                    <a:pt x="6578" y="6847"/>
                    <a:pt x="7664" y="7934"/>
                  </a:cubicBezTo>
                  <a:cubicBezTo>
                    <a:pt x="9350" y="9664"/>
                    <a:pt x="11435" y="10906"/>
                    <a:pt x="13764" y="11593"/>
                  </a:cubicBezTo>
                  <a:cubicBezTo>
                    <a:pt x="13875" y="11593"/>
                    <a:pt x="13985" y="11660"/>
                    <a:pt x="14074" y="11749"/>
                  </a:cubicBezTo>
                  <a:cubicBezTo>
                    <a:pt x="13919" y="11904"/>
                    <a:pt x="13830" y="12103"/>
                    <a:pt x="13852" y="12325"/>
                  </a:cubicBezTo>
                  <a:cubicBezTo>
                    <a:pt x="13852" y="12508"/>
                    <a:pt x="13958" y="12631"/>
                    <a:pt x="14095" y="12631"/>
                  </a:cubicBezTo>
                  <a:cubicBezTo>
                    <a:pt x="14124" y="12631"/>
                    <a:pt x="14154" y="12625"/>
                    <a:pt x="14185" y="12614"/>
                  </a:cubicBezTo>
                  <a:cubicBezTo>
                    <a:pt x="14451" y="12525"/>
                    <a:pt x="14695" y="12370"/>
                    <a:pt x="14873" y="12170"/>
                  </a:cubicBezTo>
                  <a:cubicBezTo>
                    <a:pt x="15029" y="11996"/>
                    <a:pt x="15253" y="11904"/>
                    <a:pt x="15481" y="11904"/>
                  </a:cubicBezTo>
                  <a:cubicBezTo>
                    <a:pt x="15545" y="11904"/>
                    <a:pt x="15608" y="11911"/>
                    <a:pt x="15671" y="11926"/>
                  </a:cubicBezTo>
                  <a:cubicBezTo>
                    <a:pt x="16087" y="11972"/>
                    <a:pt x="16507" y="11995"/>
                    <a:pt x="16927" y="11995"/>
                  </a:cubicBezTo>
                  <a:cubicBezTo>
                    <a:pt x="17515" y="11995"/>
                    <a:pt x="18105" y="11950"/>
                    <a:pt x="18687" y="11859"/>
                  </a:cubicBezTo>
                  <a:cubicBezTo>
                    <a:pt x="19109" y="11837"/>
                    <a:pt x="19486" y="11638"/>
                    <a:pt x="19752" y="11349"/>
                  </a:cubicBezTo>
                  <a:cubicBezTo>
                    <a:pt x="20018" y="11017"/>
                    <a:pt x="20040" y="10861"/>
                    <a:pt x="19730" y="10462"/>
                  </a:cubicBezTo>
                  <a:cubicBezTo>
                    <a:pt x="18821" y="9176"/>
                    <a:pt x="17734" y="8045"/>
                    <a:pt x="16536" y="7046"/>
                  </a:cubicBezTo>
                  <a:cubicBezTo>
                    <a:pt x="15383" y="6115"/>
                    <a:pt x="14119" y="5317"/>
                    <a:pt x="12766" y="4695"/>
                  </a:cubicBezTo>
                  <a:cubicBezTo>
                    <a:pt x="10836" y="3808"/>
                    <a:pt x="8840" y="3076"/>
                    <a:pt x="6799" y="2544"/>
                  </a:cubicBezTo>
                  <a:cubicBezTo>
                    <a:pt x="6045" y="2344"/>
                    <a:pt x="5313" y="2211"/>
                    <a:pt x="4537" y="2167"/>
                  </a:cubicBezTo>
                  <a:cubicBezTo>
                    <a:pt x="4360" y="2145"/>
                    <a:pt x="4160" y="2078"/>
                    <a:pt x="4005" y="1967"/>
                  </a:cubicBezTo>
                  <a:cubicBezTo>
                    <a:pt x="3073" y="1346"/>
                    <a:pt x="2120" y="814"/>
                    <a:pt x="1166" y="282"/>
                  </a:cubicBezTo>
                  <a:cubicBezTo>
                    <a:pt x="944" y="149"/>
                    <a:pt x="700" y="60"/>
                    <a:pt x="456" y="16"/>
                  </a:cubicBezTo>
                  <a:cubicBezTo>
                    <a:pt x="406" y="6"/>
                    <a:pt x="360" y="1"/>
                    <a:pt x="3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690462">
              <a:off x="7464593" y="340479"/>
              <a:ext cx="474051" cy="268776"/>
            </a:xfrm>
            <a:custGeom>
              <a:avLst/>
              <a:gdLst/>
              <a:ahLst/>
              <a:cxnLst/>
              <a:rect l="l" t="t" r="r" b="b"/>
              <a:pathLst>
                <a:path w="18962" h="10751" extrusionOk="0">
                  <a:moveTo>
                    <a:pt x="390" y="0"/>
                  </a:moveTo>
                  <a:cubicBezTo>
                    <a:pt x="124" y="0"/>
                    <a:pt x="0" y="174"/>
                    <a:pt x="20" y="473"/>
                  </a:cubicBezTo>
                  <a:cubicBezTo>
                    <a:pt x="43" y="628"/>
                    <a:pt x="109" y="805"/>
                    <a:pt x="198" y="938"/>
                  </a:cubicBezTo>
                  <a:cubicBezTo>
                    <a:pt x="508" y="1471"/>
                    <a:pt x="863" y="1981"/>
                    <a:pt x="1262" y="2447"/>
                  </a:cubicBezTo>
                  <a:cubicBezTo>
                    <a:pt x="1529" y="2779"/>
                    <a:pt x="1506" y="2779"/>
                    <a:pt x="1174" y="2979"/>
                  </a:cubicBezTo>
                  <a:cubicBezTo>
                    <a:pt x="863" y="3134"/>
                    <a:pt x="575" y="3312"/>
                    <a:pt x="309" y="3511"/>
                  </a:cubicBezTo>
                  <a:cubicBezTo>
                    <a:pt x="176" y="3644"/>
                    <a:pt x="43" y="3800"/>
                    <a:pt x="109" y="3977"/>
                  </a:cubicBezTo>
                  <a:cubicBezTo>
                    <a:pt x="153" y="4199"/>
                    <a:pt x="331" y="4376"/>
                    <a:pt x="553" y="4398"/>
                  </a:cubicBezTo>
                  <a:cubicBezTo>
                    <a:pt x="656" y="4406"/>
                    <a:pt x="760" y="4411"/>
                    <a:pt x="863" y="4411"/>
                  </a:cubicBezTo>
                  <a:cubicBezTo>
                    <a:pt x="1070" y="4411"/>
                    <a:pt x="1277" y="4391"/>
                    <a:pt x="1484" y="4332"/>
                  </a:cubicBezTo>
                  <a:cubicBezTo>
                    <a:pt x="2150" y="4199"/>
                    <a:pt x="2793" y="3999"/>
                    <a:pt x="3414" y="3733"/>
                  </a:cubicBezTo>
                  <a:cubicBezTo>
                    <a:pt x="3610" y="3649"/>
                    <a:pt x="3724" y="3600"/>
                    <a:pt x="3812" y="3600"/>
                  </a:cubicBezTo>
                  <a:cubicBezTo>
                    <a:pt x="3935" y="3600"/>
                    <a:pt x="4010" y="3692"/>
                    <a:pt x="4190" y="3910"/>
                  </a:cubicBezTo>
                  <a:cubicBezTo>
                    <a:pt x="5011" y="4953"/>
                    <a:pt x="5920" y="5951"/>
                    <a:pt x="6896" y="6882"/>
                  </a:cubicBezTo>
                  <a:cubicBezTo>
                    <a:pt x="8471" y="8391"/>
                    <a:pt x="10467" y="9389"/>
                    <a:pt x="12618" y="9766"/>
                  </a:cubicBezTo>
                  <a:cubicBezTo>
                    <a:pt x="12729" y="9788"/>
                    <a:pt x="12840" y="9766"/>
                    <a:pt x="12929" y="9899"/>
                  </a:cubicBezTo>
                  <a:cubicBezTo>
                    <a:pt x="12773" y="10054"/>
                    <a:pt x="12663" y="10254"/>
                    <a:pt x="12640" y="10475"/>
                  </a:cubicBezTo>
                  <a:cubicBezTo>
                    <a:pt x="12640" y="10645"/>
                    <a:pt x="12718" y="10750"/>
                    <a:pt x="12845" y="10750"/>
                  </a:cubicBezTo>
                  <a:cubicBezTo>
                    <a:pt x="12883" y="10750"/>
                    <a:pt x="12926" y="10740"/>
                    <a:pt x="12973" y="10719"/>
                  </a:cubicBezTo>
                  <a:cubicBezTo>
                    <a:pt x="13239" y="10609"/>
                    <a:pt x="13483" y="10453"/>
                    <a:pt x="13683" y="10231"/>
                  </a:cubicBezTo>
                  <a:cubicBezTo>
                    <a:pt x="13886" y="10028"/>
                    <a:pt x="14164" y="9918"/>
                    <a:pt x="14448" y="9918"/>
                  </a:cubicBezTo>
                  <a:cubicBezTo>
                    <a:pt x="14474" y="9918"/>
                    <a:pt x="14500" y="9919"/>
                    <a:pt x="14526" y="9921"/>
                  </a:cubicBezTo>
                  <a:cubicBezTo>
                    <a:pt x="15546" y="9921"/>
                    <a:pt x="16544" y="9810"/>
                    <a:pt x="17542" y="9566"/>
                  </a:cubicBezTo>
                  <a:cubicBezTo>
                    <a:pt x="17963" y="9477"/>
                    <a:pt x="18363" y="9278"/>
                    <a:pt x="18651" y="8967"/>
                  </a:cubicBezTo>
                  <a:cubicBezTo>
                    <a:pt x="18917" y="8612"/>
                    <a:pt x="18961" y="8479"/>
                    <a:pt x="18695" y="8102"/>
                  </a:cubicBezTo>
                  <a:cubicBezTo>
                    <a:pt x="17143" y="5862"/>
                    <a:pt x="14903" y="4177"/>
                    <a:pt x="12330" y="3289"/>
                  </a:cubicBezTo>
                  <a:cubicBezTo>
                    <a:pt x="10467" y="2602"/>
                    <a:pt x="8537" y="2114"/>
                    <a:pt x="6563" y="1803"/>
                  </a:cubicBezTo>
                  <a:cubicBezTo>
                    <a:pt x="5953" y="1711"/>
                    <a:pt x="5343" y="1665"/>
                    <a:pt x="4721" y="1665"/>
                  </a:cubicBezTo>
                  <a:cubicBezTo>
                    <a:pt x="4596" y="1665"/>
                    <a:pt x="4471" y="1667"/>
                    <a:pt x="4345" y="1670"/>
                  </a:cubicBezTo>
                  <a:cubicBezTo>
                    <a:pt x="4168" y="1670"/>
                    <a:pt x="3990" y="1626"/>
                    <a:pt x="3835" y="1515"/>
                  </a:cubicBezTo>
                  <a:cubicBezTo>
                    <a:pt x="2970" y="1027"/>
                    <a:pt x="2061" y="628"/>
                    <a:pt x="1152" y="184"/>
                  </a:cubicBezTo>
                  <a:cubicBezTo>
                    <a:pt x="952" y="73"/>
                    <a:pt x="730" y="29"/>
                    <a:pt x="486" y="7"/>
                  </a:cubicBezTo>
                  <a:cubicBezTo>
                    <a:pt x="452" y="2"/>
                    <a:pt x="420" y="0"/>
                    <a:pt x="3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690462">
              <a:off x="7187990" y="664394"/>
              <a:ext cx="498801" cy="319101"/>
            </a:xfrm>
            <a:custGeom>
              <a:avLst/>
              <a:gdLst/>
              <a:ahLst/>
              <a:cxnLst/>
              <a:rect l="l" t="t" r="r" b="b"/>
              <a:pathLst>
                <a:path w="19952" h="12764" extrusionOk="0">
                  <a:moveTo>
                    <a:pt x="339" y="0"/>
                  </a:moveTo>
                  <a:cubicBezTo>
                    <a:pt x="103" y="0"/>
                    <a:pt x="0" y="158"/>
                    <a:pt x="57" y="459"/>
                  </a:cubicBezTo>
                  <a:cubicBezTo>
                    <a:pt x="101" y="636"/>
                    <a:pt x="167" y="814"/>
                    <a:pt x="278" y="969"/>
                  </a:cubicBezTo>
                  <a:cubicBezTo>
                    <a:pt x="655" y="1568"/>
                    <a:pt x="1055" y="2145"/>
                    <a:pt x="1498" y="2677"/>
                  </a:cubicBezTo>
                  <a:cubicBezTo>
                    <a:pt x="1786" y="3054"/>
                    <a:pt x="1786" y="3054"/>
                    <a:pt x="1454" y="3231"/>
                  </a:cubicBezTo>
                  <a:cubicBezTo>
                    <a:pt x="1165" y="3342"/>
                    <a:pt x="877" y="3498"/>
                    <a:pt x="633" y="3697"/>
                  </a:cubicBezTo>
                  <a:cubicBezTo>
                    <a:pt x="478" y="3786"/>
                    <a:pt x="411" y="3986"/>
                    <a:pt x="456" y="4163"/>
                  </a:cubicBezTo>
                  <a:cubicBezTo>
                    <a:pt x="544" y="4407"/>
                    <a:pt x="722" y="4584"/>
                    <a:pt x="966" y="4651"/>
                  </a:cubicBezTo>
                  <a:cubicBezTo>
                    <a:pt x="1152" y="4694"/>
                    <a:pt x="1357" y="4718"/>
                    <a:pt x="1562" y="4718"/>
                  </a:cubicBezTo>
                  <a:cubicBezTo>
                    <a:pt x="1675" y="4718"/>
                    <a:pt x="1787" y="4711"/>
                    <a:pt x="1897" y="4695"/>
                  </a:cubicBezTo>
                  <a:cubicBezTo>
                    <a:pt x="2541" y="4629"/>
                    <a:pt x="3162" y="4496"/>
                    <a:pt x="3783" y="4274"/>
                  </a:cubicBezTo>
                  <a:cubicBezTo>
                    <a:pt x="3956" y="4216"/>
                    <a:pt x="4061" y="4180"/>
                    <a:pt x="4144" y="4180"/>
                  </a:cubicBezTo>
                  <a:cubicBezTo>
                    <a:pt x="4284" y="4180"/>
                    <a:pt x="4358" y="4283"/>
                    <a:pt x="4581" y="4562"/>
                  </a:cubicBezTo>
                  <a:cubicBezTo>
                    <a:pt x="5513" y="5760"/>
                    <a:pt x="6533" y="6891"/>
                    <a:pt x="7597" y="8000"/>
                  </a:cubicBezTo>
                  <a:cubicBezTo>
                    <a:pt x="9261" y="9730"/>
                    <a:pt x="11346" y="10994"/>
                    <a:pt x="13652" y="11704"/>
                  </a:cubicBezTo>
                  <a:cubicBezTo>
                    <a:pt x="13763" y="11726"/>
                    <a:pt x="13874" y="11726"/>
                    <a:pt x="13985" y="11881"/>
                  </a:cubicBezTo>
                  <a:cubicBezTo>
                    <a:pt x="13830" y="12037"/>
                    <a:pt x="13741" y="12236"/>
                    <a:pt x="13741" y="12458"/>
                  </a:cubicBezTo>
                  <a:cubicBezTo>
                    <a:pt x="13741" y="12641"/>
                    <a:pt x="13862" y="12764"/>
                    <a:pt x="14004" y="12764"/>
                  </a:cubicBezTo>
                  <a:cubicBezTo>
                    <a:pt x="14034" y="12764"/>
                    <a:pt x="14065" y="12758"/>
                    <a:pt x="14096" y="12746"/>
                  </a:cubicBezTo>
                  <a:cubicBezTo>
                    <a:pt x="14362" y="12680"/>
                    <a:pt x="14584" y="12525"/>
                    <a:pt x="14784" y="12325"/>
                  </a:cubicBezTo>
                  <a:cubicBezTo>
                    <a:pt x="14940" y="12151"/>
                    <a:pt x="15164" y="12059"/>
                    <a:pt x="15392" y="12059"/>
                  </a:cubicBezTo>
                  <a:cubicBezTo>
                    <a:pt x="15455" y="12059"/>
                    <a:pt x="15519" y="12066"/>
                    <a:pt x="15582" y="12081"/>
                  </a:cubicBezTo>
                  <a:cubicBezTo>
                    <a:pt x="16040" y="12142"/>
                    <a:pt x="16502" y="12170"/>
                    <a:pt x="16965" y="12170"/>
                  </a:cubicBezTo>
                  <a:cubicBezTo>
                    <a:pt x="17511" y="12170"/>
                    <a:pt x="18058" y="12131"/>
                    <a:pt x="18598" y="12059"/>
                  </a:cubicBezTo>
                  <a:cubicBezTo>
                    <a:pt x="18998" y="12037"/>
                    <a:pt x="19397" y="11837"/>
                    <a:pt x="19663" y="11549"/>
                  </a:cubicBezTo>
                  <a:cubicBezTo>
                    <a:pt x="19929" y="11216"/>
                    <a:pt x="19951" y="11083"/>
                    <a:pt x="19641" y="10661"/>
                  </a:cubicBezTo>
                  <a:cubicBezTo>
                    <a:pt x="18754" y="9375"/>
                    <a:pt x="17689" y="8222"/>
                    <a:pt x="16491" y="7224"/>
                  </a:cubicBezTo>
                  <a:cubicBezTo>
                    <a:pt x="15360" y="6248"/>
                    <a:pt x="14096" y="5449"/>
                    <a:pt x="12743" y="4828"/>
                  </a:cubicBezTo>
                  <a:cubicBezTo>
                    <a:pt x="10836" y="3897"/>
                    <a:pt x="8839" y="3165"/>
                    <a:pt x="6777" y="2610"/>
                  </a:cubicBezTo>
                  <a:cubicBezTo>
                    <a:pt x="6045" y="2411"/>
                    <a:pt x="5291" y="2278"/>
                    <a:pt x="4537" y="2211"/>
                  </a:cubicBezTo>
                  <a:cubicBezTo>
                    <a:pt x="4337" y="2211"/>
                    <a:pt x="4160" y="2122"/>
                    <a:pt x="4004" y="2012"/>
                  </a:cubicBezTo>
                  <a:cubicBezTo>
                    <a:pt x="3073" y="1391"/>
                    <a:pt x="2119" y="858"/>
                    <a:pt x="1165" y="282"/>
                  </a:cubicBezTo>
                  <a:cubicBezTo>
                    <a:pt x="966" y="149"/>
                    <a:pt x="722" y="60"/>
                    <a:pt x="478" y="15"/>
                  </a:cubicBezTo>
                  <a:cubicBezTo>
                    <a:pt x="428" y="5"/>
                    <a:pt x="381" y="0"/>
                    <a:pt x="3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690462">
              <a:off x="7133538" y="508028"/>
              <a:ext cx="457476" cy="181725"/>
            </a:xfrm>
            <a:custGeom>
              <a:avLst/>
              <a:gdLst/>
              <a:ahLst/>
              <a:cxnLst/>
              <a:rect l="l" t="t" r="r" b="b"/>
              <a:pathLst>
                <a:path w="18299" h="7269" extrusionOk="0">
                  <a:moveTo>
                    <a:pt x="1639" y="0"/>
                  </a:moveTo>
                  <a:cubicBezTo>
                    <a:pt x="1531" y="0"/>
                    <a:pt x="1420" y="11"/>
                    <a:pt x="1309" y="33"/>
                  </a:cubicBezTo>
                  <a:cubicBezTo>
                    <a:pt x="1021" y="33"/>
                    <a:pt x="777" y="277"/>
                    <a:pt x="732" y="566"/>
                  </a:cubicBezTo>
                  <a:cubicBezTo>
                    <a:pt x="710" y="699"/>
                    <a:pt x="755" y="832"/>
                    <a:pt x="821" y="965"/>
                  </a:cubicBezTo>
                  <a:cubicBezTo>
                    <a:pt x="998" y="1386"/>
                    <a:pt x="1265" y="1785"/>
                    <a:pt x="1553" y="2140"/>
                  </a:cubicBezTo>
                  <a:cubicBezTo>
                    <a:pt x="1730" y="2384"/>
                    <a:pt x="1730" y="2384"/>
                    <a:pt x="1331" y="2650"/>
                  </a:cubicBezTo>
                  <a:cubicBezTo>
                    <a:pt x="998" y="2850"/>
                    <a:pt x="644" y="3094"/>
                    <a:pt x="333" y="3338"/>
                  </a:cubicBezTo>
                  <a:cubicBezTo>
                    <a:pt x="156" y="3493"/>
                    <a:pt x="0" y="3649"/>
                    <a:pt x="0" y="3848"/>
                  </a:cubicBezTo>
                  <a:cubicBezTo>
                    <a:pt x="21" y="4010"/>
                    <a:pt x="134" y="4117"/>
                    <a:pt x="323" y="4117"/>
                  </a:cubicBezTo>
                  <a:cubicBezTo>
                    <a:pt x="340" y="4117"/>
                    <a:pt x="359" y="4116"/>
                    <a:pt x="377" y="4114"/>
                  </a:cubicBezTo>
                  <a:cubicBezTo>
                    <a:pt x="710" y="4070"/>
                    <a:pt x="1021" y="3981"/>
                    <a:pt x="1331" y="3870"/>
                  </a:cubicBezTo>
                  <a:cubicBezTo>
                    <a:pt x="2063" y="3582"/>
                    <a:pt x="2773" y="3227"/>
                    <a:pt x="3460" y="2850"/>
                  </a:cubicBezTo>
                  <a:cubicBezTo>
                    <a:pt x="3722" y="2698"/>
                    <a:pt x="3849" y="2625"/>
                    <a:pt x="3940" y="2625"/>
                  </a:cubicBezTo>
                  <a:cubicBezTo>
                    <a:pt x="4035" y="2625"/>
                    <a:pt x="4090" y="2703"/>
                    <a:pt x="4214" y="2850"/>
                  </a:cubicBezTo>
                  <a:cubicBezTo>
                    <a:pt x="4813" y="3649"/>
                    <a:pt x="5523" y="4358"/>
                    <a:pt x="6299" y="5001"/>
                  </a:cubicBezTo>
                  <a:cubicBezTo>
                    <a:pt x="7453" y="5921"/>
                    <a:pt x="8935" y="6426"/>
                    <a:pt x="10760" y="6426"/>
                  </a:cubicBezTo>
                  <a:cubicBezTo>
                    <a:pt x="11004" y="6426"/>
                    <a:pt x="11255" y="6417"/>
                    <a:pt x="11511" y="6399"/>
                  </a:cubicBezTo>
                  <a:cubicBezTo>
                    <a:pt x="11556" y="6399"/>
                    <a:pt x="11611" y="6388"/>
                    <a:pt x="11664" y="6388"/>
                  </a:cubicBezTo>
                  <a:cubicBezTo>
                    <a:pt x="11717" y="6388"/>
                    <a:pt x="11767" y="6399"/>
                    <a:pt x="11800" y="6443"/>
                  </a:cubicBezTo>
                  <a:cubicBezTo>
                    <a:pt x="11600" y="6598"/>
                    <a:pt x="11445" y="6820"/>
                    <a:pt x="11356" y="7064"/>
                  </a:cubicBezTo>
                  <a:cubicBezTo>
                    <a:pt x="11325" y="7188"/>
                    <a:pt x="11370" y="7268"/>
                    <a:pt x="11475" y="7268"/>
                  </a:cubicBezTo>
                  <a:cubicBezTo>
                    <a:pt x="11520" y="7268"/>
                    <a:pt x="11577" y="7253"/>
                    <a:pt x="11645" y="7219"/>
                  </a:cubicBezTo>
                  <a:cubicBezTo>
                    <a:pt x="11955" y="7042"/>
                    <a:pt x="12243" y="6842"/>
                    <a:pt x="12510" y="6598"/>
                  </a:cubicBezTo>
                  <a:cubicBezTo>
                    <a:pt x="12753" y="6332"/>
                    <a:pt x="13064" y="6177"/>
                    <a:pt x="13419" y="6110"/>
                  </a:cubicBezTo>
                  <a:cubicBezTo>
                    <a:pt x="14506" y="5866"/>
                    <a:pt x="15570" y="5534"/>
                    <a:pt x="16591" y="5090"/>
                  </a:cubicBezTo>
                  <a:cubicBezTo>
                    <a:pt x="17078" y="4891"/>
                    <a:pt x="17500" y="4624"/>
                    <a:pt x="17877" y="4247"/>
                  </a:cubicBezTo>
                  <a:cubicBezTo>
                    <a:pt x="18254" y="3870"/>
                    <a:pt x="18298" y="3737"/>
                    <a:pt x="18121" y="3449"/>
                  </a:cubicBezTo>
                  <a:cubicBezTo>
                    <a:pt x="17566" y="2562"/>
                    <a:pt x="16790" y="1830"/>
                    <a:pt x="15881" y="1342"/>
                  </a:cubicBezTo>
                  <a:cubicBezTo>
                    <a:pt x="14905" y="810"/>
                    <a:pt x="13818" y="477"/>
                    <a:pt x="12687" y="388"/>
                  </a:cubicBezTo>
                  <a:cubicBezTo>
                    <a:pt x="11651" y="276"/>
                    <a:pt x="10609" y="220"/>
                    <a:pt x="9563" y="220"/>
                  </a:cubicBezTo>
                  <a:cubicBezTo>
                    <a:pt x="8750" y="220"/>
                    <a:pt x="7935" y="254"/>
                    <a:pt x="7120" y="322"/>
                  </a:cubicBezTo>
                  <a:cubicBezTo>
                    <a:pt x="6366" y="388"/>
                    <a:pt x="5634" y="521"/>
                    <a:pt x="4902" y="699"/>
                  </a:cubicBezTo>
                  <a:cubicBezTo>
                    <a:pt x="4822" y="719"/>
                    <a:pt x="4743" y="730"/>
                    <a:pt x="4665" y="730"/>
                  </a:cubicBezTo>
                  <a:cubicBezTo>
                    <a:pt x="4570" y="730"/>
                    <a:pt x="4477" y="713"/>
                    <a:pt x="4392" y="677"/>
                  </a:cubicBezTo>
                  <a:cubicBezTo>
                    <a:pt x="3616" y="410"/>
                    <a:pt x="2773" y="233"/>
                    <a:pt x="1952" y="33"/>
                  </a:cubicBezTo>
                  <a:cubicBezTo>
                    <a:pt x="1852" y="11"/>
                    <a:pt x="1747" y="0"/>
                    <a:pt x="16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690462">
              <a:off x="7567994" y="703222"/>
              <a:ext cx="415601" cy="258001"/>
            </a:xfrm>
            <a:custGeom>
              <a:avLst/>
              <a:gdLst/>
              <a:ahLst/>
              <a:cxnLst/>
              <a:rect l="l" t="t" r="r" b="b"/>
              <a:pathLst>
                <a:path w="16624" h="10320" extrusionOk="0">
                  <a:moveTo>
                    <a:pt x="265" y="0"/>
                  </a:moveTo>
                  <a:cubicBezTo>
                    <a:pt x="83" y="0"/>
                    <a:pt x="0" y="133"/>
                    <a:pt x="56" y="372"/>
                  </a:cubicBezTo>
                  <a:cubicBezTo>
                    <a:pt x="100" y="527"/>
                    <a:pt x="167" y="660"/>
                    <a:pt x="255" y="793"/>
                  </a:cubicBezTo>
                  <a:cubicBezTo>
                    <a:pt x="566" y="1281"/>
                    <a:pt x="898" y="1747"/>
                    <a:pt x="1276" y="2213"/>
                  </a:cubicBezTo>
                  <a:cubicBezTo>
                    <a:pt x="1520" y="2501"/>
                    <a:pt x="1520" y="2501"/>
                    <a:pt x="1253" y="2656"/>
                  </a:cubicBezTo>
                  <a:cubicBezTo>
                    <a:pt x="1009" y="2745"/>
                    <a:pt x="788" y="2878"/>
                    <a:pt x="566" y="3056"/>
                  </a:cubicBezTo>
                  <a:cubicBezTo>
                    <a:pt x="455" y="3122"/>
                    <a:pt x="388" y="3300"/>
                    <a:pt x="433" y="3433"/>
                  </a:cubicBezTo>
                  <a:cubicBezTo>
                    <a:pt x="499" y="3632"/>
                    <a:pt x="655" y="3788"/>
                    <a:pt x="854" y="3832"/>
                  </a:cubicBezTo>
                  <a:cubicBezTo>
                    <a:pt x="1001" y="3869"/>
                    <a:pt x="1140" y="3885"/>
                    <a:pt x="1281" y="3885"/>
                  </a:cubicBezTo>
                  <a:cubicBezTo>
                    <a:pt x="1396" y="3885"/>
                    <a:pt x="1511" y="3874"/>
                    <a:pt x="1630" y="3854"/>
                  </a:cubicBezTo>
                  <a:cubicBezTo>
                    <a:pt x="2163" y="3810"/>
                    <a:pt x="2673" y="3677"/>
                    <a:pt x="3183" y="3477"/>
                  </a:cubicBezTo>
                  <a:cubicBezTo>
                    <a:pt x="3326" y="3427"/>
                    <a:pt x="3415" y="3395"/>
                    <a:pt x="3486" y="3395"/>
                  </a:cubicBezTo>
                  <a:cubicBezTo>
                    <a:pt x="3602" y="3395"/>
                    <a:pt x="3670" y="3479"/>
                    <a:pt x="3848" y="3699"/>
                  </a:cubicBezTo>
                  <a:cubicBezTo>
                    <a:pt x="4647" y="4675"/>
                    <a:pt x="5490" y="5606"/>
                    <a:pt x="6377" y="6493"/>
                  </a:cubicBezTo>
                  <a:cubicBezTo>
                    <a:pt x="7796" y="7913"/>
                    <a:pt x="9526" y="8933"/>
                    <a:pt x="11456" y="9465"/>
                  </a:cubicBezTo>
                  <a:cubicBezTo>
                    <a:pt x="11545" y="9465"/>
                    <a:pt x="11633" y="9510"/>
                    <a:pt x="11722" y="9576"/>
                  </a:cubicBezTo>
                  <a:cubicBezTo>
                    <a:pt x="11589" y="9709"/>
                    <a:pt x="11522" y="9887"/>
                    <a:pt x="11522" y="10064"/>
                  </a:cubicBezTo>
                  <a:cubicBezTo>
                    <a:pt x="11541" y="10230"/>
                    <a:pt x="11636" y="10319"/>
                    <a:pt x="11756" y="10319"/>
                  </a:cubicBezTo>
                  <a:cubicBezTo>
                    <a:pt x="11781" y="10319"/>
                    <a:pt x="11807" y="10316"/>
                    <a:pt x="11833" y="10308"/>
                  </a:cubicBezTo>
                  <a:cubicBezTo>
                    <a:pt x="12032" y="10242"/>
                    <a:pt x="12232" y="10109"/>
                    <a:pt x="12387" y="9953"/>
                  </a:cubicBezTo>
                  <a:cubicBezTo>
                    <a:pt x="12516" y="9806"/>
                    <a:pt x="12721" y="9720"/>
                    <a:pt x="12926" y="9720"/>
                  </a:cubicBezTo>
                  <a:cubicBezTo>
                    <a:pt x="12968" y="9720"/>
                    <a:pt x="13011" y="9724"/>
                    <a:pt x="13053" y="9732"/>
                  </a:cubicBezTo>
                  <a:cubicBezTo>
                    <a:pt x="13381" y="9767"/>
                    <a:pt x="13713" y="9785"/>
                    <a:pt x="14045" y="9785"/>
                  </a:cubicBezTo>
                  <a:cubicBezTo>
                    <a:pt x="14544" y="9785"/>
                    <a:pt x="15044" y="9745"/>
                    <a:pt x="15537" y="9665"/>
                  </a:cubicBezTo>
                  <a:cubicBezTo>
                    <a:pt x="15869" y="9643"/>
                    <a:pt x="16180" y="9488"/>
                    <a:pt x="16424" y="9222"/>
                  </a:cubicBezTo>
                  <a:cubicBezTo>
                    <a:pt x="16624" y="8955"/>
                    <a:pt x="16624" y="8844"/>
                    <a:pt x="16380" y="8490"/>
                  </a:cubicBezTo>
                  <a:cubicBezTo>
                    <a:pt x="15626" y="7447"/>
                    <a:pt x="14738" y="6516"/>
                    <a:pt x="13718" y="5717"/>
                  </a:cubicBezTo>
                  <a:cubicBezTo>
                    <a:pt x="12764" y="4941"/>
                    <a:pt x="11722" y="4298"/>
                    <a:pt x="10591" y="3810"/>
                  </a:cubicBezTo>
                  <a:cubicBezTo>
                    <a:pt x="8994" y="3078"/>
                    <a:pt x="7353" y="2479"/>
                    <a:pt x="5645" y="2058"/>
                  </a:cubicBezTo>
                  <a:cubicBezTo>
                    <a:pt x="5024" y="1902"/>
                    <a:pt x="4403" y="1814"/>
                    <a:pt x="3782" y="1769"/>
                  </a:cubicBezTo>
                  <a:cubicBezTo>
                    <a:pt x="3627" y="1769"/>
                    <a:pt x="3471" y="1703"/>
                    <a:pt x="3338" y="1614"/>
                  </a:cubicBezTo>
                  <a:cubicBezTo>
                    <a:pt x="2562" y="1104"/>
                    <a:pt x="1763" y="682"/>
                    <a:pt x="965" y="217"/>
                  </a:cubicBezTo>
                  <a:cubicBezTo>
                    <a:pt x="788" y="106"/>
                    <a:pt x="588" y="39"/>
                    <a:pt x="388" y="17"/>
                  </a:cubicBezTo>
                  <a:cubicBezTo>
                    <a:pt x="343" y="6"/>
                    <a:pt x="302" y="0"/>
                    <a:pt x="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690462">
              <a:off x="7449112" y="1072932"/>
              <a:ext cx="287226" cy="298026"/>
            </a:xfrm>
            <a:custGeom>
              <a:avLst/>
              <a:gdLst/>
              <a:ahLst/>
              <a:cxnLst/>
              <a:rect l="l" t="t" r="r" b="b"/>
              <a:pathLst>
                <a:path w="11489" h="11921" extrusionOk="0">
                  <a:moveTo>
                    <a:pt x="2684" y="0"/>
                  </a:moveTo>
                  <a:cubicBezTo>
                    <a:pt x="2567" y="0"/>
                    <a:pt x="2451" y="39"/>
                    <a:pt x="2351" y="117"/>
                  </a:cubicBezTo>
                  <a:cubicBezTo>
                    <a:pt x="2285" y="183"/>
                    <a:pt x="2218" y="272"/>
                    <a:pt x="2174" y="383"/>
                  </a:cubicBezTo>
                  <a:cubicBezTo>
                    <a:pt x="2063" y="760"/>
                    <a:pt x="1996" y="1137"/>
                    <a:pt x="1974" y="1514"/>
                  </a:cubicBezTo>
                  <a:cubicBezTo>
                    <a:pt x="1959" y="1691"/>
                    <a:pt x="1954" y="1751"/>
                    <a:pt x="1834" y="1751"/>
                  </a:cubicBezTo>
                  <a:cubicBezTo>
                    <a:pt x="1774" y="1751"/>
                    <a:pt x="1686" y="1736"/>
                    <a:pt x="1553" y="1714"/>
                  </a:cubicBezTo>
                  <a:cubicBezTo>
                    <a:pt x="1242" y="1647"/>
                    <a:pt x="909" y="1603"/>
                    <a:pt x="555" y="1581"/>
                  </a:cubicBezTo>
                  <a:cubicBezTo>
                    <a:pt x="355" y="1581"/>
                    <a:pt x="178" y="1581"/>
                    <a:pt x="89" y="1691"/>
                  </a:cubicBezTo>
                  <a:cubicBezTo>
                    <a:pt x="0" y="1802"/>
                    <a:pt x="22" y="1958"/>
                    <a:pt x="155" y="2069"/>
                  </a:cubicBezTo>
                  <a:cubicBezTo>
                    <a:pt x="377" y="2224"/>
                    <a:pt x="621" y="2357"/>
                    <a:pt x="887" y="2446"/>
                  </a:cubicBezTo>
                  <a:cubicBezTo>
                    <a:pt x="1486" y="2690"/>
                    <a:pt x="2107" y="2867"/>
                    <a:pt x="2750" y="3022"/>
                  </a:cubicBezTo>
                  <a:cubicBezTo>
                    <a:pt x="3238" y="3133"/>
                    <a:pt x="3238" y="3133"/>
                    <a:pt x="3216" y="3421"/>
                  </a:cubicBezTo>
                  <a:cubicBezTo>
                    <a:pt x="3150" y="4264"/>
                    <a:pt x="3172" y="5085"/>
                    <a:pt x="3283" y="5928"/>
                  </a:cubicBezTo>
                  <a:cubicBezTo>
                    <a:pt x="3504" y="7303"/>
                    <a:pt x="4259" y="8567"/>
                    <a:pt x="5678" y="9676"/>
                  </a:cubicBezTo>
                  <a:cubicBezTo>
                    <a:pt x="5722" y="9720"/>
                    <a:pt x="5833" y="9765"/>
                    <a:pt x="5811" y="9853"/>
                  </a:cubicBezTo>
                  <a:cubicBezTo>
                    <a:pt x="5589" y="9853"/>
                    <a:pt x="5390" y="9898"/>
                    <a:pt x="5212" y="10009"/>
                  </a:cubicBezTo>
                  <a:cubicBezTo>
                    <a:pt x="5057" y="10097"/>
                    <a:pt x="5101" y="10208"/>
                    <a:pt x="5279" y="10253"/>
                  </a:cubicBezTo>
                  <a:cubicBezTo>
                    <a:pt x="5567" y="10319"/>
                    <a:pt x="5855" y="10341"/>
                    <a:pt x="6144" y="10341"/>
                  </a:cubicBezTo>
                  <a:cubicBezTo>
                    <a:pt x="6454" y="10341"/>
                    <a:pt x="6743" y="10408"/>
                    <a:pt x="6987" y="10563"/>
                  </a:cubicBezTo>
                  <a:cubicBezTo>
                    <a:pt x="7785" y="11029"/>
                    <a:pt x="8628" y="11406"/>
                    <a:pt x="9493" y="11717"/>
                  </a:cubicBezTo>
                  <a:cubicBezTo>
                    <a:pt x="9842" y="11852"/>
                    <a:pt x="10208" y="11920"/>
                    <a:pt x="10577" y="11920"/>
                  </a:cubicBezTo>
                  <a:cubicBezTo>
                    <a:pt x="10630" y="11920"/>
                    <a:pt x="10682" y="11919"/>
                    <a:pt x="10735" y="11916"/>
                  </a:cubicBezTo>
                  <a:cubicBezTo>
                    <a:pt x="11178" y="11894"/>
                    <a:pt x="11289" y="11850"/>
                    <a:pt x="11334" y="11561"/>
                  </a:cubicBezTo>
                  <a:cubicBezTo>
                    <a:pt x="11489" y="10718"/>
                    <a:pt x="11422" y="9853"/>
                    <a:pt x="11134" y="9033"/>
                  </a:cubicBezTo>
                  <a:cubicBezTo>
                    <a:pt x="10846" y="8168"/>
                    <a:pt x="10358" y="7369"/>
                    <a:pt x="9737" y="6682"/>
                  </a:cubicBezTo>
                  <a:cubicBezTo>
                    <a:pt x="8717" y="5528"/>
                    <a:pt x="7608" y="4464"/>
                    <a:pt x="6388" y="3532"/>
                  </a:cubicBezTo>
                  <a:cubicBezTo>
                    <a:pt x="5878" y="3155"/>
                    <a:pt x="5368" y="2800"/>
                    <a:pt x="4813" y="2512"/>
                  </a:cubicBezTo>
                  <a:cubicBezTo>
                    <a:pt x="4680" y="2446"/>
                    <a:pt x="4591" y="2357"/>
                    <a:pt x="4525" y="2246"/>
                  </a:cubicBezTo>
                  <a:cubicBezTo>
                    <a:pt x="4192" y="1647"/>
                    <a:pt x="3793" y="1070"/>
                    <a:pt x="3394" y="494"/>
                  </a:cubicBezTo>
                  <a:cubicBezTo>
                    <a:pt x="3305" y="339"/>
                    <a:pt x="3172" y="205"/>
                    <a:pt x="3017" y="117"/>
                  </a:cubicBezTo>
                  <a:cubicBezTo>
                    <a:pt x="2917" y="39"/>
                    <a:pt x="2800" y="0"/>
                    <a:pt x="26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690462">
              <a:off x="7939066" y="890152"/>
              <a:ext cx="392526" cy="219950"/>
            </a:xfrm>
            <a:custGeom>
              <a:avLst/>
              <a:gdLst/>
              <a:ahLst/>
              <a:cxnLst/>
              <a:rect l="l" t="t" r="r" b="b"/>
              <a:pathLst>
                <a:path w="15701" h="8798" extrusionOk="0">
                  <a:moveTo>
                    <a:pt x="359" y="1"/>
                  </a:moveTo>
                  <a:cubicBezTo>
                    <a:pt x="113" y="1"/>
                    <a:pt x="1" y="133"/>
                    <a:pt x="42" y="380"/>
                  </a:cubicBezTo>
                  <a:cubicBezTo>
                    <a:pt x="64" y="535"/>
                    <a:pt x="109" y="646"/>
                    <a:pt x="175" y="779"/>
                  </a:cubicBezTo>
                  <a:cubicBezTo>
                    <a:pt x="441" y="1201"/>
                    <a:pt x="730" y="1622"/>
                    <a:pt x="1062" y="2021"/>
                  </a:cubicBezTo>
                  <a:cubicBezTo>
                    <a:pt x="1284" y="2288"/>
                    <a:pt x="1284" y="2288"/>
                    <a:pt x="996" y="2443"/>
                  </a:cubicBezTo>
                  <a:cubicBezTo>
                    <a:pt x="752" y="2576"/>
                    <a:pt x="508" y="2731"/>
                    <a:pt x="286" y="2909"/>
                  </a:cubicBezTo>
                  <a:cubicBezTo>
                    <a:pt x="175" y="3020"/>
                    <a:pt x="64" y="3130"/>
                    <a:pt x="109" y="3286"/>
                  </a:cubicBezTo>
                  <a:cubicBezTo>
                    <a:pt x="153" y="3485"/>
                    <a:pt x="308" y="3618"/>
                    <a:pt x="486" y="3618"/>
                  </a:cubicBezTo>
                  <a:cubicBezTo>
                    <a:pt x="580" y="3634"/>
                    <a:pt x="671" y="3641"/>
                    <a:pt x="762" y="3641"/>
                  </a:cubicBezTo>
                  <a:cubicBezTo>
                    <a:pt x="927" y="3641"/>
                    <a:pt x="1090" y="3617"/>
                    <a:pt x="1262" y="3574"/>
                  </a:cubicBezTo>
                  <a:cubicBezTo>
                    <a:pt x="1794" y="3463"/>
                    <a:pt x="2326" y="3286"/>
                    <a:pt x="2837" y="3064"/>
                  </a:cubicBezTo>
                  <a:cubicBezTo>
                    <a:pt x="3008" y="2988"/>
                    <a:pt x="3106" y="2944"/>
                    <a:pt x="3182" y="2944"/>
                  </a:cubicBezTo>
                  <a:cubicBezTo>
                    <a:pt x="3281" y="2944"/>
                    <a:pt x="3341" y="3020"/>
                    <a:pt x="3480" y="3197"/>
                  </a:cubicBezTo>
                  <a:cubicBezTo>
                    <a:pt x="4190" y="4062"/>
                    <a:pt x="4944" y="4883"/>
                    <a:pt x="5742" y="5637"/>
                  </a:cubicBezTo>
                  <a:cubicBezTo>
                    <a:pt x="7051" y="6879"/>
                    <a:pt x="8714" y="7699"/>
                    <a:pt x="10488" y="7988"/>
                  </a:cubicBezTo>
                  <a:cubicBezTo>
                    <a:pt x="10555" y="8010"/>
                    <a:pt x="10666" y="8010"/>
                    <a:pt x="10732" y="8099"/>
                  </a:cubicBezTo>
                  <a:cubicBezTo>
                    <a:pt x="10599" y="8232"/>
                    <a:pt x="10511" y="8387"/>
                    <a:pt x="10488" y="8587"/>
                  </a:cubicBezTo>
                  <a:cubicBezTo>
                    <a:pt x="10488" y="8715"/>
                    <a:pt x="10564" y="8798"/>
                    <a:pt x="10690" y="8798"/>
                  </a:cubicBezTo>
                  <a:cubicBezTo>
                    <a:pt x="10717" y="8798"/>
                    <a:pt x="10746" y="8794"/>
                    <a:pt x="10777" y="8786"/>
                  </a:cubicBezTo>
                  <a:cubicBezTo>
                    <a:pt x="10999" y="8697"/>
                    <a:pt x="11198" y="8542"/>
                    <a:pt x="11376" y="8365"/>
                  </a:cubicBezTo>
                  <a:cubicBezTo>
                    <a:pt x="11553" y="8187"/>
                    <a:pt x="11797" y="8099"/>
                    <a:pt x="12041" y="8099"/>
                  </a:cubicBezTo>
                  <a:cubicBezTo>
                    <a:pt x="12884" y="8099"/>
                    <a:pt x="13727" y="7988"/>
                    <a:pt x="14547" y="7788"/>
                  </a:cubicBezTo>
                  <a:cubicBezTo>
                    <a:pt x="14902" y="7722"/>
                    <a:pt x="15213" y="7544"/>
                    <a:pt x="15457" y="7278"/>
                  </a:cubicBezTo>
                  <a:cubicBezTo>
                    <a:pt x="15701" y="7012"/>
                    <a:pt x="15701" y="6879"/>
                    <a:pt x="15501" y="6590"/>
                  </a:cubicBezTo>
                  <a:cubicBezTo>
                    <a:pt x="14192" y="4750"/>
                    <a:pt x="12329" y="3352"/>
                    <a:pt x="10200" y="2642"/>
                  </a:cubicBezTo>
                  <a:cubicBezTo>
                    <a:pt x="8648" y="2088"/>
                    <a:pt x="7051" y="1689"/>
                    <a:pt x="5432" y="1445"/>
                  </a:cubicBezTo>
                  <a:cubicBezTo>
                    <a:pt x="4993" y="1380"/>
                    <a:pt x="4543" y="1339"/>
                    <a:pt x="4098" y="1339"/>
                  </a:cubicBezTo>
                  <a:cubicBezTo>
                    <a:pt x="3935" y="1339"/>
                    <a:pt x="3773" y="1344"/>
                    <a:pt x="3613" y="1356"/>
                  </a:cubicBezTo>
                  <a:cubicBezTo>
                    <a:pt x="3458" y="1356"/>
                    <a:pt x="3302" y="1312"/>
                    <a:pt x="3191" y="1245"/>
                  </a:cubicBezTo>
                  <a:cubicBezTo>
                    <a:pt x="2460" y="824"/>
                    <a:pt x="1705" y="491"/>
                    <a:pt x="974" y="136"/>
                  </a:cubicBezTo>
                  <a:cubicBezTo>
                    <a:pt x="796" y="70"/>
                    <a:pt x="597" y="3"/>
                    <a:pt x="419" y="3"/>
                  </a:cubicBezTo>
                  <a:cubicBezTo>
                    <a:pt x="398" y="2"/>
                    <a:pt x="378" y="1"/>
                    <a:pt x="3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690462">
              <a:off x="7712339" y="1159590"/>
              <a:ext cx="412826" cy="261301"/>
            </a:xfrm>
            <a:custGeom>
              <a:avLst/>
              <a:gdLst/>
              <a:ahLst/>
              <a:cxnLst/>
              <a:rect l="l" t="t" r="r" b="b"/>
              <a:pathLst>
                <a:path w="16513" h="10452" extrusionOk="0">
                  <a:moveTo>
                    <a:pt x="265" y="1"/>
                  </a:moveTo>
                  <a:cubicBezTo>
                    <a:pt x="83" y="1"/>
                    <a:pt x="1" y="133"/>
                    <a:pt x="56" y="372"/>
                  </a:cubicBezTo>
                  <a:cubicBezTo>
                    <a:pt x="78" y="528"/>
                    <a:pt x="145" y="661"/>
                    <a:pt x="233" y="794"/>
                  </a:cubicBezTo>
                  <a:cubicBezTo>
                    <a:pt x="544" y="1282"/>
                    <a:pt x="877" y="1747"/>
                    <a:pt x="1254" y="2213"/>
                  </a:cubicBezTo>
                  <a:cubicBezTo>
                    <a:pt x="1498" y="2524"/>
                    <a:pt x="1498" y="2502"/>
                    <a:pt x="1231" y="2657"/>
                  </a:cubicBezTo>
                  <a:cubicBezTo>
                    <a:pt x="987" y="2768"/>
                    <a:pt x="766" y="2901"/>
                    <a:pt x="544" y="3056"/>
                  </a:cubicBezTo>
                  <a:cubicBezTo>
                    <a:pt x="411" y="3123"/>
                    <a:pt x="366" y="3300"/>
                    <a:pt x="411" y="3433"/>
                  </a:cubicBezTo>
                  <a:cubicBezTo>
                    <a:pt x="477" y="3633"/>
                    <a:pt x="633" y="3788"/>
                    <a:pt x="832" y="3832"/>
                  </a:cubicBezTo>
                  <a:cubicBezTo>
                    <a:pt x="987" y="3875"/>
                    <a:pt x="1150" y="3890"/>
                    <a:pt x="1312" y="3890"/>
                  </a:cubicBezTo>
                  <a:cubicBezTo>
                    <a:pt x="1405" y="3890"/>
                    <a:pt x="1497" y="3885"/>
                    <a:pt x="1586" y="3877"/>
                  </a:cubicBezTo>
                  <a:cubicBezTo>
                    <a:pt x="2119" y="3810"/>
                    <a:pt x="2651" y="3699"/>
                    <a:pt x="3161" y="3500"/>
                  </a:cubicBezTo>
                  <a:cubicBezTo>
                    <a:pt x="3304" y="3449"/>
                    <a:pt x="3393" y="3418"/>
                    <a:pt x="3464" y="3418"/>
                  </a:cubicBezTo>
                  <a:cubicBezTo>
                    <a:pt x="3580" y="3418"/>
                    <a:pt x="3648" y="3501"/>
                    <a:pt x="3826" y="3721"/>
                  </a:cubicBezTo>
                  <a:cubicBezTo>
                    <a:pt x="4603" y="4719"/>
                    <a:pt x="5446" y="5651"/>
                    <a:pt x="6333" y="6560"/>
                  </a:cubicBezTo>
                  <a:cubicBezTo>
                    <a:pt x="7708" y="7980"/>
                    <a:pt x="9438" y="9022"/>
                    <a:pt x="11345" y="9599"/>
                  </a:cubicBezTo>
                  <a:cubicBezTo>
                    <a:pt x="11456" y="9599"/>
                    <a:pt x="11545" y="9599"/>
                    <a:pt x="11634" y="9710"/>
                  </a:cubicBezTo>
                  <a:cubicBezTo>
                    <a:pt x="11500" y="9843"/>
                    <a:pt x="11434" y="10020"/>
                    <a:pt x="11434" y="10198"/>
                  </a:cubicBezTo>
                  <a:cubicBezTo>
                    <a:pt x="11434" y="10349"/>
                    <a:pt x="11530" y="10452"/>
                    <a:pt x="11655" y="10452"/>
                  </a:cubicBezTo>
                  <a:cubicBezTo>
                    <a:pt x="11676" y="10452"/>
                    <a:pt x="11699" y="10448"/>
                    <a:pt x="11722" y="10442"/>
                  </a:cubicBezTo>
                  <a:cubicBezTo>
                    <a:pt x="11922" y="10375"/>
                    <a:pt x="12121" y="10242"/>
                    <a:pt x="12277" y="10065"/>
                  </a:cubicBezTo>
                  <a:cubicBezTo>
                    <a:pt x="12409" y="9933"/>
                    <a:pt x="12578" y="9862"/>
                    <a:pt x="12756" y="9862"/>
                  </a:cubicBezTo>
                  <a:cubicBezTo>
                    <a:pt x="12817" y="9862"/>
                    <a:pt x="12880" y="9870"/>
                    <a:pt x="12942" y="9887"/>
                  </a:cubicBezTo>
                  <a:cubicBezTo>
                    <a:pt x="13270" y="9923"/>
                    <a:pt x="13602" y="9940"/>
                    <a:pt x="13935" y="9940"/>
                  </a:cubicBezTo>
                  <a:cubicBezTo>
                    <a:pt x="14433" y="9940"/>
                    <a:pt x="14934" y="9901"/>
                    <a:pt x="15426" y="9821"/>
                  </a:cubicBezTo>
                  <a:cubicBezTo>
                    <a:pt x="15759" y="9799"/>
                    <a:pt x="16092" y="9643"/>
                    <a:pt x="16313" y="9399"/>
                  </a:cubicBezTo>
                  <a:cubicBezTo>
                    <a:pt x="16513" y="9111"/>
                    <a:pt x="16513" y="9000"/>
                    <a:pt x="16269" y="8667"/>
                  </a:cubicBezTo>
                  <a:cubicBezTo>
                    <a:pt x="15537" y="7625"/>
                    <a:pt x="14650" y="6671"/>
                    <a:pt x="13674" y="5851"/>
                  </a:cubicBezTo>
                  <a:cubicBezTo>
                    <a:pt x="12720" y="5074"/>
                    <a:pt x="11678" y="4409"/>
                    <a:pt x="10547" y="3921"/>
                  </a:cubicBezTo>
                  <a:cubicBezTo>
                    <a:pt x="8972" y="3167"/>
                    <a:pt x="7309" y="2568"/>
                    <a:pt x="5623" y="2102"/>
                  </a:cubicBezTo>
                  <a:cubicBezTo>
                    <a:pt x="5024" y="1947"/>
                    <a:pt x="4403" y="1836"/>
                    <a:pt x="3760" y="1792"/>
                  </a:cubicBezTo>
                  <a:cubicBezTo>
                    <a:pt x="3605" y="1792"/>
                    <a:pt x="3449" y="1725"/>
                    <a:pt x="3316" y="1614"/>
                  </a:cubicBezTo>
                  <a:cubicBezTo>
                    <a:pt x="2562" y="1126"/>
                    <a:pt x="1764" y="683"/>
                    <a:pt x="965" y="217"/>
                  </a:cubicBezTo>
                  <a:cubicBezTo>
                    <a:pt x="788" y="128"/>
                    <a:pt x="588" y="40"/>
                    <a:pt x="389" y="17"/>
                  </a:cubicBezTo>
                  <a:cubicBezTo>
                    <a:pt x="343" y="6"/>
                    <a:pt x="302" y="1"/>
                    <a:pt x="2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690462">
              <a:off x="7666755" y="1031317"/>
              <a:ext cx="378176" cy="147950"/>
            </a:xfrm>
            <a:custGeom>
              <a:avLst/>
              <a:gdLst/>
              <a:ahLst/>
              <a:cxnLst/>
              <a:rect l="l" t="t" r="r" b="b"/>
              <a:pathLst>
                <a:path w="15127" h="5918" extrusionOk="0">
                  <a:moveTo>
                    <a:pt x="1331" y="1"/>
                  </a:moveTo>
                  <a:cubicBezTo>
                    <a:pt x="1242" y="1"/>
                    <a:pt x="1154" y="6"/>
                    <a:pt x="1065" y="17"/>
                  </a:cubicBezTo>
                  <a:cubicBezTo>
                    <a:pt x="821" y="39"/>
                    <a:pt x="621" y="217"/>
                    <a:pt x="599" y="461"/>
                  </a:cubicBezTo>
                  <a:cubicBezTo>
                    <a:pt x="577" y="594"/>
                    <a:pt x="599" y="705"/>
                    <a:pt x="666" y="794"/>
                  </a:cubicBezTo>
                  <a:cubicBezTo>
                    <a:pt x="821" y="1148"/>
                    <a:pt x="1021" y="1459"/>
                    <a:pt x="1264" y="1769"/>
                  </a:cubicBezTo>
                  <a:cubicBezTo>
                    <a:pt x="1442" y="1969"/>
                    <a:pt x="1442" y="1969"/>
                    <a:pt x="1109" y="2191"/>
                  </a:cubicBezTo>
                  <a:cubicBezTo>
                    <a:pt x="821" y="2368"/>
                    <a:pt x="533" y="2568"/>
                    <a:pt x="266" y="2767"/>
                  </a:cubicBezTo>
                  <a:cubicBezTo>
                    <a:pt x="133" y="2901"/>
                    <a:pt x="0" y="3034"/>
                    <a:pt x="0" y="3189"/>
                  </a:cubicBezTo>
                  <a:cubicBezTo>
                    <a:pt x="0" y="3322"/>
                    <a:pt x="111" y="3411"/>
                    <a:pt x="311" y="3411"/>
                  </a:cubicBezTo>
                  <a:cubicBezTo>
                    <a:pt x="577" y="3366"/>
                    <a:pt x="843" y="3300"/>
                    <a:pt x="1087" y="3189"/>
                  </a:cubicBezTo>
                  <a:cubicBezTo>
                    <a:pt x="1686" y="2945"/>
                    <a:pt x="2285" y="2657"/>
                    <a:pt x="2839" y="2346"/>
                  </a:cubicBezTo>
                  <a:cubicBezTo>
                    <a:pt x="3061" y="2213"/>
                    <a:pt x="3166" y="2152"/>
                    <a:pt x="3241" y="2152"/>
                  </a:cubicBezTo>
                  <a:cubicBezTo>
                    <a:pt x="3316" y="2152"/>
                    <a:pt x="3360" y="2213"/>
                    <a:pt x="3460" y="2324"/>
                  </a:cubicBezTo>
                  <a:cubicBezTo>
                    <a:pt x="3970" y="2967"/>
                    <a:pt x="4569" y="3566"/>
                    <a:pt x="5212" y="4098"/>
                  </a:cubicBezTo>
                  <a:cubicBezTo>
                    <a:pt x="6169" y="4825"/>
                    <a:pt x="7341" y="5239"/>
                    <a:pt x="8798" y="5239"/>
                  </a:cubicBezTo>
                  <a:cubicBezTo>
                    <a:pt x="9030" y="5239"/>
                    <a:pt x="9269" y="5229"/>
                    <a:pt x="9515" y="5207"/>
                  </a:cubicBezTo>
                  <a:cubicBezTo>
                    <a:pt x="9566" y="5207"/>
                    <a:pt x="9624" y="5193"/>
                    <a:pt x="9672" y="5193"/>
                  </a:cubicBezTo>
                  <a:cubicBezTo>
                    <a:pt x="9709" y="5193"/>
                    <a:pt x="9740" y="5201"/>
                    <a:pt x="9759" y="5229"/>
                  </a:cubicBezTo>
                  <a:cubicBezTo>
                    <a:pt x="9604" y="5362"/>
                    <a:pt x="9493" y="5562"/>
                    <a:pt x="9426" y="5762"/>
                  </a:cubicBezTo>
                  <a:cubicBezTo>
                    <a:pt x="9397" y="5864"/>
                    <a:pt x="9426" y="5918"/>
                    <a:pt x="9499" y="5918"/>
                  </a:cubicBezTo>
                  <a:cubicBezTo>
                    <a:pt x="9537" y="5918"/>
                    <a:pt x="9587" y="5903"/>
                    <a:pt x="9648" y="5873"/>
                  </a:cubicBezTo>
                  <a:cubicBezTo>
                    <a:pt x="9914" y="5740"/>
                    <a:pt x="10136" y="5562"/>
                    <a:pt x="10358" y="5362"/>
                  </a:cubicBezTo>
                  <a:cubicBezTo>
                    <a:pt x="10558" y="5141"/>
                    <a:pt x="10824" y="5008"/>
                    <a:pt x="11112" y="4963"/>
                  </a:cubicBezTo>
                  <a:cubicBezTo>
                    <a:pt x="11999" y="4741"/>
                    <a:pt x="12886" y="4453"/>
                    <a:pt x="13729" y="4098"/>
                  </a:cubicBezTo>
                  <a:cubicBezTo>
                    <a:pt x="14128" y="3921"/>
                    <a:pt x="14483" y="3699"/>
                    <a:pt x="14772" y="3389"/>
                  </a:cubicBezTo>
                  <a:cubicBezTo>
                    <a:pt x="15082" y="3078"/>
                    <a:pt x="15127" y="2967"/>
                    <a:pt x="14971" y="2723"/>
                  </a:cubicBezTo>
                  <a:cubicBezTo>
                    <a:pt x="14528" y="1991"/>
                    <a:pt x="13884" y="1415"/>
                    <a:pt x="13108" y="1015"/>
                  </a:cubicBezTo>
                  <a:cubicBezTo>
                    <a:pt x="12288" y="572"/>
                    <a:pt x="11400" y="306"/>
                    <a:pt x="10469" y="239"/>
                  </a:cubicBezTo>
                  <a:cubicBezTo>
                    <a:pt x="9649" y="156"/>
                    <a:pt x="8830" y="111"/>
                    <a:pt x="8010" y="111"/>
                  </a:cubicBezTo>
                  <a:cubicBezTo>
                    <a:pt x="7299" y="111"/>
                    <a:pt x="6589" y="145"/>
                    <a:pt x="5878" y="217"/>
                  </a:cubicBezTo>
                  <a:cubicBezTo>
                    <a:pt x="5257" y="261"/>
                    <a:pt x="4636" y="394"/>
                    <a:pt x="4037" y="550"/>
                  </a:cubicBezTo>
                  <a:cubicBezTo>
                    <a:pt x="3977" y="570"/>
                    <a:pt x="3913" y="580"/>
                    <a:pt x="3848" y="580"/>
                  </a:cubicBezTo>
                  <a:cubicBezTo>
                    <a:pt x="3769" y="580"/>
                    <a:pt x="3689" y="564"/>
                    <a:pt x="3615" y="527"/>
                  </a:cubicBezTo>
                  <a:cubicBezTo>
                    <a:pt x="2972" y="328"/>
                    <a:pt x="2285" y="173"/>
                    <a:pt x="1597" y="17"/>
                  </a:cubicBezTo>
                  <a:cubicBezTo>
                    <a:pt x="1508" y="6"/>
                    <a:pt x="1420" y="1"/>
                    <a:pt x="13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690462">
              <a:off x="7993282" y="1201424"/>
              <a:ext cx="415651" cy="258176"/>
            </a:xfrm>
            <a:custGeom>
              <a:avLst/>
              <a:gdLst/>
              <a:ahLst/>
              <a:cxnLst/>
              <a:rect l="l" t="t" r="r" b="b"/>
              <a:pathLst>
                <a:path w="16626" h="10327" extrusionOk="0">
                  <a:moveTo>
                    <a:pt x="286" y="0"/>
                  </a:moveTo>
                  <a:cubicBezTo>
                    <a:pt x="90" y="0"/>
                    <a:pt x="0" y="117"/>
                    <a:pt x="58" y="364"/>
                  </a:cubicBezTo>
                  <a:cubicBezTo>
                    <a:pt x="80" y="520"/>
                    <a:pt x="146" y="675"/>
                    <a:pt x="235" y="808"/>
                  </a:cubicBezTo>
                  <a:cubicBezTo>
                    <a:pt x="568" y="1274"/>
                    <a:pt x="900" y="1762"/>
                    <a:pt x="1255" y="2205"/>
                  </a:cubicBezTo>
                  <a:cubicBezTo>
                    <a:pt x="1521" y="2494"/>
                    <a:pt x="1521" y="2494"/>
                    <a:pt x="1233" y="2649"/>
                  </a:cubicBezTo>
                  <a:cubicBezTo>
                    <a:pt x="1011" y="2760"/>
                    <a:pt x="789" y="2893"/>
                    <a:pt x="568" y="3048"/>
                  </a:cubicBezTo>
                  <a:cubicBezTo>
                    <a:pt x="435" y="3137"/>
                    <a:pt x="390" y="3292"/>
                    <a:pt x="435" y="3447"/>
                  </a:cubicBezTo>
                  <a:cubicBezTo>
                    <a:pt x="501" y="3625"/>
                    <a:pt x="656" y="3780"/>
                    <a:pt x="856" y="3824"/>
                  </a:cubicBezTo>
                  <a:cubicBezTo>
                    <a:pt x="1025" y="3866"/>
                    <a:pt x="1185" y="3882"/>
                    <a:pt x="1347" y="3882"/>
                  </a:cubicBezTo>
                  <a:cubicBezTo>
                    <a:pt x="1440" y="3882"/>
                    <a:pt x="1535" y="3877"/>
                    <a:pt x="1632" y="3869"/>
                  </a:cubicBezTo>
                  <a:cubicBezTo>
                    <a:pt x="2165" y="3802"/>
                    <a:pt x="2675" y="3669"/>
                    <a:pt x="3185" y="3492"/>
                  </a:cubicBezTo>
                  <a:cubicBezTo>
                    <a:pt x="3335" y="3430"/>
                    <a:pt x="3425" y="3393"/>
                    <a:pt x="3498" y="3393"/>
                  </a:cubicBezTo>
                  <a:cubicBezTo>
                    <a:pt x="3608" y="3393"/>
                    <a:pt x="3677" y="3478"/>
                    <a:pt x="3850" y="3691"/>
                  </a:cubicBezTo>
                  <a:cubicBezTo>
                    <a:pt x="4649" y="4667"/>
                    <a:pt x="5491" y="5621"/>
                    <a:pt x="6379" y="6486"/>
                  </a:cubicBezTo>
                  <a:cubicBezTo>
                    <a:pt x="7798" y="7905"/>
                    <a:pt x="9528" y="8926"/>
                    <a:pt x="11436" y="9480"/>
                  </a:cubicBezTo>
                  <a:cubicBezTo>
                    <a:pt x="11546" y="9480"/>
                    <a:pt x="11635" y="9524"/>
                    <a:pt x="11724" y="9591"/>
                  </a:cubicBezTo>
                  <a:cubicBezTo>
                    <a:pt x="11591" y="9724"/>
                    <a:pt x="11524" y="9901"/>
                    <a:pt x="11524" y="10079"/>
                  </a:cubicBezTo>
                  <a:cubicBezTo>
                    <a:pt x="11544" y="10238"/>
                    <a:pt x="11654" y="10326"/>
                    <a:pt x="11788" y="10326"/>
                  </a:cubicBezTo>
                  <a:cubicBezTo>
                    <a:pt x="11804" y="10326"/>
                    <a:pt x="11819" y="10325"/>
                    <a:pt x="11835" y="10323"/>
                  </a:cubicBezTo>
                  <a:cubicBezTo>
                    <a:pt x="12034" y="10234"/>
                    <a:pt x="12234" y="10123"/>
                    <a:pt x="12389" y="9946"/>
                  </a:cubicBezTo>
                  <a:cubicBezTo>
                    <a:pt x="12513" y="9804"/>
                    <a:pt x="12709" y="9733"/>
                    <a:pt x="12895" y="9733"/>
                  </a:cubicBezTo>
                  <a:cubicBezTo>
                    <a:pt x="12942" y="9733"/>
                    <a:pt x="12988" y="9737"/>
                    <a:pt x="13032" y="9746"/>
                  </a:cubicBezTo>
                  <a:cubicBezTo>
                    <a:pt x="13370" y="9782"/>
                    <a:pt x="13707" y="9799"/>
                    <a:pt x="14042" y="9799"/>
                  </a:cubicBezTo>
                  <a:cubicBezTo>
                    <a:pt x="14546" y="9799"/>
                    <a:pt x="15046" y="9759"/>
                    <a:pt x="15539" y="9680"/>
                  </a:cubicBezTo>
                  <a:cubicBezTo>
                    <a:pt x="15871" y="9635"/>
                    <a:pt x="16182" y="9480"/>
                    <a:pt x="16404" y="9236"/>
                  </a:cubicBezTo>
                  <a:cubicBezTo>
                    <a:pt x="16625" y="8948"/>
                    <a:pt x="16625" y="8837"/>
                    <a:pt x="16381" y="8504"/>
                  </a:cubicBezTo>
                  <a:cubicBezTo>
                    <a:pt x="15627" y="7462"/>
                    <a:pt x="14718" y="6530"/>
                    <a:pt x="13720" y="5732"/>
                  </a:cubicBezTo>
                  <a:cubicBezTo>
                    <a:pt x="12766" y="4933"/>
                    <a:pt x="11724" y="4290"/>
                    <a:pt x="10593" y="3802"/>
                  </a:cubicBezTo>
                  <a:cubicBezTo>
                    <a:pt x="8996" y="3070"/>
                    <a:pt x="7332" y="2494"/>
                    <a:pt x="5647" y="2050"/>
                  </a:cubicBezTo>
                  <a:cubicBezTo>
                    <a:pt x="5026" y="1895"/>
                    <a:pt x="4405" y="1806"/>
                    <a:pt x="3784" y="1784"/>
                  </a:cubicBezTo>
                  <a:cubicBezTo>
                    <a:pt x="3628" y="1762"/>
                    <a:pt x="3473" y="1695"/>
                    <a:pt x="3340" y="1606"/>
                  </a:cubicBezTo>
                  <a:cubicBezTo>
                    <a:pt x="2564" y="1096"/>
                    <a:pt x="1765" y="675"/>
                    <a:pt x="967" y="209"/>
                  </a:cubicBezTo>
                  <a:cubicBezTo>
                    <a:pt x="789" y="120"/>
                    <a:pt x="590" y="32"/>
                    <a:pt x="390" y="9"/>
                  </a:cubicBezTo>
                  <a:cubicBezTo>
                    <a:pt x="353" y="3"/>
                    <a:pt x="318" y="0"/>
                    <a:pt x="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690462">
              <a:off x="8364407" y="1388184"/>
              <a:ext cx="392551" cy="220200"/>
            </a:xfrm>
            <a:custGeom>
              <a:avLst/>
              <a:gdLst/>
              <a:ahLst/>
              <a:cxnLst/>
              <a:rect l="l" t="t" r="r" b="b"/>
              <a:pathLst>
                <a:path w="15702" h="8808" extrusionOk="0">
                  <a:moveTo>
                    <a:pt x="343" y="0"/>
                  </a:moveTo>
                  <a:cubicBezTo>
                    <a:pt x="113" y="0"/>
                    <a:pt x="0" y="134"/>
                    <a:pt x="21" y="402"/>
                  </a:cubicBezTo>
                  <a:cubicBezTo>
                    <a:pt x="43" y="535"/>
                    <a:pt x="109" y="668"/>
                    <a:pt x="176" y="779"/>
                  </a:cubicBezTo>
                  <a:cubicBezTo>
                    <a:pt x="442" y="1222"/>
                    <a:pt x="730" y="1644"/>
                    <a:pt x="1063" y="2021"/>
                  </a:cubicBezTo>
                  <a:cubicBezTo>
                    <a:pt x="1285" y="2309"/>
                    <a:pt x="1263" y="2309"/>
                    <a:pt x="997" y="2464"/>
                  </a:cubicBezTo>
                  <a:cubicBezTo>
                    <a:pt x="730" y="2597"/>
                    <a:pt x="509" y="2731"/>
                    <a:pt x="287" y="2908"/>
                  </a:cubicBezTo>
                  <a:cubicBezTo>
                    <a:pt x="154" y="3019"/>
                    <a:pt x="65" y="3130"/>
                    <a:pt x="109" y="3307"/>
                  </a:cubicBezTo>
                  <a:cubicBezTo>
                    <a:pt x="154" y="3485"/>
                    <a:pt x="309" y="3618"/>
                    <a:pt x="486" y="3640"/>
                  </a:cubicBezTo>
                  <a:cubicBezTo>
                    <a:pt x="558" y="3646"/>
                    <a:pt x="628" y="3649"/>
                    <a:pt x="696" y="3649"/>
                  </a:cubicBezTo>
                  <a:cubicBezTo>
                    <a:pt x="883" y="3649"/>
                    <a:pt x="1062" y="3628"/>
                    <a:pt x="1241" y="3596"/>
                  </a:cubicBezTo>
                  <a:cubicBezTo>
                    <a:pt x="1795" y="3462"/>
                    <a:pt x="2327" y="3307"/>
                    <a:pt x="2837" y="3063"/>
                  </a:cubicBezTo>
                  <a:cubicBezTo>
                    <a:pt x="3003" y="2999"/>
                    <a:pt x="3096" y="2961"/>
                    <a:pt x="3167" y="2961"/>
                  </a:cubicBezTo>
                  <a:cubicBezTo>
                    <a:pt x="3268" y="2961"/>
                    <a:pt x="3325" y="3037"/>
                    <a:pt x="3481" y="3218"/>
                  </a:cubicBezTo>
                  <a:cubicBezTo>
                    <a:pt x="4168" y="4083"/>
                    <a:pt x="4922" y="4882"/>
                    <a:pt x="5743" y="5636"/>
                  </a:cubicBezTo>
                  <a:cubicBezTo>
                    <a:pt x="7052" y="6878"/>
                    <a:pt x="8693" y="7699"/>
                    <a:pt x="10489" y="8009"/>
                  </a:cubicBezTo>
                  <a:cubicBezTo>
                    <a:pt x="10556" y="8009"/>
                    <a:pt x="10645" y="8009"/>
                    <a:pt x="10733" y="8098"/>
                  </a:cubicBezTo>
                  <a:cubicBezTo>
                    <a:pt x="10600" y="8231"/>
                    <a:pt x="10512" y="8408"/>
                    <a:pt x="10489" y="8586"/>
                  </a:cubicBezTo>
                  <a:cubicBezTo>
                    <a:pt x="10489" y="8723"/>
                    <a:pt x="10556" y="8808"/>
                    <a:pt x="10668" y="8808"/>
                  </a:cubicBezTo>
                  <a:cubicBezTo>
                    <a:pt x="10701" y="8808"/>
                    <a:pt x="10738" y="8800"/>
                    <a:pt x="10778" y="8785"/>
                  </a:cubicBezTo>
                  <a:cubicBezTo>
                    <a:pt x="10999" y="8697"/>
                    <a:pt x="11199" y="8564"/>
                    <a:pt x="11376" y="8386"/>
                  </a:cubicBezTo>
                  <a:cubicBezTo>
                    <a:pt x="11516" y="8207"/>
                    <a:pt x="11746" y="8117"/>
                    <a:pt x="11968" y="8117"/>
                  </a:cubicBezTo>
                  <a:cubicBezTo>
                    <a:pt x="11993" y="8117"/>
                    <a:pt x="12017" y="8118"/>
                    <a:pt x="12042" y="8120"/>
                  </a:cubicBezTo>
                  <a:cubicBezTo>
                    <a:pt x="12885" y="8120"/>
                    <a:pt x="13727" y="8009"/>
                    <a:pt x="14548" y="7810"/>
                  </a:cubicBezTo>
                  <a:cubicBezTo>
                    <a:pt x="14903" y="7743"/>
                    <a:pt x="15214" y="7543"/>
                    <a:pt x="15457" y="7299"/>
                  </a:cubicBezTo>
                  <a:cubicBezTo>
                    <a:pt x="15701" y="7011"/>
                    <a:pt x="15701" y="6900"/>
                    <a:pt x="15502" y="6590"/>
                  </a:cubicBezTo>
                  <a:cubicBezTo>
                    <a:pt x="14193" y="4749"/>
                    <a:pt x="12330" y="3374"/>
                    <a:pt x="10201" y="2642"/>
                  </a:cubicBezTo>
                  <a:cubicBezTo>
                    <a:pt x="8648" y="2087"/>
                    <a:pt x="7052" y="1688"/>
                    <a:pt x="5432" y="1444"/>
                  </a:cubicBezTo>
                  <a:cubicBezTo>
                    <a:pt x="4975" y="1376"/>
                    <a:pt x="4505" y="1347"/>
                    <a:pt x="4041" y="1347"/>
                  </a:cubicBezTo>
                  <a:cubicBezTo>
                    <a:pt x="3898" y="1347"/>
                    <a:pt x="3755" y="1350"/>
                    <a:pt x="3614" y="1355"/>
                  </a:cubicBezTo>
                  <a:cubicBezTo>
                    <a:pt x="3587" y="1359"/>
                    <a:pt x="3560" y="1361"/>
                    <a:pt x="3534" y="1361"/>
                  </a:cubicBezTo>
                  <a:cubicBezTo>
                    <a:pt x="3406" y="1361"/>
                    <a:pt x="3280" y="1318"/>
                    <a:pt x="3170" y="1245"/>
                  </a:cubicBezTo>
                  <a:cubicBezTo>
                    <a:pt x="2460" y="845"/>
                    <a:pt x="1706" y="513"/>
                    <a:pt x="952" y="158"/>
                  </a:cubicBezTo>
                  <a:cubicBezTo>
                    <a:pt x="797" y="69"/>
                    <a:pt x="597" y="25"/>
                    <a:pt x="398" y="2"/>
                  </a:cubicBezTo>
                  <a:cubicBezTo>
                    <a:pt x="379" y="1"/>
                    <a:pt x="360" y="0"/>
                    <a:pt x="3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690462">
              <a:off x="8137553" y="1657868"/>
              <a:ext cx="413551" cy="261126"/>
            </a:xfrm>
            <a:custGeom>
              <a:avLst/>
              <a:gdLst/>
              <a:ahLst/>
              <a:cxnLst/>
              <a:rect l="l" t="t" r="r" b="b"/>
              <a:pathLst>
                <a:path w="16542" h="10445" extrusionOk="0">
                  <a:moveTo>
                    <a:pt x="300" y="0"/>
                  </a:moveTo>
                  <a:cubicBezTo>
                    <a:pt x="98" y="0"/>
                    <a:pt x="1" y="134"/>
                    <a:pt x="40" y="386"/>
                  </a:cubicBezTo>
                  <a:cubicBezTo>
                    <a:pt x="84" y="541"/>
                    <a:pt x="151" y="674"/>
                    <a:pt x="239" y="807"/>
                  </a:cubicBezTo>
                  <a:cubicBezTo>
                    <a:pt x="550" y="1295"/>
                    <a:pt x="882" y="1761"/>
                    <a:pt x="1237" y="2227"/>
                  </a:cubicBezTo>
                  <a:cubicBezTo>
                    <a:pt x="1503" y="2515"/>
                    <a:pt x="1481" y="2515"/>
                    <a:pt x="1215" y="2670"/>
                  </a:cubicBezTo>
                  <a:cubicBezTo>
                    <a:pt x="971" y="2759"/>
                    <a:pt x="749" y="2892"/>
                    <a:pt x="550" y="3070"/>
                  </a:cubicBezTo>
                  <a:cubicBezTo>
                    <a:pt x="417" y="3136"/>
                    <a:pt x="350" y="3314"/>
                    <a:pt x="417" y="3447"/>
                  </a:cubicBezTo>
                  <a:cubicBezTo>
                    <a:pt x="483" y="3646"/>
                    <a:pt x="639" y="3801"/>
                    <a:pt x="816" y="3846"/>
                  </a:cubicBezTo>
                  <a:cubicBezTo>
                    <a:pt x="985" y="3888"/>
                    <a:pt x="1144" y="3903"/>
                    <a:pt x="1307" y="3903"/>
                  </a:cubicBezTo>
                  <a:cubicBezTo>
                    <a:pt x="1400" y="3903"/>
                    <a:pt x="1495" y="3898"/>
                    <a:pt x="1592" y="3890"/>
                  </a:cubicBezTo>
                  <a:cubicBezTo>
                    <a:pt x="2125" y="3824"/>
                    <a:pt x="2657" y="3713"/>
                    <a:pt x="3145" y="3513"/>
                  </a:cubicBezTo>
                  <a:cubicBezTo>
                    <a:pt x="3288" y="3463"/>
                    <a:pt x="3377" y="3431"/>
                    <a:pt x="3448" y="3431"/>
                  </a:cubicBezTo>
                  <a:cubicBezTo>
                    <a:pt x="3563" y="3431"/>
                    <a:pt x="3631" y="3515"/>
                    <a:pt x="3810" y="3735"/>
                  </a:cubicBezTo>
                  <a:cubicBezTo>
                    <a:pt x="4609" y="4733"/>
                    <a:pt x="5429" y="5665"/>
                    <a:pt x="6339" y="6552"/>
                  </a:cubicBezTo>
                  <a:cubicBezTo>
                    <a:pt x="7714" y="7971"/>
                    <a:pt x="9444" y="9014"/>
                    <a:pt x="11351" y="9568"/>
                  </a:cubicBezTo>
                  <a:cubicBezTo>
                    <a:pt x="11440" y="9612"/>
                    <a:pt x="11551" y="9590"/>
                    <a:pt x="11617" y="9701"/>
                  </a:cubicBezTo>
                  <a:cubicBezTo>
                    <a:pt x="11506" y="9834"/>
                    <a:pt x="11440" y="10012"/>
                    <a:pt x="11440" y="10189"/>
                  </a:cubicBezTo>
                  <a:cubicBezTo>
                    <a:pt x="11440" y="10355"/>
                    <a:pt x="11532" y="10444"/>
                    <a:pt x="11652" y="10444"/>
                  </a:cubicBezTo>
                  <a:cubicBezTo>
                    <a:pt x="11676" y="10444"/>
                    <a:pt x="11702" y="10441"/>
                    <a:pt x="11728" y="10433"/>
                  </a:cubicBezTo>
                  <a:cubicBezTo>
                    <a:pt x="11950" y="10367"/>
                    <a:pt x="12150" y="10233"/>
                    <a:pt x="12283" y="10078"/>
                  </a:cubicBezTo>
                  <a:cubicBezTo>
                    <a:pt x="12425" y="9936"/>
                    <a:pt x="12609" y="9865"/>
                    <a:pt x="12802" y="9865"/>
                  </a:cubicBezTo>
                  <a:cubicBezTo>
                    <a:pt x="12850" y="9865"/>
                    <a:pt x="12899" y="9870"/>
                    <a:pt x="12948" y="9879"/>
                  </a:cubicBezTo>
                  <a:cubicBezTo>
                    <a:pt x="13300" y="9916"/>
                    <a:pt x="13648" y="9933"/>
                    <a:pt x="13995" y="9933"/>
                  </a:cubicBezTo>
                  <a:cubicBezTo>
                    <a:pt x="14480" y="9933"/>
                    <a:pt x="14963" y="9899"/>
                    <a:pt x="15454" y="9834"/>
                  </a:cubicBezTo>
                  <a:cubicBezTo>
                    <a:pt x="15787" y="9812"/>
                    <a:pt x="16097" y="9657"/>
                    <a:pt x="16319" y="9391"/>
                  </a:cubicBezTo>
                  <a:cubicBezTo>
                    <a:pt x="16541" y="9125"/>
                    <a:pt x="16541" y="9014"/>
                    <a:pt x="16297" y="8659"/>
                  </a:cubicBezTo>
                  <a:cubicBezTo>
                    <a:pt x="15543" y="7616"/>
                    <a:pt x="14678" y="6663"/>
                    <a:pt x="13680" y="5864"/>
                  </a:cubicBezTo>
                  <a:cubicBezTo>
                    <a:pt x="12726" y="5066"/>
                    <a:pt x="11684" y="4423"/>
                    <a:pt x="10553" y="3912"/>
                  </a:cubicBezTo>
                  <a:cubicBezTo>
                    <a:pt x="8978" y="3158"/>
                    <a:pt x="7314" y="2559"/>
                    <a:pt x="5629" y="2116"/>
                  </a:cubicBezTo>
                  <a:cubicBezTo>
                    <a:pt x="5008" y="1961"/>
                    <a:pt x="4387" y="1850"/>
                    <a:pt x="3766" y="1805"/>
                  </a:cubicBezTo>
                  <a:cubicBezTo>
                    <a:pt x="3611" y="1783"/>
                    <a:pt x="3455" y="1739"/>
                    <a:pt x="3322" y="1628"/>
                  </a:cubicBezTo>
                  <a:cubicBezTo>
                    <a:pt x="2546" y="1140"/>
                    <a:pt x="1747" y="696"/>
                    <a:pt x="971" y="231"/>
                  </a:cubicBezTo>
                  <a:cubicBezTo>
                    <a:pt x="794" y="120"/>
                    <a:pt x="594" y="53"/>
                    <a:pt x="395" y="9"/>
                  </a:cubicBezTo>
                  <a:cubicBezTo>
                    <a:pt x="361" y="3"/>
                    <a:pt x="330" y="0"/>
                    <a:pt x="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690462">
              <a:off x="8091584" y="1529217"/>
              <a:ext cx="378201" cy="147975"/>
            </a:xfrm>
            <a:custGeom>
              <a:avLst/>
              <a:gdLst/>
              <a:ahLst/>
              <a:cxnLst/>
              <a:rect l="l" t="t" r="r" b="b"/>
              <a:pathLst>
                <a:path w="15128" h="5919" extrusionOk="0">
                  <a:moveTo>
                    <a:pt x="1332" y="1"/>
                  </a:moveTo>
                  <a:cubicBezTo>
                    <a:pt x="1243" y="1"/>
                    <a:pt x="1154" y="7"/>
                    <a:pt x="1066" y="18"/>
                  </a:cubicBezTo>
                  <a:cubicBezTo>
                    <a:pt x="822" y="40"/>
                    <a:pt x="622" y="217"/>
                    <a:pt x="600" y="461"/>
                  </a:cubicBezTo>
                  <a:cubicBezTo>
                    <a:pt x="578" y="594"/>
                    <a:pt x="600" y="705"/>
                    <a:pt x="666" y="794"/>
                  </a:cubicBezTo>
                  <a:cubicBezTo>
                    <a:pt x="822" y="1149"/>
                    <a:pt x="1043" y="1459"/>
                    <a:pt x="1287" y="1770"/>
                  </a:cubicBezTo>
                  <a:cubicBezTo>
                    <a:pt x="1443" y="1969"/>
                    <a:pt x="1443" y="1969"/>
                    <a:pt x="1110" y="2191"/>
                  </a:cubicBezTo>
                  <a:cubicBezTo>
                    <a:pt x="822" y="2369"/>
                    <a:pt x="533" y="2568"/>
                    <a:pt x="267" y="2768"/>
                  </a:cubicBezTo>
                  <a:cubicBezTo>
                    <a:pt x="134" y="2901"/>
                    <a:pt x="1" y="3034"/>
                    <a:pt x="1" y="3189"/>
                  </a:cubicBezTo>
                  <a:cubicBezTo>
                    <a:pt x="1" y="3311"/>
                    <a:pt x="94" y="3414"/>
                    <a:pt x="262" y="3414"/>
                  </a:cubicBezTo>
                  <a:cubicBezTo>
                    <a:pt x="278" y="3414"/>
                    <a:pt x="294" y="3413"/>
                    <a:pt x="311" y="3411"/>
                  </a:cubicBezTo>
                  <a:cubicBezTo>
                    <a:pt x="578" y="3367"/>
                    <a:pt x="844" y="3300"/>
                    <a:pt x="1088" y="3189"/>
                  </a:cubicBezTo>
                  <a:cubicBezTo>
                    <a:pt x="1687" y="2945"/>
                    <a:pt x="2285" y="2657"/>
                    <a:pt x="2840" y="2346"/>
                  </a:cubicBezTo>
                  <a:cubicBezTo>
                    <a:pt x="3062" y="2213"/>
                    <a:pt x="3173" y="2152"/>
                    <a:pt x="3250" y="2152"/>
                  </a:cubicBezTo>
                  <a:cubicBezTo>
                    <a:pt x="3328" y="2152"/>
                    <a:pt x="3372" y="2213"/>
                    <a:pt x="3461" y="2324"/>
                  </a:cubicBezTo>
                  <a:cubicBezTo>
                    <a:pt x="3971" y="2967"/>
                    <a:pt x="4570" y="3566"/>
                    <a:pt x="5213" y="4099"/>
                  </a:cubicBezTo>
                  <a:cubicBezTo>
                    <a:pt x="6170" y="4826"/>
                    <a:pt x="7341" y="5239"/>
                    <a:pt x="8799" y="5239"/>
                  </a:cubicBezTo>
                  <a:cubicBezTo>
                    <a:pt x="9031" y="5239"/>
                    <a:pt x="9269" y="5229"/>
                    <a:pt x="9516" y="5208"/>
                  </a:cubicBezTo>
                  <a:cubicBezTo>
                    <a:pt x="9579" y="5208"/>
                    <a:pt x="9643" y="5193"/>
                    <a:pt x="9694" y="5193"/>
                  </a:cubicBezTo>
                  <a:cubicBezTo>
                    <a:pt x="9732" y="5193"/>
                    <a:pt x="9763" y="5201"/>
                    <a:pt x="9782" y="5230"/>
                  </a:cubicBezTo>
                  <a:cubicBezTo>
                    <a:pt x="9627" y="5385"/>
                    <a:pt x="9494" y="5562"/>
                    <a:pt x="9427" y="5762"/>
                  </a:cubicBezTo>
                  <a:cubicBezTo>
                    <a:pt x="9398" y="5864"/>
                    <a:pt x="9436" y="5918"/>
                    <a:pt x="9516" y="5918"/>
                  </a:cubicBezTo>
                  <a:cubicBezTo>
                    <a:pt x="9557" y="5918"/>
                    <a:pt x="9610" y="5903"/>
                    <a:pt x="9671" y="5873"/>
                  </a:cubicBezTo>
                  <a:cubicBezTo>
                    <a:pt x="9915" y="5740"/>
                    <a:pt x="10159" y="5562"/>
                    <a:pt x="10359" y="5363"/>
                  </a:cubicBezTo>
                  <a:cubicBezTo>
                    <a:pt x="10558" y="5141"/>
                    <a:pt x="10824" y="5008"/>
                    <a:pt x="11113" y="4964"/>
                  </a:cubicBezTo>
                  <a:cubicBezTo>
                    <a:pt x="12000" y="4742"/>
                    <a:pt x="12887" y="4453"/>
                    <a:pt x="13730" y="4099"/>
                  </a:cubicBezTo>
                  <a:cubicBezTo>
                    <a:pt x="14129" y="3921"/>
                    <a:pt x="14484" y="3699"/>
                    <a:pt x="14795" y="3389"/>
                  </a:cubicBezTo>
                  <a:cubicBezTo>
                    <a:pt x="15105" y="3078"/>
                    <a:pt x="15127" y="2967"/>
                    <a:pt x="14994" y="2723"/>
                  </a:cubicBezTo>
                  <a:cubicBezTo>
                    <a:pt x="14528" y="1992"/>
                    <a:pt x="13885" y="1415"/>
                    <a:pt x="13109" y="1016"/>
                  </a:cubicBezTo>
                  <a:cubicBezTo>
                    <a:pt x="12310" y="572"/>
                    <a:pt x="11401" y="306"/>
                    <a:pt x="10492" y="239"/>
                  </a:cubicBezTo>
                  <a:cubicBezTo>
                    <a:pt x="9672" y="156"/>
                    <a:pt x="8846" y="111"/>
                    <a:pt x="8021" y="111"/>
                  </a:cubicBezTo>
                  <a:cubicBezTo>
                    <a:pt x="7305" y="111"/>
                    <a:pt x="6589" y="145"/>
                    <a:pt x="5878" y="217"/>
                  </a:cubicBezTo>
                  <a:cubicBezTo>
                    <a:pt x="5257" y="284"/>
                    <a:pt x="4636" y="395"/>
                    <a:pt x="4038" y="550"/>
                  </a:cubicBezTo>
                  <a:cubicBezTo>
                    <a:pt x="3978" y="570"/>
                    <a:pt x="3913" y="581"/>
                    <a:pt x="3851" y="581"/>
                  </a:cubicBezTo>
                  <a:cubicBezTo>
                    <a:pt x="3774" y="581"/>
                    <a:pt x="3699" y="564"/>
                    <a:pt x="3638" y="528"/>
                  </a:cubicBezTo>
                  <a:cubicBezTo>
                    <a:pt x="2973" y="328"/>
                    <a:pt x="2285" y="173"/>
                    <a:pt x="1598" y="18"/>
                  </a:cubicBezTo>
                  <a:cubicBezTo>
                    <a:pt x="1509" y="7"/>
                    <a:pt x="1420" y="1"/>
                    <a:pt x="13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690462">
              <a:off x="8467784" y="1651116"/>
              <a:ext cx="517351" cy="169425"/>
            </a:xfrm>
            <a:custGeom>
              <a:avLst/>
              <a:gdLst/>
              <a:ahLst/>
              <a:cxnLst/>
              <a:rect l="l" t="t" r="r" b="b"/>
              <a:pathLst>
                <a:path w="20694" h="6777" extrusionOk="0">
                  <a:moveTo>
                    <a:pt x="14387" y="1"/>
                  </a:moveTo>
                  <a:cubicBezTo>
                    <a:pt x="13709" y="1"/>
                    <a:pt x="13029" y="53"/>
                    <a:pt x="12354" y="160"/>
                  </a:cubicBezTo>
                  <a:cubicBezTo>
                    <a:pt x="10380" y="448"/>
                    <a:pt x="8451" y="936"/>
                    <a:pt x="6565" y="1601"/>
                  </a:cubicBezTo>
                  <a:cubicBezTo>
                    <a:pt x="5878" y="1845"/>
                    <a:pt x="5212" y="2156"/>
                    <a:pt x="4569" y="2533"/>
                  </a:cubicBezTo>
                  <a:cubicBezTo>
                    <a:pt x="4414" y="2644"/>
                    <a:pt x="4236" y="2666"/>
                    <a:pt x="4037" y="2666"/>
                  </a:cubicBezTo>
                  <a:cubicBezTo>
                    <a:pt x="3900" y="2663"/>
                    <a:pt x="3764" y="2661"/>
                    <a:pt x="3628" y="2661"/>
                  </a:cubicBezTo>
                  <a:cubicBezTo>
                    <a:pt x="2766" y="2661"/>
                    <a:pt x="1904" y="2716"/>
                    <a:pt x="1043" y="2755"/>
                  </a:cubicBezTo>
                  <a:cubicBezTo>
                    <a:pt x="821" y="2777"/>
                    <a:pt x="599" y="2821"/>
                    <a:pt x="377" y="2910"/>
                  </a:cubicBezTo>
                  <a:cubicBezTo>
                    <a:pt x="89" y="2976"/>
                    <a:pt x="0" y="3331"/>
                    <a:pt x="200" y="3531"/>
                  </a:cubicBezTo>
                  <a:cubicBezTo>
                    <a:pt x="289" y="3686"/>
                    <a:pt x="422" y="3797"/>
                    <a:pt x="577" y="3863"/>
                  </a:cubicBezTo>
                  <a:cubicBezTo>
                    <a:pt x="1109" y="4196"/>
                    <a:pt x="1641" y="4462"/>
                    <a:pt x="2218" y="4706"/>
                  </a:cubicBezTo>
                  <a:cubicBezTo>
                    <a:pt x="2617" y="4862"/>
                    <a:pt x="2595" y="4862"/>
                    <a:pt x="2396" y="5194"/>
                  </a:cubicBezTo>
                  <a:cubicBezTo>
                    <a:pt x="2196" y="5483"/>
                    <a:pt x="2041" y="5771"/>
                    <a:pt x="1908" y="6081"/>
                  </a:cubicBezTo>
                  <a:cubicBezTo>
                    <a:pt x="1797" y="6237"/>
                    <a:pt x="1819" y="6458"/>
                    <a:pt x="1930" y="6592"/>
                  </a:cubicBezTo>
                  <a:cubicBezTo>
                    <a:pt x="2040" y="6717"/>
                    <a:pt x="2194" y="6776"/>
                    <a:pt x="2346" y="6776"/>
                  </a:cubicBezTo>
                  <a:cubicBezTo>
                    <a:pt x="2409" y="6776"/>
                    <a:pt x="2470" y="6766"/>
                    <a:pt x="2529" y="6747"/>
                  </a:cubicBezTo>
                  <a:cubicBezTo>
                    <a:pt x="2817" y="6636"/>
                    <a:pt x="3083" y="6458"/>
                    <a:pt x="3305" y="6259"/>
                  </a:cubicBezTo>
                  <a:cubicBezTo>
                    <a:pt x="3837" y="5815"/>
                    <a:pt x="4303" y="5327"/>
                    <a:pt x="4724" y="4795"/>
                  </a:cubicBezTo>
                  <a:cubicBezTo>
                    <a:pt x="4906" y="4561"/>
                    <a:pt x="4982" y="4464"/>
                    <a:pt x="5102" y="4464"/>
                  </a:cubicBezTo>
                  <a:cubicBezTo>
                    <a:pt x="5187" y="4464"/>
                    <a:pt x="5295" y="4513"/>
                    <a:pt x="5478" y="4595"/>
                  </a:cubicBezTo>
                  <a:cubicBezTo>
                    <a:pt x="6721" y="5106"/>
                    <a:pt x="7985" y="5549"/>
                    <a:pt x="9271" y="5904"/>
                  </a:cubicBezTo>
                  <a:cubicBezTo>
                    <a:pt x="10234" y="6167"/>
                    <a:pt x="11224" y="6301"/>
                    <a:pt x="12213" y="6301"/>
                  </a:cubicBezTo>
                  <a:cubicBezTo>
                    <a:pt x="13388" y="6301"/>
                    <a:pt x="14561" y="6112"/>
                    <a:pt x="15681" y="5727"/>
                  </a:cubicBezTo>
                  <a:cubicBezTo>
                    <a:pt x="15742" y="5711"/>
                    <a:pt x="15802" y="5676"/>
                    <a:pt x="15877" y="5676"/>
                  </a:cubicBezTo>
                  <a:cubicBezTo>
                    <a:pt x="15912" y="5676"/>
                    <a:pt x="15949" y="5683"/>
                    <a:pt x="15991" y="5704"/>
                  </a:cubicBezTo>
                  <a:cubicBezTo>
                    <a:pt x="15925" y="5904"/>
                    <a:pt x="15947" y="6148"/>
                    <a:pt x="16036" y="6348"/>
                  </a:cubicBezTo>
                  <a:cubicBezTo>
                    <a:pt x="16062" y="6451"/>
                    <a:pt x="16155" y="6509"/>
                    <a:pt x="16251" y="6509"/>
                  </a:cubicBezTo>
                  <a:cubicBezTo>
                    <a:pt x="16319" y="6509"/>
                    <a:pt x="16389" y="6479"/>
                    <a:pt x="16435" y="6414"/>
                  </a:cubicBezTo>
                  <a:cubicBezTo>
                    <a:pt x="16612" y="6170"/>
                    <a:pt x="16746" y="5904"/>
                    <a:pt x="16812" y="5638"/>
                  </a:cubicBezTo>
                  <a:cubicBezTo>
                    <a:pt x="16901" y="5327"/>
                    <a:pt x="17123" y="5083"/>
                    <a:pt x="17411" y="4972"/>
                  </a:cubicBezTo>
                  <a:cubicBezTo>
                    <a:pt x="18320" y="4485"/>
                    <a:pt x="19141" y="3908"/>
                    <a:pt x="19917" y="3220"/>
                  </a:cubicBezTo>
                  <a:cubicBezTo>
                    <a:pt x="20250" y="2932"/>
                    <a:pt x="20494" y="2577"/>
                    <a:pt x="20605" y="2156"/>
                  </a:cubicBezTo>
                  <a:cubicBezTo>
                    <a:pt x="20693" y="1712"/>
                    <a:pt x="20649" y="1601"/>
                    <a:pt x="20250" y="1379"/>
                  </a:cubicBezTo>
                  <a:cubicBezTo>
                    <a:pt x="18408" y="467"/>
                    <a:pt x="16404" y="1"/>
                    <a:pt x="14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690462">
              <a:off x="7729348" y="1477919"/>
              <a:ext cx="487776" cy="331326"/>
            </a:xfrm>
            <a:custGeom>
              <a:avLst/>
              <a:gdLst/>
              <a:ahLst/>
              <a:cxnLst/>
              <a:rect l="l" t="t" r="r" b="b"/>
              <a:pathLst>
                <a:path w="19511" h="13253" extrusionOk="0">
                  <a:moveTo>
                    <a:pt x="314" y="0"/>
                  </a:moveTo>
                  <a:cubicBezTo>
                    <a:pt x="97" y="0"/>
                    <a:pt x="1" y="157"/>
                    <a:pt x="37" y="446"/>
                  </a:cubicBezTo>
                  <a:cubicBezTo>
                    <a:pt x="81" y="623"/>
                    <a:pt x="148" y="801"/>
                    <a:pt x="259" y="978"/>
                  </a:cubicBezTo>
                  <a:cubicBezTo>
                    <a:pt x="591" y="1577"/>
                    <a:pt x="968" y="2154"/>
                    <a:pt x="1390" y="2731"/>
                  </a:cubicBezTo>
                  <a:cubicBezTo>
                    <a:pt x="1678" y="3108"/>
                    <a:pt x="1678" y="3108"/>
                    <a:pt x="1345" y="3263"/>
                  </a:cubicBezTo>
                  <a:cubicBezTo>
                    <a:pt x="1035" y="3374"/>
                    <a:pt x="769" y="3529"/>
                    <a:pt x="503" y="3706"/>
                  </a:cubicBezTo>
                  <a:cubicBezTo>
                    <a:pt x="347" y="3795"/>
                    <a:pt x="259" y="3995"/>
                    <a:pt x="325" y="4172"/>
                  </a:cubicBezTo>
                  <a:cubicBezTo>
                    <a:pt x="392" y="4416"/>
                    <a:pt x="569" y="4594"/>
                    <a:pt x="791" y="4660"/>
                  </a:cubicBezTo>
                  <a:cubicBezTo>
                    <a:pt x="1018" y="4725"/>
                    <a:pt x="1245" y="4766"/>
                    <a:pt x="1473" y="4766"/>
                  </a:cubicBezTo>
                  <a:cubicBezTo>
                    <a:pt x="1556" y="4766"/>
                    <a:pt x="1639" y="4761"/>
                    <a:pt x="1722" y="4749"/>
                  </a:cubicBezTo>
                  <a:cubicBezTo>
                    <a:pt x="2366" y="4727"/>
                    <a:pt x="3009" y="4594"/>
                    <a:pt x="3630" y="4394"/>
                  </a:cubicBezTo>
                  <a:cubicBezTo>
                    <a:pt x="3795" y="4347"/>
                    <a:pt x="3898" y="4316"/>
                    <a:pt x="3978" y="4316"/>
                  </a:cubicBezTo>
                  <a:cubicBezTo>
                    <a:pt x="4124" y="4316"/>
                    <a:pt x="4191" y="4418"/>
                    <a:pt x="4406" y="4704"/>
                  </a:cubicBezTo>
                  <a:cubicBezTo>
                    <a:pt x="5315" y="5947"/>
                    <a:pt x="6269" y="7122"/>
                    <a:pt x="7312" y="8253"/>
                  </a:cubicBezTo>
                  <a:cubicBezTo>
                    <a:pt x="8908" y="10050"/>
                    <a:pt x="10949" y="11403"/>
                    <a:pt x="13211" y="12179"/>
                  </a:cubicBezTo>
                  <a:cubicBezTo>
                    <a:pt x="13322" y="12201"/>
                    <a:pt x="13433" y="12201"/>
                    <a:pt x="13544" y="12356"/>
                  </a:cubicBezTo>
                  <a:cubicBezTo>
                    <a:pt x="13366" y="12512"/>
                    <a:pt x="13278" y="12711"/>
                    <a:pt x="13278" y="12933"/>
                  </a:cubicBezTo>
                  <a:cubicBezTo>
                    <a:pt x="13278" y="13126"/>
                    <a:pt x="13395" y="13252"/>
                    <a:pt x="13558" y="13252"/>
                  </a:cubicBezTo>
                  <a:cubicBezTo>
                    <a:pt x="13582" y="13252"/>
                    <a:pt x="13607" y="13249"/>
                    <a:pt x="13633" y="13244"/>
                  </a:cubicBezTo>
                  <a:cubicBezTo>
                    <a:pt x="13877" y="13155"/>
                    <a:pt x="14121" y="13022"/>
                    <a:pt x="14320" y="12822"/>
                  </a:cubicBezTo>
                  <a:cubicBezTo>
                    <a:pt x="14487" y="12672"/>
                    <a:pt x="14703" y="12598"/>
                    <a:pt x="14922" y="12598"/>
                  </a:cubicBezTo>
                  <a:cubicBezTo>
                    <a:pt x="14995" y="12598"/>
                    <a:pt x="15069" y="12606"/>
                    <a:pt x="15141" y="12622"/>
                  </a:cubicBezTo>
                  <a:cubicBezTo>
                    <a:pt x="15741" y="12718"/>
                    <a:pt x="16358" y="12763"/>
                    <a:pt x="16981" y="12763"/>
                  </a:cubicBezTo>
                  <a:cubicBezTo>
                    <a:pt x="17371" y="12763"/>
                    <a:pt x="17764" y="12745"/>
                    <a:pt x="18157" y="12711"/>
                  </a:cubicBezTo>
                  <a:cubicBezTo>
                    <a:pt x="18556" y="12689"/>
                    <a:pt x="18956" y="12512"/>
                    <a:pt x="19222" y="12223"/>
                  </a:cubicBezTo>
                  <a:cubicBezTo>
                    <a:pt x="19510" y="11913"/>
                    <a:pt x="19510" y="11758"/>
                    <a:pt x="19222" y="11336"/>
                  </a:cubicBezTo>
                  <a:cubicBezTo>
                    <a:pt x="18379" y="10028"/>
                    <a:pt x="17359" y="8830"/>
                    <a:pt x="16205" y="7810"/>
                  </a:cubicBezTo>
                  <a:cubicBezTo>
                    <a:pt x="15096" y="6789"/>
                    <a:pt x="13877" y="5947"/>
                    <a:pt x="12546" y="5281"/>
                  </a:cubicBezTo>
                  <a:cubicBezTo>
                    <a:pt x="10661" y="4283"/>
                    <a:pt x="8709" y="3462"/>
                    <a:pt x="6668" y="2841"/>
                  </a:cubicBezTo>
                  <a:cubicBezTo>
                    <a:pt x="5959" y="2620"/>
                    <a:pt x="5205" y="2442"/>
                    <a:pt x="4450" y="2376"/>
                  </a:cubicBezTo>
                  <a:cubicBezTo>
                    <a:pt x="4273" y="2331"/>
                    <a:pt x="4073" y="2265"/>
                    <a:pt x="3940" y="2132"/>
                  </a:cubicBezTo>
                  <a:cubicBezTo>
                    <a:pt x="3031" y="1488"/>
                    <a:pt x="2099" y="912"/>
                    <a:pt x="1168" y="313"/>
                  </a:cubicBezTo>
                  <a:cubicBezTo>
                    <a:pt x="946" y="180"/>
                    <a:pt x="724" y="69"/>
                    <a:pt x="480" y="25"/>
                  </a:cubicBezTo>
                  <a:cubicBezTo>
                    <a:pt x="419" y="8"/>
                    <a:pt x="363" y="0"/>
                    <a:pt x="3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690462">
              <a:off x="8586021" y="1849621"/>
              <a:ext cx="426976" cy="247051"/>
            </a:xfrm>
            <a:custGeom>
              <a:avLst/>
              <a:gdLst/>
              <a:ahLst/>
              <a:cxnLst/>
              <a:rect l="l" t="t" r="r" b="b"/>
              <a:pathLst>
                <a:path w="17079" h="9882" extrusionOk="0">
                  <a:moveTo>
                    <a:pt x="13654" y="1"/>
                  </a:moveTo>
                  <a:cubicBezTo>
                    <a:pt x="12572" y="1"/>
                    <a:pt x="11513" y="243"/>
                    <a:pt x="10535" y="668"/>
                  </a:cubicBezTo>
                  <a:cubicBezTo>
                    <a:pt x="8805" y="1355"/>
                    <a:pt x="7164" y="2220"/>
                    <a:pt x="5612" y="3240"/>
                  </a:cubicBezTo>
                  <a:cubicBezTo>
                    <a:pt x="4968" y="3662"/>
                    <a:pt x="4392" y="4128"/>
                    <a:pt x="3837" y="4660"/>
                  </a:cubicBezTo>
                  <a:cubicBezTo>
                    <a:pt x="3704" y="4771"/>
                    <a:pt x="3549" y="4859"/>
                    <a:pt x="3394" y="4882"/>
                  </a:cubicBezTo>
                  <a:cubicBezTo>
                    <a:pt x="2573" y="5015"/>
                    <a:pt x="1752" y="5259"/>
                    <a:pt x="932" y="5480"/>
                  </a:cubicBezTo>
                  <a:cubicBezTo>
                    <a:pt x="732" y="5525"/>
                    <a:pt x="533" y="5614"/>
                    <a:pt x="355" y="5747"/>
                  </a:cubicBezTo>
                  <a:cubicBezTo>
                    <a:pt x="111" y="5902"/>
                    <a:pt x="0" y="6212"/>
                    <a:pt x="111" y="6501"/>
                  </a:cubicBezTo>
                  <a:cubicBezTo>
                    <a:pt x="156" y="6634"/>
                    <a:pt x="244" y="6745"/>
                    <a:pt x="355" y="6811"/>
                  </a:cubicBezTo>
                  <a:cubicBezTo>
                    <a:pt x="732" y="7100"/>
                    <a:pt x="1131" y="7321"/>
                    <a:pt x="1575" y="7499"/>
                  </a:cubicBezTo>
                  <a:cubicBezTo>
                    <a:pt x="1841" y="7632"/>
                    <a:pt x="1841" y="7632"/>
                    <a:pt x="1619" y="8053"/>
                  </a:cubicBezTo>
                  <a:cubicBezTo>
                    <a:pt x="1420" y="8408"/>
                    <a:pt x="1242" y="8763"/>
                    <a:pt x="1065" y="9140"/>
                  </a:cubicBezTo>
                  <a:cubicBezTo>
                    <a:pt x="976" y="9318"/>
                    <a:pt x="954" y="9539"/>
                    <a:pt x="1021" y="9739"/>
                  </a:cubicBezTo>
                  <a:cubicBezTo>
                    <a:pt x="1082" y="9838"/>
                    <a:pt x="1158" y="9882"/>
                    <a:pt x="1248" y="9882"/>
                  </a:cubicBezTo>
                  <a:cubicBezTo>
                    <a:pt x="1319" y="9882"/>
                    <a:pt x="1398" y="9854"/>
                    <a:pt x="1486" y="9805"/>
                  </a:cubicBezTo>
                  <a:cubicBezTo>
                    <a:pt x="1752" y="9606"/>
                    <a:pt x="1996" y="9384"/>
                    <a:pt x="2196" y="9118"/>
                  </a:cubicBezTo>
                  <a:cubicBezTo>
                    <a:pt x="2706" y="8519"/>
                    <a:pt x="3172" y="7876"/>
                    <a:pt x="3593" y="7210"/>
                  </a:cubicBezTo>
                  <a:cubicBezTo>
                    <a:pt x="3793" y="6883"/>
                    <a:pt x="3864" y="6775"/>
                    <a:pt x="3978" y="6775"/>
                  </a:cubicBezTo>
                  <a:cubicBezTo>
                    <a:pt x="4041" y="6775"/>
                    <a:pt x="4118" y="6808"/>
                    <a:pt x="4237" y="6856"/>
                  </a:cubicBezTo>
                  <a:cubicBezTo>
                    <a:pt x="5146" y="7255"/>
                    <a:pt x="6122" y="7565"/>
                    <a:pt x="7098" y="7743"/>
                  </a:cubicBezTo>
                  <a:cubicBezTo>
                    <a:pt x="7467" y="7812"/>
                    <a:pt x="7840" y="7847"/>
                    <a:pt x="8218" y="7847"/>
                  </a:cubicBezTo>
                  <a:cubicBezTo>
                    <a:pt x="9543" y="7847"/>
                    <a:pt x="10922" y="7415"/>
                    <a:pt x="12354" y="6501"/>
                  </a:cubicBezTo>
                  <a:cubicBezTo>
                    <a:pt x="12426" y="6465"/>
                    <a:pt x="12498" y="6400"/>
                    <a:pt x="12569" y="6400"/>
                  </a:cubicBezTo>
                  <a:cubicBezTo>
                    <a:pt x="12586" y="6400"/>
                    <a:pt x="12603" y="6404"/>
                    <a:pt x="12620" y="6412"/>
                  </a:cubicBezTo>
                  <a:cubicBezTo>
                    <a:pt x="12532" y="6656"/>
                    <a:pt x="12509" y="6900"/>
                    <a:pt x="12554" y="7166"/>
                  </a:cubicBezTo>
                  <a:cubicBezTo>
                    <a:pt x="12576" y="7266"/>
                    <a:pt x="12620" y="7316"/>
                    <a:pt x="12676" y="7316"/>
                  </a:cubicBezTo>
                  <a:cubicBezTo>
                    <a:pt x="12731" y="7316"/>
                    <a:pt x="12798" y="7266"/>
                    <a:pt x="12864" y="7166"/>
                  </a:cubicBezTo>
                  <a:cubicBezTo>
                    <a:pt x="13064" y="6856"/>
                    <a:pt x="13197" y="6545"/>
                    <a:pt x="13308" y="6212"/>
                  </a:cubicBezTo>
                  <a:cubicBezTo>
                    <a:pt x="13419" y="5858"/>
                    <a:pt x="13618" y="5569"/>
                    <a:pt x="13884" y="5347"/>
                  </a:cubicBezTo>
                  <a:cubicBezTo>
                    <a:pt x="14727" y="4615"/>
                    <a:pt x="15504" y="3817"/>
                    <a:pt x="16191" y="2930"/>
                  </a:cubicBezTo>
                  <a:cubicBezTo>
                    <a:pt x="16524" y="2553"/>
                    <a:pt x="16790" y="2087"/>
                    <a:pt x="16923" y="1599"/>
                  </a:cubicBezTo>
                  <a:cubicBezTo>
                    <a:pt x="17078" y="1089"/>
                    <a:pt x="17056" y="934"/>
                    <a:pt x="16768" y="778"/>
                  </a:cubicBezTo>
                  <a:cubicBezTo>
                    <a:pt x="15893" y="267"/>
                    <a:pt x="14917" y="1"/>
                    <a:pt x="13916" y="1"/>
                  </a:cubicBezTo>
                  <a:cubicBezTo>
                    <a:pt x="13876" y="1"/>
                    <a:pt x="13836" y="1"/>
                    <a:pt x="13796" y="2"/>
                  </a:cubicBezTo>
                  <a:cubicBezTo>
                    <a:pt x="13748" y="1"/>
                    <a:pt x="13701" y="1"/>
                    <a:pt x="136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690462">
              <a:off x="8440420" y="1193710"/>
              <a:ext cx="517901" cy="169450"/>
            </a:xfrm>
            <a:custGeom>
              <a:avLst/>
              <a:gdLst/>
              <a:ahLst/>
              <a:cxnLst/>
              <a:rect l="l" t="t" r="r" b="b"/>
              <a:pathLst>
                <a:path w="20716" h="6778" extrusionOk="0">
                  <a:moveTo>
                    <a:pt x="14450" y="1"/>
                  </a:moveTo>
                  <a:cubicBezTo>
                    <a:pt x="13750" y="1"/>
                    <a:pt x="13049" y="58"/>
                    <a:pt x="12354" y="172"/>
                  </a:cubicBezTo>
                  <a:cubicBezTo>
                    <a:pt x="10380" y="461"/>
                    <a:pt x="8450" y="949"/>
                    <a:pt x="6587" y="1614"/>
                  </a:cubicBezTo>
                  <a:cubicBezTo>
                    <a:pt x="5878" y="1858"/>
                    <a:pt x="5212" y="2169"/>
                    <a:pt x="4591" y="2546"/>
                  </a:cubicBezTo>
                  <a:cubicBezTo>
                    <a:pt x="4444" y="2619"/>
                    <a:pt x="4297" y="2662"/>
                    <a:pt x="4150" y="2662"/>
                  </a:cubicBezTo>
                  <a:cubicBezTo>
                    <a:pt x="4120" y="2662"/>
                    <a:pt x="4089" y="2660"/>
                    <a:pt x="4059" y="2657"/>
                  </a:cubicBezTo>
                  <a:cubicBezTo>
                    <a:pt x="3951" y="2654"/>
                    <a:pt x="3843" y="2653"/>
                    <a:pt x="3735" y="2653"/>
                  </a:cubicBezTo>
                  <a:cubicBezTo>
                    <a:pt x="2845" y="2653"/>
                    <a:pt x="1955" y="2728"/>
                    <a:pt x="1065" y="2767"/>
                  </a:cubicBezTo>
                  <a:cubicBezTo>
                    <a:pt x="821" y="2767"/>
                    <a:pt x="599" y="2812"/>
                    <a:pt x="399" y="2923"/>
                  </a:cubicBezTo>
                  <a:cubicBezTo>
                    <a:pt x="111" y="2989"/>
                    <a:pt x="0" y="3344"/>
                    <a:pt x="200" y="3544"/>
                  </a:cubicBezTo>
                  <a:cubicBezTo>
                    <a:pt x="311" y="3677"/>
                    <a:pt x="444" y="3788"/>
                    <a:pt x="599" y="3876"/>
                  </a:cubicBezTo>
                  <a:cubicBezTo>
                    <a:pt x="1109" y="4187"/>
                    <a:pt x="1663" y="4475"/>
                    <a:pt x="2240" y="4697"/>
                  </a:cubicBezTo>
                  <a:cubicBezTo>
                    <a:pt x="2617" y="4852"/>
                    <a:pt x="2617" y="4874"/>
                    <a:pt x="2418" y="5207"/>
                  </a:cubicBezTo>
                  <a:cubicBezTo>
                    <a:pt x="2218" y="5473"/>
                    <a:pt x="2041" y="5784"/>
                    <a:pt x="1907" y="6094"/>
                  </a:cubicBezTo>
                  <a:cubicBezTo>
                    <a:pt x="1819" y="6250"/>
                    <a:pt x="1819" y="6449"/>
                    <a:pt x="1952" y="6604"/>
                  </a:cubicBezTo>
                  <a:cubicBezTo>
                    <a:pt x="2044" y="6712"/>
                    <a:pt x="2190" y="6777"/>
                    <a:pt x="2345" y="6777"/>
                  </a:cubicBezTo>
                  <a:cubicBezTo>
                    <a:pt x="2413" y="6777"/>
                    <a:pt x="2483" y="6765"/>
                    <a:pt x="2551" y="6738"/>
                  </a:cubicBezTo>
                  <a:cubicBezTo>
                    <a:pt x="2817" y="6627"/>
                    <a:pt x="3083" y="6471"/>
                    <a:pt x="3327" y="6272"/>
                  </a:cubicBezTo>
                  <a:cubicBezTo>
                    <a:pt x="3837" y="5828"/>
                    <a:pt x="4325" y="5340"/>
                    <a:pt x="4724" y="4808"/>
                  </a:cubicBezTo>
                  <a:cubicBezTo>
                    <a:pt x="4924" y="4568"/>
                    <a:pt x="5004" y="4473"/>
                    <a:pt x="5131" y="4473"/>
                  </a:cubicBezTo>
                  <a:cubicBezTo>
                    <a:pt x="5217" y="4473"/>
                    <a:pt x="5323" y="4515"/>
                    <a:pt x="5500" y="4586"/>
                  </a:cubicBezTo>
                  <a:cubicBezTo>
                    <a:pt x="6720" y="5118"/>
                    <a:pt x="7985" y="5562"/>
                    <a:pt x="9293" y="5917"/>
                  </a:cubicBezTo>
                  <a:cubicBezTo>
                    <a:pt x="10245" y="6177"/>
                    <a:pt x="11220" y="6307"/>
                    <a:pt x="12194" y="6307"/>
                  </a:cubicBezTo>
                  <a:cubicBezTo>
                    <a:pt x="13377" y="6307"/>
                    <a:pt x="14560" y="6116"/>
                    <a:pt x="15703" y="5739"/>
                  </a:cubicBezTo>
                  <a:cubicBezTo>
                    <a:pt x="15765" y="5709"/>
                    <a:pt x="15826" y="5667"/>
                    <a:pt x="15903" y="5667"/>
                  </a:cubicBezTo>
                  <a:cubicBezTo>
                    <a:pt x="15937" y="5667"/>
                    <a:pt x="15973" y="5675"/>
                    <a:pt x="16013" y="5695"/>
                  </a:cubicBezTo>
                  <a:cubicBezTo>
                    <a:pt x="15947" y="5917"/>
                    <a:pt x="15969" y="6139"/>
                    <a:pt x="16058" y="6338"/>
                  </a:cubicBezTo>
                  <a:cubicBezTo>
                    <a:pt x="16083" y="6451"/>
                    <a:pt x="16171" y="6507"/>
                    <a:pt x="16263" y="6507"/>
                  </a:cubicBezTo>
                  <a:cubicBezTo>
                    <a:pt x="16335" y="6507"/>
                    <a:pt x="16409" y="6473"/>
                    <a:pt x="16457" y="6405"/>
                  </a:cubicBezTo>
                  <a:cubicBezTo>
                    <a:pt x="16634" y="6183"/>
                    <a:pt x="16768" y="5917"/>
                    <a:pt x="16834" y="5629"/>
                  </a:cubicBezTo>
                  <a:cubicBezTo>
                    <a:pt x="16923" y="5340"/>
                    <a:pt x="17145" y="5096"/>
                    <a:pt x="17433" y="4963"/>
                  </a:cubicBezTo>
                  <a:cubicBezTo>
                    <a:pt x="18320" y="4497"/>
                    <a:pt x="19163" y="3899"/>
                    <a:pt x="19917" y="3211"/>
                  </a:cubicBezTo>
                  <a:cubicBezTo>
                    <a:pt x="20250" y="2945"/>
                    <a:pt x="20494" y="2568"/>
                    <a:pt x="20605" y="2146"/>
                  </a:cubicBezTo>
                  <a:cubicBezTo>
                    <a:pt x="20715" y="1703"/>
                    <a:pt x="20649" y="1592"/>
                    <a:pt x="20250" y="1370"/>
                  </a:cubicBezTo>
                  <a:cubicBezTo>
                    <a:pt x="18442" y="466"/>
                    <a:pt x="16451" y="1"/>
                    <a:pt x="144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690462">
              <a:off x="8220443" y="2072503"/>
              <a:ext cx="570601" cy="160475"/>
            </a:xfrm>
            <a:custGeom>
              <a:avLst/>
              <a:gdLst/>
              <a:ahLst/>
              <a:cxnLst/>
              <a:rect l="l" t="t" r="r" b="b"/>
              <a:pathLst>
                <a:path w="22824" h="6419" extrusionOk="0">
                  <a:moveTo>
                    <a:pt x="14592" y="0"/>
                  </a:moveTo>
                  <a:cubicBezTo>
                    <a:pt x="14216" y="0"/>
                    <a:pt x="13840" y="14"/>
                    <a:pt x="13463" y="42"/>
                  </a:cubicBezTo>
                  <a:cubicBezTo>
                    <a:pt x="11334" y="131"/>
                    <a:pt x="9227" y="419"/>
                    <a:pt x="7164" y="907"/>
                  </a:cubicBezTo>
                  <a:cubicBezTo>
                    <a:pt x="6433" y="1085"/>
                    <a:pt x="5701" y="1329"/>
                    <a:pt x="5013" y="1639"/>
                  </a:cubicBezTo>
                  <a:cubicBezTo>
                    <a:pt x="4880" y="1689"/>
                    <a:pt x="4734" y="1714"/>
                    <a:pt x="4586" y="1714"/>
                  </a:cubicBezTo>
                  <a:cubicBezTo>
                    <a:pt x="4536" y="1714"/>
                    <a:pt x="4486" y="1711"/>
                    <a:pt x="4436" y="1706"/>
                  </a:cubicBezTo>
                  <a:cubicBezTo>
                    <a:pt x="3327" y="1595"/>
                    <a:pt x="2219" y="1595"/>
                    <a:pt x="1110" y="1551"/>
                  </a:cubicBezTo>
                  <a:cubicBezTo>
                    <a:pt x="1066" y="1547"/>
                    <a:pt x="1023" y="1545"/>
                    <a:pt x="980" y="1545"/>
                  </a:cubicBezTo>
                  <a:cubicBezTo>
                    <a:pt x="779" y="1545"/>
                    <a:pt x="578" y="1585"/>
                    <a:pt x="378" y="1639"/>
                  </a:cubicBezTo>
                  <a:cubicBezTo>
                    <a:pt x="45" y="1728"/>
                    <a:pt x="1" y="1950"/>
                    <a:pt x="222" y="2216"/>
                  </a:cubicBezTo>
                  <a:cubicBezTo>
                    <a:pt x="333" y="2371"/>
                    <a:pt x="489" y="2482"/>
                    <a:pt x="666" y="2571"/>
                  </a:cubicBezTo>
                  <a:cubicBezTo>
                    <a:pt x="1265" y="2926"/>
                    <a:pt x="1886" y="3236"/>
                    <a:pt x="2529" y="3502"/>
                  </a:cubicBezTo>
                  <a:cubicBezTo>
                    <a:pt x="2973" y="3680"/>
                    <a:pt x="2973" y="3680"/>
                    <a:pt x="2751" y="3990"/>
                  </a:cubicBezTo>
                  <a:cubicBezTo>
                    <a:pt x="2573" y="4234"/>
                    <a:pt x="2396" y="4523"/>
                    <a:pt x="2263" y="4789"/>
                  </a:cubicBezTo>
                  <a:cubicBezTo>
                    <a:pt x="2174" y="4966"/>
                    <a:pt x="2196" y="5166"/>
                    <a:pt x="2352" y="5299"/>
                  </a:cubicBezTo>
                  <a:cubicBezTo>
                    <a:pt x="2467" y="5431"/>
                    <a:pt x="2644" y="5502"/>
                    <a:pt x="2828" y="5502"/>
                  </a:cubicBezTo>
                  <a:cubicBezTo>
                    <a:pt x="2891" y="5502"/>
                    <a:pt x="2955" y="5493"/>
                    <a:pt x="3017" y="5476"/>
                  </a:cubicBezTo>
                  <a:cubicBezTo>
                    <a:pt x="3305" y="5410"/>
                    <a:pt x="3594" y="5277"/>
                    <a:pt x="3838" y="5099"/>
                  </a:cubicBezTo>
                  <a:cubicBezTo>
                    <a:pt x="4370" y="4722"/>
                    <a:pt x="4880" y="4301"/>
                    <a:pt x="5301" y="3813"/>
                  </a:cubicBezTo>
                  <a:cubicBezTo>
                    <a:pt x="5487" y="3615"/>
                    <a:pt x="5569" y="3527"/>
                    <a:pt x="5694" y="3527"/>
                  </a:cubicBezTo>
                  <a:cubicBezTo>
                    <a:pt x="5793" y="3527"/>
                    <a:pt x="5919" y="3582"/>
                    <a:pt x="6144" y="3680"/>
                  </a:cubicBezTo>
                  <a:cubicBezTo>
                    <a:pt x="7542" y="4279"/>
                    <a:pt x="8961" y="4811"/>
                    <a:pt x="10425" y="5255"/>
                  </a:cubicBezTo>
                  <a:cubicBezTo>
                    <a:pt x="11805" y="5697"/>
                    <a:pt x="13243" y="5920"/>
                    <a:pt x="14688" y="5920"/>
                  </a:cubicBezTo>
                  <a:cubicBezTo>
                    <a:pt x="15634" y="5920"/>
                    <a:pt x="16583" y="5825"/>
                    <a:pt x="17522" y="5632"/>
                  </a:cubicBezTo>
                  <a:cubicBezTo>
                    <a:pt x="17578" y="5598"/>
                    <a:pt x="17639" y="5582"/>
                    <a:pt x="17702" y="5582"/>
                  </a:cubicBezTo>
                  <a:cubicBezTo>
                    <a:pt x="17766" y="5582"/>
                    <a:pt x="17833" y="5598"/>
                    <a:pt x="17899" y="5632"/>
                  </a:cubicBezTo>
                  <a:cubicBezTo>
                    <a:pt x="17855" y="5831"/>
                    <a:pt x="17877" y="6053"/>
                    <a:pt x="17988" y="6253"/>
                  </a:cubicBezTo>
                  <a:cubicBezTo>
                    <a:pt x="18028" y="6360"/>
                    <a:pt x="18134" y="6419"/>
                    <a:pt x="18240" y="6419"/>
                  </a:cubicBezTo>
                  <a:cubicBezTo>
                    <a:pt x="18309" y="6419"/>
                    <a:pt x="18379" y="6394"/>
                    <a:pt x="18432" y="6341"/>
                  </a:cubicBezTo>
                  <a:cubicBezTo>
                    <a:pt x="18631" y="6142"/>
                    <a:pt x="18764" y="5898"/>
                    <a:pt x="18831" y="5632"/>
                  </a:cubicBezTo>
                  <a:cubicBezTo>
                    <a:pt x="18897" y="5343"/>
                    <a:pt x="19119" y="5121"/>
                    <a:pt x="19407" y="5033"/>
                  </a:cubicBezTo>
                  <a:cubicBezTo>
                    <a:pt x="20361" y="4678"/>
                    <a:pt x="21248" y="4190"/>
                    <a:pt x="22047" y="3591"/>
                  </a:cubicBezTo>
                  <a:cubicBezTo>
                    <a:pt x="22402" y="3369"/>
                    <a:pt x="22646" y="3014"/>
                    <a:pt x="22757" y="2615"/>
                  </a:cubicBezTo>
                  <a:cubicBezTo>
                    <a:pt x="22823" y="2216"/>
                    <a:pt x="22757" y="2083"/>
                    <a:pt x="22291" y="1861"/>
                  </a:cubicBezTo>
                  <a:cubicBezTo>
                    <a:pt x="20916" y="1151"/>
                    <a:pt x="19430" y="663"/>
                    <a:pt x="17899" y="353"/>
                  </a:cubicBezTo>
                  <a:cubicBezTo>
                    <a:pt x="16806" y="121"/>
                    <a:pt x="15701" y="0"/>
                    <a:pt x="145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690462">
              <a:off x="8753003" y="1379551"/>
              <a:ext cx="427551" cy="247476"/>
            </a:xfrm>
            <a:custGeom>
              <a:avLst/>
              <a:gdLst/>
              <a:ahLst/>
              <a:cxnLst/>
              <a:rect l="l" t="t" r="r" b="b"/>
              <a:pathLst>
                <a:path w="17102" h="9899" extrusionOk="0">
                  <a:moveTo>
                    <a:pt x="13796" y="0"/>
                  </a:moveTo>
                  <a:cubicBezTo>
                    <a:pt x="12687" y="0"/>
                    <a:pt x="11578" y="222"/>
                    <a:pt x="10558" y="688"/>
                  </a:cubicBezTo>
                  <a:cubicBezTo>
                    <a:pt x="8828" y="1376"/>
                    <a:pt x="7165" y="2241"/>
                    <a:pt x="5612" y="3261"/>
                  </a:cubicBezTo>
                  <a:cubicBezTo>
                    <a:pt x="4991" y="3682"/>
                    <a:pt x="4392" y="4148"/>
                    <a:pt x="3838" y="4680"/>
                  </a:cubicBezTo>
                  <a:cubicBezTo>
                    <a:pt x="3705" y="4791"/>
                    <a:pt x="3550" y="4858"/>
                    <a:pt x="3394" y="4880"/>
                  </a:cubicBezTo>
                  <a:cubicBezTo>
                    <a:pt x="2574" y="5013"/>
                    <a:pt x="1753" y="5279"/>
                    <a:pt x="932" y="5479"/>
                  </a:cubicBezTo>
                  <a:cubicBezTo>
                    <a:pt x="733" y="5545"/>
                    <a:pt x="533" y="5634"/>
                    <a:pt x="378" y="5767"/>
                  </a:cubicBezTo>
                  <a:cubicBezTo>
                    <a:pt x="112" y="5922"/>
                    <a:pt x="1" y="6233"/>
                    <a:pt x="112" y="6521"/>
                  </a:cubicBezTo>
                  <a:cubicBezTo>
                    <a:pt x="156" y="6654"/>
                    <a:pt x="245" y="6765"/>
                    <a:pt x="378" y="6832"/>
                  </a:cubicBezTo>
                  <a:cubicBezTo>
                    <a:pt x="755" y="7098"/>
                    <a:pt x="1154" y="7342"/>
                    <a:pt x="1576" y="7519"/>
                  </a:cubicBezTo>
                  <a:cubicBezTo>
                    <a:pt x="1864" y="7630"/>
                    <a:pt x="1864" y="7630"/>
                    <a:pt x="1642" y="8074"/>
                  </a:cubicBezTo>
                  <a:cubicBezTo>
                    <a:pt x="1420" y="8429"/>
                    <a:pt x="1243" y="8783"/>
                    <a:pt x="1088" y="9161"/>
                  </a:cubicBezTo>
                  <a:cubicBezTo>
                    <a:pt x="977" y="9338"/>
                    <a:pt x="955" y="9560"/>
                    <a:pt x="1021" y="9759"/>
                  </a:cubicBezTo>
                  <a:cubicBezTo>
                    <a:pt x="1081" y="9854"/>
                    <a:pt x="1159" y="9899"/>
                    <a:pt x="1246" y="9899"/>
                  </a:cubicBezTo>
                  <a:cubicBezTo>
                    <a:pt x="1322" y="9899"/>
                    <a:pt x="1405" y="9865"/>
                    <a:pt x="1487" y="9804"/>
                  </a:cubicBezTo>
                  <a:cubicBezTo>
                    <a:pt x="1753" y="9626"/>
                    <a:pt x="1997" y="9404"/>
                    <a:pt x="2197" y="9138"/>
                  </a:cubicBezTo>
                  <a:cubicBezTo>
                    <a:pt x="2707" y="8539"/>
                    <a:pt x="3173" y="7896"/>
                    <a:pt x="3594" y="7231"/>
                  </a:cubicBezTo>
                  <a:cubicBezTo>
                    <a:pt x="3794" y="6902"/>
                    <a:pt x="3865" y="6785"/>
                    <a:pt x="3980" y="6785"/>
                  </a:cubicBezTo>
                  <a:cubicBezTo>
                    <a:pt x="4043" y="6785"/>
                    <a:pt x="4119" y="6821"/>
                    <a:pt x="4237" y="6876"/>
                  </a:cubicBezTo>
                  <a:cubicBezTo>
                    <a:pt x="5169" y="7275"/>
                    <a:pt x="6122" y="7586"/>
                    <a:pt x="7120" y="7763"/>
                  </a:cubicBezTo>
                  <a:cubicBezTo>
                    <a:pt x="7482" y="7831"/>
                    <a:pt x="7846" y="7865"/>
                    <a:pt x="8215" y="7865"/>
                  </a:cubicBezTo>
                  <a:cubicBezTo>
                    <a:pt x="9541" y="7865"/>
                    <a:pt x="10914" y="7424"/>
                    <a:pt x="12355" y="6521"/>
                  </a:cubicBezTo>
                  <a:cubicBezTo>
                    <a:pt x="12429" y="6484"/>
                    <a:pt x="12503" y="6400"/>
                    <a:pt x="12591" y="6400"/>
                  </a:cubicBezTo>
                  <a:cubicBezTo>
                    <a:pt x="12608" y="6400"/>
                    <a:pt x="12625" y="6403"/>
                    <a:pt x="12643" y="6410"/>
                  </a:cubicBezTo>
                  <a:cubicBezTo>
                    <a:pt x="12554" y="6654"/>
                    <a:pt x="12532" y="6920"/>
                    <a:pt x="12554" y="7164"/>
                  </a:cubicBezTo>
                  <a:cubicBezTo>
                    <a:pt x="12577" y="7264"/>
                    <a:pt x="12621" y="7314"/>
                    <a:pt x="12676" y="7314"/>
                  </a:cubicBezTo>
                  <a:cubicBezTo>
                    <a:pt x="12732" y="7314"/>
                    <a:pt x="12798" y="7264"/>
                    <a:pt x="12865" y="7164"/>
                  </a:cubicBezTo>
                  <a:cubicBezTo>
                    <a:pt x="13064" y="6876"/>
                    <a:pt x="13220" y="6543"/>
                    <a:pt x="13331" y="6211"/>
                  </a:cubicBezTo>
                  <a:cubicBezTo>
                    <a:pt x="13419" y="5878"/>
                    <a:pt x="13619" y="5590"/>
                    <a:pt x="13907" y="5346"/>
                  </a:cubicBezTo>
                  <a:cubicBezTo>
                    <a:pt x="14750" y="4614"/>
                    <a:pt x="15504" y="3815"/>
                    <a:pt x="16214" y="2950"/>
                  </a:cubicBezTo>
                  <a:cubicBezTo>
                    <a:pt x="16547" y="2551"/>
                    <a:pt x="16791" y="2107"/>
                    <a:pt x="16946" y="1620"/>
                  </a:cubicBezTo>
                  <a:cubicBezTo>
                    <a:pt x="17101" y="1087"/>
                    <a:pt x="17079" y="954"/>
                    <a:pt x="16768" y="777"/>
                  </a:cubicBezTo>
                  <a:cubicBezTo>
                    <a:pt x="15859" y="267"/>
                    <a:pt x="14839" y="0"/>
                    <a:pt x="13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690462">
              <a:off x="7964329" y="2001104"/>
              <a:ext cx="407026" cy="418026"/>
            </a:xfrm>
            <a:custGeom>
              <a:avLst/>
              <a:gdLst/>
              <a:ahLst/>
              <a:cxnLst/>
              <a:rect l="l" t="t" r="r" b="b"/>
              <a:pathLst>
                <a:path w="16281" h="16721" extrusionOk="0">
                  <a:moveTo>
                    <a:pt x="992" y="1"/>
                  </a:moveTo>
                  <a:cubicBezTo>
                    <a:pt x="838" y="1"/>
                    <a:pt x="742" y="125"/>
                    <a:pt x="710" y="358"/>
                  </a:cubicBezTo>
                  <a:cubicBezTo>
                    <a:pt x="688" y="558"/>
                    <a:pt x="710" y="735"/>
                    <a:pt x="755" y="913"/>
                  </a:cubicBezTo>
                  <a:cubicBezTo>
                    <a:pt x="932" y="1578"/>
                    <a:pt x="1154" y="2244"/>
                    <a:pt x="1398" y="2887"/>
                  </a:cubicBezTo>
                  <a:cubicBezTo>
                    <a:pt x="1575" y="3330"/>
                    <a:pt x="1553" y="3330"/>
                    <a:pt x="1198" y="3375"/>
                  </a:cubicBezTo>
                  <a:cubicBezTo>
                    <a:pt x="888" y="3419"/>
                    <a:pt x="600" y="3486"/>
                    <a:pt x="289" y="3596"/>
                  </a:cubicBezTo>
                  <a:cubicBezTo>
                    <a:pt x="112" y="3641"/>
                    <a:pt x="1" y="3796"/>
                    <a:pt x="1" y="3996"/>
                  </a:cubicBezTo>
                  <a:cubicBezTo>
                    <a:pt x="1" y="4217"/>
                    <a:pt x="134" y="4461"/>
                    <a:pt x="333" y="4572"/>
                  </a:cubicBezTo>
                  <a:cubicBezTo>
                    <a:pt x="600" y="4728"/>
                    <a:pt x="888" y="4839"/>
                    <a:pt x="1176" y="4905"/>
                  </a:cubicBezTo>
                  <a:cubicBezTo>
                    <a:pt x="1696" y="5017"/>
                    <a:pt x="2232" y="5066"/>
                    <a:pt x="2771" y="5066"/>
                  </a:cubicBezTo>
                  <a:cubicBezTo>
                    <a:pt x="2875" y="5066"/>
                    <a:pt x="2979" y="5064"/>
                    <a:pt x="3084" y="5060"/>
                  </a:cubicBezTo>
                  <a:cubicBezTo>
                    <a:pt x="3168" y="5056"/>
                    <a:pt x="3237" y="5053"/>
                    <a:pt x="3294" y="5053"/>
                  </a:cubicBezTo>
                  <a:cubicBezTo>
                    <a:pt x="3571" y="5053"/>
                    <a:pt x="3584" y="5126"/>
                    <a:pt x="3749" y="5548"/>
                  </a:cubicBezTo>
                  <a:cubicBezTo>
                    <a:pt x="4281" y="6946"/>
                    <a:pt x="4902" y="8321"/>
                    <a:pt x="5590" y="9651"/>
                  </a:cubicBezTo>
                  <a:cubicBezTo>
                    <a:pt x="6654" y="11781"/>
                    <a:pt x="8229" y="13577"/>
                    <a:pt x="10203" y="14908"/>
                  </a:cubicBezTo>
                  <a:cubicBezTo>
                    <a:pt x="10292" y="14974"/>
                    <a:pt x="10403" y="14997"/>
                    <a:pt x="10447" y="15152"/>
                  </a:cubicBezTo>
                  <a:cubicBezTo>
                    <a:pt x="10270" y="15263"/>
                    <a:pt x="10114" y="15440"/>
                    <a:pt x="10070" y="15640"/>
                  </a:cubicBezTo>
                  <a:cubicBezTo>
                    <a:pt x="10004" y="15839"/>
                    <a:pt x="10114" y="16017"/>
                    <a:pt x="10314" y="16017"/>
                  </a:cubicBezTo>
                  <a:cubicBezTo>
                    <a:pt x="10580" y="16017"/>
                    <a:pt x="10846" y="15950"/>
                    <a:pt x="11068" y="15795"/>
                  </a:cubicBezTo>
                  <a:cubicBezTo>
                    <a:pt x="11196" y="15731"/>
                    <a:pt x="11334" y="15698"/>
                    <a:pt x="11473" y="15698"/>
                  </a:cubicBezTo>
                  <a:cubicBezTo>
                    <a:pt x="11623" y="15698"/>
                    <a:pt x="11773" y="15737"/>
                    <a:pt x="11911" y="15817"/>
                  </a:cubicBezTo>
                  <a:cubicBezTo>
                    <a:pt x="12798" y="16216"/>
                    <a:pt x="13752" y="16505"/>
                    <a:pt x="14750" y="16682"/>
                  </a:cubicBezTo>
                  <a:cubicBezTo>
                    <a:pt x="14860" y="16708"/>
                    <a:pt x="14974" y="16721"/>
                    <a:pt x="15089" y="16721"/>
                  </a:cubicBezTo>
                  <a:cubicBezTo>
                    <a:pt x="15367" y="16721"/>
                    <a:pt x="15652" y="16646"/>
                    <a:pt x="15903" y="16505"/>
                  </a:cubicBezTo>
                  <a:cubicBezTo>
                    <a:pt x="16236" y="16283"/>
                    <a:pt x="16280" y="16150"/>
                    <a:pt x="16125" y="15662"/>
                  </a:cubicBezTo>
                  <a:cubicBezTo>
                    <a:pt x="15659" y="14220"/>
                    <a:pt x="14994" y="12823"/>
                    <a:pt x="14173" y="11537"/>
                  </a:cubicBezTo>
                  <a:cubicBezTo>
                    <a:pt x="13375" y="10295"/>
                    <a:pt x="12421" y="9186"/>
                    <a:pt x="11356" y="8210"/>
                  </a:cubicBezTo>
                  <a:cubicBezTo>
                    <a:pt x="9804" y="6790"/>
                    <a:pt x="8163" y="5504"/>
                    <a:pt x="6388" y="4373"/>
                  </a:cubicBezTo>
                  <a:cubicBezTo>
                    <a:pt x="5767" y="3951"/>
                    <a:pt x="5102" y="3619"/>
                    <a:pt x="4392" y="3330"/>
                  </a:cubicBezTo>
                  <a:cubicBezTo>
                    <a:pt x="4215" y="3264"/>
                    <a:pt x="4060" y="3131"/>
                    <a:pt x="3971" y="2975"/>
                  </a:cubicBezTo>
                  <a:cubicBezTo>
                    <a:pt x="3283" y="2110"/>
                    <a:pt x="2529" y="1334"/>
                    <a:pt x="1797" y="536"/>
                  </a:cubicBezTo>
                  <a:cubicBezTo>
                    <a:pt x="1642" y="358"/>
                    <a:pt x="1442" y="203"/>
                    <a:pt x="1221" y="70"/>
                  </a:cubicBezTo>
                  <a:cubicBezTo>
                    <a:pt x="1134" y="24"/>
                    <a:pt x="1058" y="1"/>
                    <a:pt x="9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690462">
              <a:off x="8445421" y="931245"/>
              <a:ext cx="633801" cy="189950"/>
            </a:xfrm>
            <a:custGeom>
              <a:avLst/>
              <a:gdLst/>
              <a:ahLst/>
              <a:cxnLst/>
              <a:rect l="l" t="t" r="r" b="b"/>
              <a:pathLst>
                <a:path w="25352" h="7598" extrusionOk="0">
                  <a:moveTo>
                    <a:pt x="17090" y="1"/>
                  </a:moveTo>
                  <a:cubicBezTo>
                    <a:pt x="16407" y="1"/>
                    <a:pt x="15723" y="42"/>
                    <a:pt x="15039" y="125"/>
                  </a:cubicBezTo>
                  <a:cubicBezTo>
                    <a:pt x="12643" y="391"/>
                    <a:pt x="10292" y="879"/>
                    <a:pt x="8008" y="1589"/>
                  </a:cubicBezTo>
                  <a:cubicBezTo>
                    <a:pt x="7165" y="1855"/>
                    <a:pt x="6344" y="2187"/>
                    <a:pt x="5568" y="2609"/>
                  </a:cubicBezTo>
                  <a:cubicBezTo>
                    <a:pt x="5430" y="2695"/>
                    <a:pt x="5266" y="2727"/>
                    <a:pt x="5096" y="2727"/>
                  </a:cubicBezTo>
                  <a:cubicBezTo>
                    <a:pt x="5047" y="2727"/>
                    <a:pt x="4997" y="2725"/>
                    <a:pt x="4947" y="2720"/>
                  </a:cubicBezTo>
                  <a:cubicBezTo>
                    <a:pt x="4533" y="2705"/>
                    <a:pt x="4121" y="2700"/>
                    <a:pt x="3711" y="2700"/>
                  </a:cubicBezTo>
                  <a:cubicBezTo>
                    <a:pt x="2892" y="2700"/>
                    <a:pt x="2078" y="2720"/>
                    <a:pt x="1265" y="2720"/>
                  </a:cubicBezTo>
                  <a:cubicBezTo>
                    <a:pt x="977" y="2720"/>
                    <a:pt x="689" y="2786"/>
                    <a:pt x="445" y="2875"/>
                  </a:cubicBezTo>
                  <a:cubicBezTo>
                    <a:pt x="68" y="3030"/>
                    <a:pt x="1" y="3274"/>
                    <a:pt x="223" y="3607"/>
                  </a:cubicBezTo>
                  <a:cubicBezTo>
                    <a:pt x="356" y="3762"/>
                    <a:pt x="533" y="3917"/>
                    <a:pt x="711" y="4006"/>
                  </a:cubicBezTo>
                  <a:cubicBezTo>
                    <a:pt x="1376" y="4383"/>
                    <a:pt x="2064" y="4738"/>
                    <a:pt x="2773" y="5026"/>
                  </a:cubicBezTo>
                  <a:cubicBezTo>
                    <a:pt x="3239" y="5226"/>
                    <a:pt x="3239" y="5226"/>
                    <a:pt x="2995" y="5603"/>
                  </a:cubicBezTo>
                  <a:cubicBezTo>
                    <a:pt x="2751" y="5914"/>
                    <a:pt x="2574" y="6268"/>
                    <a:pt x="2419" y="6623"/>
                  </a:cubicBezTo>
                  <a:cubicBezTo>
                    <a:pt x="2308" y="6801"/>
                    <a:pt x="2330" y="7045"/>
                    <a:pt x="2485" y="7222"/>
                  </a:cubicBezTo>
                  <a:cubicBezTo>
                    <a:pt x="2611" y="7364"/>
                    <a:pt x="2792" y="7438"/>
                    <a:pt x="2982" y="7438"/>
                  </a:cubicBezTo>
                  <a:cubicBezTo>
                    <a:pt x="3060" y="7438"/>
                    <a:pt x="3139" y="7425"/>
                    <a:pt x="3217" y="7400"/>
                  </a:cubicBezTo>
                  <a:cubicBezTo>
                    <a:pt x="3550" y="7289"/>
                    <a:pt x="3882" y="7111"/>
                    <a:pt x="4149" y="6867"/>
                  </a:cubicBezTo>
                  <a:cubicBezTo>
                    <a:pt x="4770" y="6379"/>
                    <a:pt x="5324" y="5847"/>
                    <a:pt x="5812" y="5226"/>
                  </a:cubicBezTo>
                  <a:cubicBezTo>
                    <a:pt x="6033" y="4966"/>
                    <a:pt x="6124" y="4859"/>
                    <a:pt x="6274" y="4859"/>
                  </a:cubicBezTo>
                  <a:cubicBezTo>
                    <a:pt x="6379" y="4859"/>
                    <a:pt x="6514" y="4912"/>
                    <a:pt x="6743" y="5004"/>
                  </a:cubicBezTo>
                  <a:cubicBezTo>
                    <a:pt x="8274" y="5670"/>
                    <a:pt x="9849" y="6224"/>
                    <a:pt x="11468" y="6668"/>
                  </a:cubicBezTo>
                  <a:cubicBezTo>
                    <a:pt x="12752" y="7048"/>
                    <a:pt x="14082" y="7236"/>
                    <a:pt x="15415" y="7236"/>
                  </a:cubicBezTo>
                  <a:cubicBezTo>
                    <a:pt x="16727" y="7236"/>
                    <a:pt x="18042" y="7053"/>
                    <a:pt x="19319" y="6690"/>
                  </a:cubicBezTo>
                  <a:cubicBezTo>
                    <a:pt x="19412" y="6659"/>
                    <a:pt x="19494" y="6617"/>
                    <a:pt x="19595" y="6617"/>
                  </a:cubicBezTo>
                  <a:cubicBezTo>
                    <a:pt x="19639" y="6617"/>
                    <a:pt x="19687" y="6625"/>
                    <a:pt x="19741" y="6646"/>
                  </a:cubicBezTo>
                  <a:cubicBezTo>
                    <a:pt x="19674" y="6912"/>
                    <a:pt x="19696" y="7178"/>
                    <a:pt x="19807" y="7400"/>
                  </a:cubicBezTo>
                  <a:cubicBezTo>
                    <a:pt x="19872" y="7529"/>
                    <a:pt x="19974" y="7598"/>
                    <a:pt x="20079" y="7598"/>
                  </a:cubicBezTo>
                  <a:cubicBezTo>
                    <a:pt x="20154" y="7598"/>
                    <a:pt x="20230" y="7562"/>
                    <a:pt x="20295" y="7488"/>
                  </a:cubicBezTo>
                  <a:cubicBezTo>
                    <a:pt x="20517" y="7244"/>
                    <a:pt x="20672" y="6934"/>
                    <a:pt x="20761" y="6601"/>
                  </a:cubicBezTo>
                  <a:cubicBezTo>
                    <a:pt x="20849" y="6268"/>
                    <a:pt x="21116" y="5980"/>
                    <a:pt x="21448" y="5869"/>
                  </a:cubicBezTo>
                  <a:cubicBezTo>
                    <a:pt x="22513" y="5337"/>
                    <a:pt x="23511" y="4694"/>
                    <a:pt x="24443" y="3917"/>
                  </a:cubicBezTo>
                  <a:cubicBezTo>
                    <a:pt x="24842" y="3629"/>
                    <a:pt x="25130" y="3186"/>
                    <a:pt x="25241" y="2720"/>
                  </a:cubicBezTo>
                  <a:cubicBezTo>
                    <a:pt x="25352" y="2210"/>
                    <a:pt x="25263" y="2054"/>
                    <a:pt x="24775" y="1810"/>
                  </a:cubicBezTo>
                  <a:cubicBezTo>
                    <a:pt x="23245" y="1034"/>
                    <a:pt x="21626" y="524"/>
                    <a:pt x="19940" y="236"/>
                  </a:cubicBezTo>
                  <a:cubicBezTo>
                    <a:pt x="18996" y="81"/>
                    <a:pt x="18045" y="1"/>
                    <a:pt x="170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rot="690462">
              <a:off x="8388636" y="2341669"/>
              <a:ext cx="638651" cy="329226"/>
            </a:xfrm>
            <a:custGeom>
              <a:avLst/>
              <a:gdLst/>
              <a:ahLst/>
              <a:cxnLst/>
              <a:rect l="l" t="t" r="r" b="b"/>
              <a:pathLst>
                <a:path w="25546" h="13169" extrusionOk="0">
                  <a:moveTo>
                    <a:pt x="489" y="0"/>
                  </a:moveTo>
                  <a:cubicBezTo>
                    <a:pt x="116" y="0"/>
                    <a:pt x="1" y="200"/>
                    <a:pt x="106" y="601"/>
                  </a:cubicBezTo>
                  <a:cubicBezTo>
                    <a:pt x="173" y="822"/>
                    <a:pt x="306" y="1000"/>
                    <a:pt x="461" y="1177"/>
                  </a:cubicBezTo>
                  <a:cubicBezTo>
                    <a:pt x="971" y="1843"/>
                    <a:pt x="1548" y="2464"/>
                    <a:pt x="2169" y="3062"/>
                  </a:cubicBezTo>
                  <a:cubicBezTo>
                    <a:pt x="2568" y="3440"/>
                    <a:pt x="2568" y="3440"/>
                    <a:pt x="2191" y="3706"/>
                  </a:cubicBezTo>
                  <a:cubicBezTo>
                    <a:pt x="1858" y="3905"/>
                    <a:pt x="1570" y="4127"/>
                    <a:pt x="1282" y="4393"/>
                  </a:cubicBezTo>
                  <a:cubicBezTo>
                    <a:pt x="1104" y="4526"/>
                    <a:pt x="1060" y="4770"/>
                    <a:pt x="1171" y="4992"/>
                  </a:cubicBezTo>
                  <a:cubicBezTo>
                    <a:pt x="1282" y="5258"/>
                    <a:pt x="1526" y="5436"/>
                    <a:pt x="1836" y="5480"/>
                  </a:cubicBezTo>
                  <a:cubicBezTo>
                    <a:pt x="1955" y="5495"/>
                    <a:pt x="2075" y="5502"/>
                    <a:pt x="2198" y="5502"/>
                  </a:cubicBezTo>
                  <a:cubicBezTo>
                    <a:pt x="2443" y="5502"/>
                    <a:pt x="2694" y="5473"/>
                    <a:pt x="2945" y="5414"/>
                  </a:cubicBezTo>
                  <a:cubicBezTo>
                    <a:pt x="3699" y="5236"/>
                    <a:pt x="4453" y="4970"/>
                    <a:pt x="5163" y="4615"/>
                  </a:cubicBezTo>
                  <a:cubicBezTo>
                    <a:pt x="5380" y="4492"/>
                    <a:pt x="5505" y="4426"/>
                    <a:pt x="5614" y="4426"/>
                  </a:cubicBezTo>
                  <a:cubicBezTo>
                    <a:pt x="5762" y="4426"/>
                    <a:pt x="5881" y="4547"/>
                    <a:pt x="6161" y="4815"/>
                  </a:cubicBezTo>
                  <a:cubicBezTo>
                    <a:pt x="7470" y="6101"/>
                    <a:pt x="8845" y="7321"/>
                    <a:pt x="10287" y="8452"/>
                  </a:cubicBezTo>
                  <a:cubicBezTo>
                    <a:pt x="12704" y="10315"/>
                    <a:pt x="15299" y="11535"/>
                    <a:pt x="18116" y="11956"/>
                  </a:cubicBezTo>
                  <a:cubicBezTo>
                    <a:pt x="18249" y="11956"/>
                    <a:pt x="18404" y="12001"/>
                    <a:pt x="18515" y="12089"/>
                  </a:cubicBezTo>
                  <a:cubicBezTo>
                    <a:pt x="18360" y="12311"/>
                    <a:pt x="18293" y="12577"/>
                    <a:pt x="18338" y="12844"/>
                  </a:cubicBezTo>
                  <a:cubicBezTo>
                    <a:pt x="18372" y="13033"/>
                    <a:pt x="18500" y="13168"/>
                    <a:pt x="18658" y="13168"/>
                  </a:cubicBezTo>
                  <a:cubicBezTo>
                    <a:pt x="18705" y="13168"/>
                    <a:pt x="18753" y="13157"/>
                    <a:pt x="18803" y="13132"/>
                  </a:cubicBezTo>
                  <a:cubicBezTo>
                    <a:pt x="19092" y="12999"/>
                    <a:pt x="19358" y="12777"/>
                    <a:pt x="19558" y="12511"/>
                  </a:cubicBezTo>
                  <a:cubicBezTo>
                    <a:pt x="19735" y="12255"/>
                    <a:pt x="20034" y="12104"/>
                    <a:pt x="20347" y="12104"/>
                  </a:cubicBezTo>
                  <a:cubicBezTo>
                    <a:pt x="20386" y="12104"/>
                    <a:pt x="20427" y="12107"/>
                    <a:pt x="20467" y="12112"/>
                  </a:cubicBezTo>
                  <a:cubicBezTo>
                    <a:pt x="21687" y="12089"/>
                    <a:pt x="22907" y="11934"/>
                    <a:pt x="24082" y="11602"/>
                  </a:cubicBezTo>
                  <a:cubicBezTo>
                    <a:pt x="24570" y="11513"/>
                    <a:pt x="24991" y="11224"/>
                    <a:pt x="25280" y="10825"/>
                  </a:cubicBezTo>
                  <a:cubicBezTo>
                    <a:pt x="25546" y="10404"/>
                    <a:pt x="25524" y="10226"/>
                    <a:pt x="25102" y="9761"/>
                  </a:cubicBezTo>
                  <a:cubicBezTo>
                    <a:pt x="23838" y="8386"/>
                    <a:pt x="22396" y="7166"/>
                    <a:pt x="20800" y="6168"/>
                  </a:cubicBezTo>
                  <a:cubicBezTo>
                    <a:pt x="19314" y="5192"/>
                    <a:pt x="17672" y="4415"/>
                    <a:pt x="15964" y="3883"/>
                  </a:cubicBezTo>
                  <a:cubicBezTo>
                    <a:pt x="13525" y="3085"/>
                    <a:pt x="11019" y="2486"/>
                    <a:pt x="8490" y="2131"/>
                  </a:cubicBezTo>
                  <a:cubicBezTo>
                    <a:pt x="7856" y="2038"/>
                    <a:pt x="7211" y="1999"/>
                    <a:pt x="6571" y="1999"/>
                  </a:cubicBezTo>
                  <a:cubicBezTo>
                    <a:pt x="6293" y="1999"/>
                    <a:pt x="6015" y="2007"/>
                    <a:pt x="5740" y="2020"/>
                  </a:cubicBezTo>
                  <a:cubicBezTo>
                    <a:pt x="5496" y="2020"/>
                    <a:pt x="5274" y="1954"/>
                    <a:pt x="5074" y="1843"/>
                  </a:cubicBezTo>
                  <a:cubicBezTo>
                    <a:pt x="3855" y="1244"/>
                    <a:pt x="2635" y="756"/>
                    <a:pt x="1415" y="224"/>
                  </a:cubicBezTo>
                  <a:cubicBezTo>
                    <a:pt x="1127" y="113"/>
                    <a:pt x="838" y="24"/>
                    <a:pt x="550" y="2"/>
                  </a:cubicBezTo>
                  <a:cubicBezTo>
                    <a:pt x="529" y="1"/>
                    <a:pt x="508" y="0"/>
                    <a:pt x="4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690462">
              <a:off x="8870917" y="2039586"/>
              <a:ext cx="427526" cy="247851"/>
            </a:xfrm>
            <a:custGeom>
              <a:avLst/>
              <a:gdLst/>
              <a:ahLst/>
              <a:cxnLst/>
              <a:rect l="l" t="t" r="r" b="b"/>
              <a:pathLst>
                <a:path w="17101" h="9914" extrusionOk="0">
                  <a:moveTo>
                    <a:pt x="13796" y="1"/>
                  </a:moveTo>
                  <a:cubicBezTo>
                    <a:pt x="12687" y="1"/>
                    <a:pt x="11578" y="223"/>
                    <a:pt x="10558" y="689"/>
                  </a:cubicBezTo>
                  <a:cubicBezTo>
                    <a:pt x="8828" y="1376"/>
                    <a:pt x="7165" y="2241"/>
                    <a:pt x="5612" y="3261"/>
                  </a:cubicBezTo>
                  <a:cubicBezTo>
                    <a:pt x="4991" y="3683"/>
                    <a:pt x="4392" y="4149"/>
                    <a:pt x="3838" y="4681"/>
                  </a:cubicBezTo>
                  <a:cubicBezTo>
                    <a:pt x="3727" y="4792"/>
                    <a:pt x="3572" y="4858"/>
                    <a:pt x="3394" y="4880"/>
                  </a:cubicBezTo>
                  <a:cubicBezTo>
                    <a:pt x="2596" y="5036"/>
                    <a:pt x="1753" y="5280"/>
                    <a:pt x="932" y="5479"/>
                  </a:cubicBezTo>
                  <a:cubicBezTo>
                    <a:pt x="733" y="5546"/>
                    <a:pt x="533" y="5635"/>
                    <a:pt x="378" y="5768"/>
                  </a:cubicBezTo>
                  <a:cubicBezTo>
                    <a:pt x="112" y="5923"/>
                    <a:pt x="1" y="6233"/>
                    <a:pt x="112" y="6522"/>
                  </a:cubicBezTo>
                  <a:cubicBezTo>
                    <a:pt x="156" y="6655"/>
                    <a:pt x="267" y="6766"/>
                    <a:pt x="378" y="6854"/>
                  </a:cubicBezTo>
                  <a:cubicBezTo>
                    <a:pt x="755" y="7121"/>
                    <a:pt x="1154" y="7365"/>
                    <a:pt x="1576" y="7542"/>
                  </a:cubicBezTo>
                  <a:cubicBezTo>
                    <a:pt x="1864" y="7653"/>
                    <a:pt x="1864" y="7653"/>
                    <a:pt x="1642" y="8096"/>
                  </a:cubicBezTo>
                  <a:cubicBezTo>
                    <a:pt x="1442" y="8451"/>
                    <a:pt x="1243" y="8806"/>
                    <a:pt x="1088" y="9183"/>
                  </a:cubicBezTo>
                  <a:cubicBezTo>
                    <a:pt x="977" y="9361"/>
                    <a:pt x="955" y="9582"/>
                    <a:pt x="1043" y="9782"/>
                  </a:cubicBezTo>
                  <a:cubicBezTo>
                    <a:pt x="1093" y="9869"/>
                    <a:pt x="1170" y="9914"/>
                    <a:pt x="1259" y="9914"/>
                  </a:cubicBezTo>
                  <a:cubicBezTo>
                    <a:pt x="1330" y="9914"/>
                    <a:pt x="1408" y="9885"/>
                    <a:pt x="1487" y="9826"/>
                  </a:cubicBezTo>
                  <a:cubicBezTo>
                    <a:pt x="1753" y="9649"/>
                    <a:pt x="1997" y="9427"/>
                    <a:pt x="2219" y="9161"/>
                  </a:cubicBezTo>
                  <a:cubicBezTo>
                    <a:pt x="2707" y="8562"/>
                    <a:pt x="3172" y="7919"/>
                    <a:pt x="3594" y="7254"/>
                  </a:cubicBezTo>
                  <a:cubicBezTo>
                    <a:pt x="3808" y="6925"/>
                    <a:pt x="3884" y="6808"/>
                    <a:pt x="4001" y="6808"/>
                  </a:cubicBezTo>
                  <a:cubicBezTo>
                    <a:pt x="4065" y="6808"/>
                    <a:pt x="4141" y="6844"/>
                    <a:pt x="4259" y="6899"/>
                  </a:cubicBezTo>
                  <a:cubicBezTo>
                    <a:pt x="5169" y="7298"/>
                    <a:pt x="6144" y="7586"/>
                    <a:pt x="7120" y="7786"/>
                  </a:cubicBezTo>
                  <a:cubicBezTo>
                    <a:pt x="7482" y="7853"/>
                    <a:pt x="7847" y="7887"/>
                    <a:pt x="8217" y="7887"/>
                  </a:cubicBezTo>
                  <a:cubicBezTo>
                    <a:pt x="9549" y="7887"/>
                    <a:pt x="10936" y="7447"/>
                    <a:pt x="12377" y="6544"/>
                  </a:cubicBezTo>
                  <a:cubicBezTo>
                    <a:pt x="12429" y="6492"/>
                    <a:pt x="12495" y="6412"/>
                    <a:pt x="12574" y="6412"/>
                  </a:cubicBezTo>
                  <a:cubicBezTo>
                    <a:pt x="12596" y="6412"/>
                    <a:pt x="12619" y="6419"/>
                    <a:pt x="12643" y="6433"/>
                  </a:cubicBezTo>
                  <a:cubicBezTo>
                    <a:pt x="12554" y="6655"/>
                    <a:pt x="12532" y="6921"/>
                    <a:pt x="12554" y="7165"/>
                  </a:cubicBezTo>
                  <a:cubicBezTo>
                    <a:pt x="12577" y="7267"/>
                    <a:pt x="12623" y="7323"/>
                    <a:pt x="12684" y="7323"/>
                  </a:cubicBezTo>
                  <a:cubicBezTo>
                    <a:pt x="12741" y="7323"/>
                    <a:pt x="12811" y="7273"/>
                    <a:pt x="12887" y="7165"/>
                  </a:cubicBezTo>
                  <a:cubicBezTo>
                    <a:pt x="13064" y="6877"/>
                    <a:pt x="13220" y="6544"/>
                    <a:pt x="13331" y="6211"/>
                  </a:cubicBezTo>
                  <a:cubicBezTo>
                    <a:pt x="13419" y="5878"/>
                    <a:pt x="13641" y="5590"/>
                    <a:pt x="13907" y="5368"/>
                  </a:cubicBezTo>
                  <a:cubicBezTo>
                    <a:pt x="14750" y="4636"/>
                    <a:pt x="15526" y="3816"/>
                    <a:pt x="16214" y="2951"/>
                  </a:cubicBezTo>
                  <a:cubicBezTo>
                    <a:pt x="16547" y="2552"/>
                    <a:pt x="16791" y="2108"/>
                    <a:pt x="16946" y="1620"/>
                  </a:cubicBezTo>
                  <a:cubicBezTo>
                    <a:pt x="17101" y="1088"/>
                    <a:pt x="17079" y="955"/>
                    <a:pt x="16791" y="777"/>
                  </a:cubicBezTo>
                  <a:cubicBezTo>
                    <a:pt x="15881" y="267"/>
                    <a:pt x="14839" y="1"/>
                    <a:pt x="137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690462">
              <a:off x="9012422" y="1155114"/>
              <a:ext cx="502951" cy="223650"/>
            </a:xfrm>
            <a:custGeom>
              <a:avLst/>
              <a:gdLst/>
              <a:ahLst/>
              <a:cxnLst/>
              <a:rect l="l" t="t" r="r" b="b"/>
              <a:pathLst>
                <a:path w="20118" h="8946" extrusionOk="0">
                  <a:moveTo>
                    <a:pt x="15864" y="1"/>
                  </a:moveTo>
                  <a:cubicBezTo>
                    <a:pt x="14427" y="1"/>
                    <a:pt x="12993" y="240"/>
                    <a:pt x="11622" y="713"/>
                  </a:cubicBezTo>
                  <a:cubicBezTo>
                    <a:pt x="9737" y="1334"/>
                    <a:pt x="7919" y="2132"/>
                    <a:pt x="6189" y="3108"/>
                  </a:cubicBezTo>
                  <a:cubicBezTo>
                    <a:pt x="5523" y="3463"/>
                    <a:pt x="4924" y="3885"/>
                    <a:pt x="4370" y="4373"/>
                  </a:cubicBezTo>
                  <a:cubicBezTo>
                    <a:pt x="4215" y="4483"/>
                    <a:pt x="4059" y="4550"/>
                    <a:pt x="3882" y="4572"/>
                  </a:cubicBezTo>
                  <a:cubicBezTo>
                    <a:pt x="2884" y="4727"/>
                    <a:pt x="1908" y="4971"/>
                    <a:pt x="932" y="5193"/>
                  </a:cubicBezTo>
                  <a:cubicBezTo>
                    <a:pt x="710" y="5238"/>
                    <a:pt x="488" y="5326"/>
                    <a:pt x="311" y="5459"/>
                  </a:cubicBezTo>
                  <a:cubicBezTo>
                    <a:pt x="23" y="5570"/>
                    <a:pt x="1" y="5947"/>
                    <a:pt x="222" y="6103"/>
                  </a:cubicBezTo>
                  <a:cubicBezTo>
                    <a:pt x="355" y="6236"/>
                    <a:pt x="488" y="6324"/>
                    <a:pt x="666" y="6369"/>
                  </a:cubicBezTo>
                  <a:cubicBezTo>
                    <a:pt x="1243" y="6591"/>
                    <a:pt x="1819" y="6768"/>
                    <a:pt x="2418" y="6901"/>
                  </a:cubicBezTo>
                  <a:cubicBezTo>
                    <a:pt x="2839" y="6990"/>
                    <a:pt x="2817" y="7012"/>
                    <a:pt x="2684" y="7367"/>
                  </a:cubicBezTo>
                  <a:cubicBezTo>
                    <a:pt x="2529" y="7677"/>
                    <a:pt x="2418" y="7988"/>
                    <a:pt x="2329" y="8321"/>
                  </a:cubicBezTo>
                  <a:cubicBezTo>
                    <a:pt x="2263" y="8498"/>
                    <a:pt x="2329" y="8698"/>
                    <a:pt x="2462" y="8831"/>
                  </a:cubicBezTo>
                  <a:cubicBezTo>
                    <a:pt x="2563" y="8906"/>
                    <a:pt x="2685" y="8946"/>
                    <a:pt x="2809" y="8946"/>
                  </a:cubicBezTo>
                  <a:cubicBezTo>
                    <a:pt x="2903" y="8946"/>
                    <a:pt x="2997" y="8923"/>
                    <a:pt x="3083" y="8875"/>
                  </a:cubicBezTo>
                  <a:cubicBezTo>
                    <a:pt x="3327" y="8698"/>
                    <a:pt x="3571" y="8498"/>
                    <a:pt x="3771" y="8254"/>
                  </a:cubicBezTo>
                  <a:cubicBezTo>
                    <a:pt x="4192" y="7744"/>
                    <a:pt x="4592" y="7167"/>
                    <a:pt x="4902" y="6591"/>
                  </a:cubicBezTo>
                  <a:cubicBezTo>
                    <a:pt x="5066" y="6277"/>
                    <a:pt x="5120" y="6175"/>
                    <a:pt x="5279" y="6175"/>
                  </a:cubicBezTo>
                  <a:cubicBezTo>
                    <a:pt x="5357" y="6175"/>
                    <a:pt x="5459" y="6199"/>
                    <a:pt x="5612" y="6236"/>
                  </a:cubicBezTo>
                  <a:cubicBezTo>
                    <a:pt x="6920" y="6546"/>
                    <a:pt x="8251" y="6768"/>
                    <a:pt x="9582" y="6901"/>
                  </a:cubicBezTo>
                  <a:cubicBezTo>
                    <a:pt x="9921" y="6932"/>
                    <a:pt x="10261" y="6948"/>
                    <a:pt x="10600" y="6948"/>
                  </a:cubicBezTo>
                  <a:cubicBezTo>
                    <a:pt x="12434" y="6948"/>
                    <a:pt x="14249" y="6494"/>
                    <a:pt x="15859" y="5615"/>
                  </a:cubicBezTo>
                  <a:cubicBezTo>
                    <a:pt x="15930" y="5579"/>
                    <a:pt x="16002" y="5514"/>
                    <a:pt x="16098" y="5514"/>
                  </a:cubicBezTo>
                  <a:cubicBezTo>
                    <a:pt x="16120" y="5514"/>
                    <a:pt x="16144" y="5517"/>
                    <a:pt x="16169" y="5526"/>
                  </a:cubicBezTo>
                  <a:cubicBezTo>
                    <a:pt x="16147" y="5748"/>
                    <a:pt x="16191" y="5969"/>
                    <a:pt x="16324" y="6147"/>
                  </a:cubicBezTo>
                  <a:cubicBezTo>
                    <a:pt x="16358" y="6236"/>
                    <a:pt x="16441" y="6280"/>
                    <a:pt x="16524" y="6280"/>
                  </a:cubicBezTo>
                  <a:cubicBezTo>
                    <a:pt x="16607" y="6280"/>
                    <a:pt x="16690" y="6236"/>
                    <a:pt x="16724" y="6147"/>
                  </a:cubicBezTo>
                  <a:cubicBezTo>
                    <a:pt x="16879" y="5903"/>
                    <a:pt x="16968" y="5615"/>
                    <a:pt x="16990" y="5326"/>
                  </a:cubicBezTo>
                  <a:cubicBezTo>
                    <a:pt x="17012" y="5016"/>
                    <a:pt x="17189" y="4750"/>
                    <a:pt x="17433" y="4572"/>
                  </a:cubicBezTo>
                  <a:cubicBezTo>
                    <a:pt x="18232" y="3951"/>
                    <a:pt x="18964" y="3219"/>
                    <a:pt x="19585" y="2421"/>
                  </a:cubicBezTo>
                  <a:cubicBezTo>
                    <a:pt x="19873" y="2088"/>
                    <a:pt x="20051" y="1689"/>
                    <a:pt x="20095" y="1245"/>
                  </a:cubicBezTo>
                  <a:cubicBezTo>
                    <a:pt x="20117" y="802"/>
                    <a:pt x="20028" y="691"/>
                    <a:pt x="19607" y="558"/>
                  </a:cubicBezTo>
                  <a:cubicBezTo>
                    <a:pt x="18384" y="185"/>
                    <a:pt x="17123" y="1"/>
                    <a:pt x="158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690462">
              <a:off x="4622110" y="341068"/>
              <a:ext cx="345451" cy="233375"/>
            </a:xfrm>
            <a:custGeom>
              <a:avLst/>
              <a:gdLst/>
              <a:ahLst/>
              <a:cxnLst/>
              <a:rect l="l" t="t" r="r" b="b"/>
              <a:pathLst>
                <a:path w="13818" h="9335" extrusionOk="0">
                  <a:moveTo>
                    <a:pt x="12872" y="1"/>
                  </a:moveTo>
                  <a:cubicBezTo>
                    <a:pt x="10954" y="1"/>
                    <a:pt x="9090" y="575"/>
                    <a:pt x="7497" y="1651"/>
                  </a:cubicBezTo>
                  <a:cubicBezTo>
                    <a:pt x="6255" y="2472"/>
                    <a:pt x="5079" y="3403"/>
                    <a:pt x="4015" y="4446"/>
                  </a:cubicBezTo>
                  <a:cubicBezTo>
                    <a:pt x="3615" y="4823"/>
                    <a:pt x="3238" y="5244"/>
                    <a:pt x="2928" y="5710"/>
                  </a:cubicBezTo>
                  <a:cubicBezTo>
                    <a:pt x="2861" y="5821"/>
                    <a:pt x="2728" y="5909"/>
                    <a:pt x="2617" y="5954"/>
                  </a:cubicBezTo>
                  <a:cubicBezTo>
                    <a:pt x="1930" y="6242"/>
                    <a:pt x="1264" y="6619"/>
                    <a:pt x="599" y="6952"/>
                  </a:cubicBezTo>
                  <a:cubicBezTo>
                    <a:pt x="444" y="7041"/>
                    <a:pt x="288" y="7151"/>
                    <a:pt x="178" y="7285"/>
                  </a:cubicBezTo>
                  <a:cubicBezTo>
                    <a:pt x="0" y="7418"/>
                    <a:pt x="44" y="7684"/>
                    <a:pt x="244" y="7772"/>
                  </a:cubicBezTo>
                  <a:cubicBezTo>
                    <a:pt x="355" y="7839"/>
                    <a:pt x="488" y="7861"/>
                    <a:pt x="621" y="7861"/>
                  </a:cubicBezTo>
                  <a:cubicBezTo>
                    <a:pt x="954" y="7911"/>
                    <a:pt x="1299" y="7936"/>
                    <a:pt x="1647" y="7936"/>
                  </a:cubicBezTo>
                  <a:cubicBezTo>
                    <a:pt x="1763" y="7936"/>
                    <a:pt x="1880" y="7933"/>
                    <a:pt x="1996" y="7928"/>
                  </a:cubicBezTo>
                  <a:cubicBezTo>
                    <a:pt x="2307" y="7928"/>
                    <a:pt x="2307" y="7928"/>
                    <a:pt x="2285" y="8194"/>
                  </a:cubicBezTo>
                  <a:cubicBezTo>
                    <a:pt x="2240" y="8460"/>
                    <a:pt x="2218" y="8704"/>
                    <a:pt x="2218" y="8970"/>
                  </a:cubicBezTo>
                  <a:cubicBezTo>
                    <a:pt x="2218" y="9103"/>
                    <a:pt x="2262" y="9236"/>
                    <a:pt x="2395" y="9303"/>
                  </a:cubicBezTo>
                  <a:cubicBezTo>
                    <a:pt x="2445" y="9324"/>
                    <a:pt x="2497" y="9334"/>
                    <a:pt x="2549" y="9334"/>
                  </a:cubicBezTo>
                  <a:cubicBezTo>
                    <a:pt x="2660" y="9334"/>
                    <a:pt x="2771" y="9290"/>
                    <a:pt x="2861" y="9214"/>
                  </a:cubicBezTo>
                  <a:cubicBezTo>
                    <a:pt x="3017" y="9037"/>
                    <a:pt x="3150" y="8859"/>
                    <a:pt x="3238" y="8637"/>
                  </a:cubicBezTo>
                  <a:cubicBezTo>
                    <a:pt x="3460" y="8172"/>
                    <a:pt x="3638" y="7706"/>
                    <a:pt x="3748" y="7196"/>
                  </a:cubicBezTo>
                  <a:cubicBezTo>
                    <a:pt x="3837" y="6819"/>
                    <a:pt x="3837" y="6819"/>
                    <a:pt x="4192" y="6819"/>
                  </a:cubicBezTo>
                  <a:cubicBezTo>
                    <a:pt x="5212" y="6797"/>
                    <a:pt x="6210" y="6708"/>
                    <a:pt x="7208" y="6530"/>
                  </a:cubicBezTo>
                  <a:cubicBezTo>
                    <a:pt x="8827" y="6264"/>
                    <a:pt x="10336" y="5532"/>
                    <a:pt x="11533" y="4401"/>
                  </a:cubicBezTo>
                  <a:cubicBezTo>
                    <a:pt x="11593" y="4362"/>
                    <a:pt x="11617" y="4287"/>
                    <a:pt x="11716" y="4287"/>
                  </a:cubicBezTo>
                  <a:cubicBezTo>
                    <a:pt x="11728" y="4287"/>
                    <a:pt x="11741" y="4288"/>
                    <a:pt x="11755" y="4290"/>
                  </a:cubicBezTo>
                  <a:cubicBezTo>
                    <a:pt x="11777" y="4446"/>
                    <a:pt x="11844" y="4601"/>
                    <a:pt x="11977" y="4712"/>
                  </a:cubicBezTo>
                  <a:cubicBezTo>
                    <a:pt x="12010" y="4754"/>
                    <a:pt x="12057" y="4773"/>
                    <a:pt x="12102" y="4773"/>
                  </a:cubicBezTo>
                  <a:cubicBezTo>
                    <a:pt x="12177" y="4773"/>
                    <a:pt x="12251" y="4720"/>
                    <a:pt x="12265" y="4623"/>
                  </a:cubicBezTo>
                  <a:cubicBezTo>
                    <a:pt x="12332" y="4423"/>
                    <a:pt x="12332" y="4202"/>
                    <a:pt x="12287" y="3980"/>
                  </a:cubicBezTo>
                  <a:cubicBezTo>
                    <a:pt x="12265" y="3758"/>
                    <a:pt x="12332" y="3514"/>
                    <a:pt x="12487" y="3337"/>
                  </a:cubicBezTo>
                  <a:cubicBezTo>
                    <a:pt x="12953" y="2738"/>
                    <a:pt x="13330" y="2072"/>
                    <a:pt x="13640" y="1363"/>
                  </a:cubicBezTo>
                  <a:cubicBezTo>
                    <a:pt x="13773" y="1074"/>
                    <a:pt x="13818" y="742"/>
                    <a:pt x="13773" y="409"/>
                  </a:cubicBezTo>
                  <a:cubicBezTo>
                    <a:pt x="13707" y="76"/>
                    <a:pt x="13618" y="10"/>
                    <a:pt x="13286" y="10"/>
                  </a:cubicBezTo>
                  <a:cubicBezTo>
                    <a:pt x="13147" y="4"/>
                    <a:pt x="13009" y="1"/>
                    <a:pt x="128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rot="690462">
              <a:off x="4721716" y="133834"/>
              <a:ext cx="394826" cy="219100"/>
            </a:xfrm>
            <a:custGeom>
              <a:avLst/>
              <a:gdLst/>
              <a:ahLst/>
              <a:cxnLst/>
              <a:rect l="l" t="t" r="r" b="b"/>
              <a:pathLst>
                <a:path w="15793" h="8764" extrusionOk="0">
                  <a:moveTo>
                    <a:pt x="14918" y="1"/>
                  </a:moveTo>
                  <a:cubicBezTo>
                    <a:pt x="13830" y="1"/>
                    <a:pt x="12761" y="133"/>
                    <a:pt x="11711" y="380"/>
                  </a:cubicBezTo>
                  <a:cubicBezTo>
                    <a:pt x="10602" y="646"/>
                    <a:pt x="9560" y="1045"/>
                    <a:pt x="8584" y="1578"/>
                  </a:cubicBezTo>
                  <a:cubicBezTo>
                    <a:pt x="7165" y="2332"/>
                    <a:pt x="5834" y="3219"/>
                    <a:pt x="4570" y="4217"/>
                  </a:cubicBezTo>
                  <a:cubicBezTo>
                    <a:pt x="4126" y="4550"/>
                    <a:pt x="3705" y="4949"/>
                    <a:pt x="3328" y="5393"/>
                  </a:cubicBezTo>
                  <a:cubicBezTo>
                    <a:pt x="3239" y="5504"/>
                    <a:pt x="3106" y="5570"/>
                    <a:pt x="2973" y="5614"/>
                  </a:cubicBezTo>
                  <a:cubicBezTo>
                    <a:pt x="2174" y="5903"/>
                    <a:pt x="1420" y="6235"/>
                    <a:pt x="666" y="6568"/>
                  </a:cubicBezTo>
                  <a:cubicBezTo>
                    <a:pt x="489" y="6635"/>
                    <a:pt x="333" y="6746"/>
                    <a:pt x="178" y="6856"/>
                  </a:cubicBezTo>
                  <a:cubicBezTo>
                    <a:pt x="1" y="7034"/>
                    <a:pt x="23" y="7189"/>
                    <a:pt x="267" y="7322"/>
                  </a:cubicBezTo>
                  <a:cubicBezTo>
                    <a:pt x="400" y="7367"/>
                    <a:pt x="533" y="7411"/>
                    <a:pt x="688" y="7411"/>
                  </a:cubicBezTo>
                  <a:cubicBezTo>
                    <a:pt x="1062" y="7443"/>
                    <a:pt x="1447" y="7464"/>
                    <a:pt x="1836" y="7464"/>
                  </a:cubicBezTo>
                  <a:cubicBezTo>
                    <a:pt x="1978" y="7464"/>
                    <a:pt x="2120" y="7461"/>
                    <a:pt x="2263" y="7455"/>
                  </a:cubicBezTo>
                  <a:cubicBezTo>
                    <a:pt x="2326" y="7451"/>
                    <a:pt x="2378" y="7449"/>
                    <a:pt x="2421" y="7449"/>
                  </a:cubicBezTo>
                  <a:cubicBezTo>
                    <a:pt x="2616" y="7449"/>
                    <a:pt x="2610" y="7503"/>
                    <a:pt x="2573" y="7721"/>
                  </a:cubicBezTo>
                  <a:cubicBezTo>
                    <a:pt x="2507" y="7943"/>
                    <a:pt x="2485" y="8187"/>
                    <a:pt x="2485" y="8409"/>
                  </a:cubicBezTo>
                  <a:cubicBezTo>
                    <a:pt x="2485" y="8564"/>
                    <a:pt x="2573" y="8697"/>
                    <a:pt x="2707" y="8742"/>
                  </a:cubicBezTo>
                  <a:cubicBezTo>
                    <a:pt x="2763" y="8756"/>
                    <a:pt x="2819" y="8763"/>
                    <a:pt x="2874" y="8763"/>
                  </a:cubicBezTo>
                  <a:cubicBezTo>
                    <a:pt x="2994" y="8763"/>
                    <a:pt x="3111" y="8729"/>
                    <a:pt x="3217" y="8653"/>
                  </a:cubicBezTo>
                  <a:cubicBezTo>
                    <a:pt x="3394" y="8498"/>
                    <a:pt x="3549" y="8320"/>
                    <a:pt x="3660" y="8098"/>
                  </a:cubicBezTo>
                  <a:cubicBezTo>
                    <a:pt x="3904" y="7699"/>
                    <a:pt x="4104" y="7234"/>
                    <a:pt x="4259" y="6768"/>
                  </a:cubicBezTo>
                  <a:cubicBezTo>
                    <a:pt x="4348" y="6413"/>
                    <a:pt x="4348" y="6435"/>
                    <a:pt x="4769" y="6413"/>
                  </a:cubicBezTo>
                  <a:cubicBezTo>
                    <a:pt x="5923" y="6391"/>
                    <a:pt x="7054" y="6280"/>
                    <a:pt x="8207" y="6125"/>
                  </a:cubicBezTo>
                  <a:cubicBezTo>
                    <a:pt x="9981" y="5881"/>
                    <a:pt x="11689" y="5193"/>
                    <a:pt x="13153" y="4106"/>
                  </a:cubicBezTo>
                  <a:cubicBezTo>
                    <a:pt x="13220" y="4062"/>
                    <a:pt x="13264" y="3973"/>
                    <a:pt x="13397" y="3973"/>
                  </a:cubicBezTo>
                  <a:cubicBezTo>
                    <a:pt x="13419" y="4151"/>
                    <a:pt x="13508" y="4284"/>
                    <a:pt x="13641" y="4395"/>
                  </a:cubicBezTo>
                  <a:cubicBezTo>
                    <a:pt x="13680" y="4426"/>
                    <a:pt x="13728" y="4441"/>
                    <a:pt x="13775" y="4441"/>
                  </a:cubicBezTo>
                  <a:cubicBezTo>
                    <a:pt x="13861" y="4441"/>
                    <a:pt x="13945" y="4392"/>
                    <a:pt x="13974" y="4306"/>
                  </a:cubicBezTo>
                  <a:cubicBezTo>
                    <a:pt x="14040" y="4106"/>
                    <a:pt x="14062" y="3884"/>
                    <a:pt x="14018" y="3685"/>
                  </a:cubicBezTo>
                  <a:cubicBezTo>
                    <a:pt x="13974" y="3463"/>
                    <a:pt x="14062" y="3241"/>
                    <a:pt x="14240" y="3108"/>
                  </a:cubicBezTo>
                  <a:cubicBezTo>
                    <a:pt x="14750" y="2554"/>
                    <a:pt x="15193" y="1933"/>
                    <a:pt x="15571" y="1267"/>
                  </a:cubicBezTo>
                  <a:cubicBezTo>
                    <a:pt x="15726" y="1001"/>
                    <a:pt x="15792" y="691"/>
                    <a:pt x="15726" y="380"/>
                  </a:cubicBezTo>
                  <a:cubicBezTo>
                    <a:pt x="15637" y="92"/>
                    <a:pt x="15571" y="25"/>
                    <a:pt x="15171" y="3"/>
                  </a:cubicBezTo>
                  <a:cubicBezTo>
                    <a:pt x="15087" y="1"/>
                    <a:pt x="15003" y="1"/>
                    <a:pt x="149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rot="2029222">
              <a:off x="3809445" y="294009"/>
              <a:ext cx="255079" cy="277729"/>
            </a:xfrm>
            <a:custGeom>
              <a:avLst/>
              <a:gdLst/>
              <a:ahLst/>
              <a:cxnLst/>
              <a:rect l="l" t="t" r="r" b="b"/>
              <a:pathLst>
                <a:path w="10203" h="11109" extrusionOk="0">
                  <a:moveTo>
                    <a:pt x="9392" y="1"/>
                  </a:moveTo>
                  <a:cubicBezTo>
                    <a:pt x="8741" y="1"/>
                    <a:pt x="8088" y="139"/>
                    <a:pt x="7497" y="416"/>
                  </a:cubicBezTo>
                  <a:cubicBezTo>
                    <a:pt x="6743" y="749"/>
                    <a:pt x="6055" y="1259"/>
                    <a:pt x="5479" y="1902"/>
                  </a:cubicBezTo>
                  <a:cubicBezTo>
                    <a:pt x="4525" y="2901"/>
                    <a:pt x="3660" y="4010"/>
                    <a:pt x="2928" y="5207"/>
                  </a:cubicBezTo>
                  <a:cubicBezTo>
                    <a:pt x="2617" y="5695"/>
                    <a:pt x="2374" y="6205"/>
                    <a:pt x="2152" y="6715"/>
                  </a:cubicBezTo>
                  <a:cubicBezTo>
                    <a:pt x="2107" y="6848"/>
                    <a:pt x="2019" y="6937"/>
                    <a:pt x="1908" y="7004"/>
                  </a:cubicBezTo>
                  <a:cubicBezTo>
                    <a:pt x="1398" y="7359"/>
                    <a:pt x="910" y="7780"/>
                    <a:pt x="422" y="8179"/>
                  </a:cubicBezTo>
                  <a:cubicBezTo>
                    <a:pt x="289" y="8290"/>
                    <a:pt x="200" y="8401"/>
                    <a:pt x="111" y="8556"/>
                  </a:cubicBezTo>
                  <a:cubicBezTo>
                    <a:pt x="0" y="8734"/>
                    <a:pt x="23" y="9000"/>
                    <a:pt x="178" y="9155"/>
                  </a:cubicBezTo>
                  <a:cubicBezTo>
                    <a:pt x="266" y="9222"/>
                    <a:pt x="355" y="9266"/>
                    <a:pt x="466" y="9288"/>
                  </a:cubicBezTo>
                  <a:cubicBezTo>
                    <a:pt x="799" y="9355"/>
                    <a:pt x="1154" y="9377"/>
                    <a:pt x="1509" y="9377"/>
                  </a:cubicBezTo>
                  <a:cubicBezTo>
                    <a:pt x="1730" y="9377"/>
                    <a:pt x="1730" y="9377"/>
                    <a:pt x="1708" y="9732"/>
                  </a:cubicBezTo>
                  <a:cubicBezTo>
                    <a:pt x="1686" y="10042"/>
                    <a:pt x="1664" y="10353"/>
                    <a:pt x="1686" y="10641"/>
                  </a:cubicBezTo>
                  <a:cubicBezTo>
                    <a:pt x="1686" y="10819"/>
                    <a:pt x="1708" y="10996"/>
                    <a:pt x="1819" y="11063"/>
                  </a:cubicBezTo>
                  <a:cubicBezTo>
                    <a:pt x="1866" y="11094"/>
                    <a:pt x="1911" y="11109"/>
                    <a:pt x="1952" y="11109"/>
                  </a:cubicBezTo>
                  <a:cubicBezTo>
                    <a:pt x="2028" y="11109"/>
                    <a:pt x="2094" y="11060"/>
                    <a:pt x="2152" y="10974"/>
                  </a:cubicBezTo>
                  <a:cubicBezTo>
                    <a:pt x="2285" y="10752"/>
                    <a:pt x="2374" y="10530"/>
                    <a:pt x="2440" y="10286"/>
                  </a:cubicBezTo>
                  <a:cubicBezTo>
                    <a:pt x="2595" y="9710"/>
                    <a:pt x="2706" y="9133"/>
                    <a:pt x="2795" y="8534"/>
                  </a:cubicBezTo>
                  <a:cubicBezTo>
                    <a:pt x="2839" y="8091"/>
                    <a:pt x="2839" y="8091"/>
                    <a:pt x="3128" y="8091"/>
                  </a:cubicBezTo>
                  <a:cubicBezTo>
                    <a:pt x="3882" y="8091"/>
                    <a:pt x="4636" y="7980"/>
                    <a:pt x="5368" y="7802"/>
                  </a:cubicBezTo>
                  <a:cubicBezTo>
                    <a:pt x="6588" y="7492"/>
                    <a:pt x="7674" y="6693"/>
                    <a:pt x="8562" y="5318"/>
                  </a:cubicBezTo>
                  <a:cubicBezTo>
                    <a:pt x="8606" y="5252"/>
                    <a:pt x="8628" y="5163"/>
                    <a:pt x="8717" y="5163"/>
                  </a:cubicBezTo>
                  <a:cubicBezTo>
                    <a:pt x="8739" y="5362"/>
                    <a:pt x="8783" y="5540"/>
                    <a:pt x="8894" y="5695"/>
                  </a:cubicBezTo>
                  <a:cubicBezTo>
                    <a:pt x="8929" y="5748"/>
                    <a:pt x="8964" y="5773"/>
                    <a:pt x="8996" y="5773"/>
                  </a:cubicBezTo>
                  <a:cubicBezTo>
                    <a:pt x="9046" y="5773"/>
                    <a:pt x="9089" y="5714"/>
                    <a:pt x="9116" y="5606"/>
                  </a:cubicBezTo>
                  <a:cubicBezTo>
                    <a:pt x="9138" y="5340"/>
                    <a:pt x="9138" y="5074"/>
                    <a:pt x="9116" y="4808"/>
                  </a:cubicBezTo>
                  <a:cubicBezTo>
                    <a:pt x="9072" y="4542"/>
                    <a:pt x="9116" y="4276"/>
                    <a:pt x="9249" y="4032"/>
                  </a:cubicBezTo>
                  <a:cubicBezTo>
                    <a:pt x="9582" y="3278"/>
                    <a:pt x="9870" y="2479"/>
                    <a:pt x="10070" y="1659"/>
                  </a:cubicBezTo>
                  <a:cubicBezTo>
                    <a:pt x="10181" y="1304"/>
                    <a:pt x="10203" y="904"/>
                    <a:pt x="10158" y="527"/>
                  </a:cubicBezTo>
                  <a:cubicBezTo>
                    <a:pt x="10092" y="128"/>
                    <a:pt x="10025" y="39"/>
                    <a:pt x="9781" y="17"/>
                  </a:cubicBezTo>
                  <a:cubicBezTo>
                    <a:pt x="9652" y="6"/>
                    <a:pt x="9522" y="1"/>
                    <a:pt x="9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rot="690462">
              <a:off x="5062894" y="-42227"/>
              <a:ext cx="345451" cy="233375"/>
            </a:xfrm>
            <a:custGeom>
              <a:avLst/>
              <a:gdLst/>
              <a:ahLst/>
              <a:cxnLst/>
              <a:rect l="l" t="t" r="r" b="b"/>
              <a:pathLst>
                <a:path w="13818" h="9335" extrusionOk="0">
                  <a:moveTo>
                    <a:pt x="12849" y="0"/>
                  </a:moveTo>
                  <a:cubicBezTo>
                    <a:pt x="11958" y="0"/>
                    <a:pt x="11083" y="120"/>
                    <a:pt x="10225" y="387"/>
                  </a:cubicBezTo>
                  <a:cubicBezTo>
                    <a:pt x="9249" y="653"/>
                    <a:pt x="8339" y="1074"/>
                    <a:pt x="7497" y="1651"/>
                  </a:cubicBezTo>
                  <a:cubicBezTo>
                    <a:pt x="6255" y="2472"/>
                    <a:pt x="5079" y="3403"/>
                    <a:pt x="4014" y="4446"/>
                  </a:cubicBezTo>
                  <a:cubicBezTo>
                    <a:pt x="3615" y="4823"/>
                    <a:pt x="3238" y="5244"/>
                    <a:pt x="2928" y="5710"/>
                  </a:cubicBezTo>
                  <a:cubicBezTo>
                    <a:pt x="2861" y="5821"/>
                    <a:pt x="2728" y="5910"/>
                    <a:pt x="2617" y="5954"/>
                  </a:cubicBezTo>
                  <a:cubicBezTo>
                    <a:pt x="1930" y="6242"/>
                    <a:pt x="1264" y="6619"/>
                    <a:pt x="599" y="6952"/>
                  </a:cubicBezTo>
                  <a:cubicBezTo>
                    <a:pt x="444" y="7041"/>
                    <a:pt x="288" y="7152"/>
                    <a:pt x="177" y="7285"/>
                  </a:cubicBezTo>
                  <a:cubicBezTo>
                    <a:pt x="0" y="7418"/>
                    <a:pt x="44" y="7684"/>
                    <a:pt x="244" y="7773"/>
                  </a:cubicBezTo>
                  <a:cubicBezTo>
                    <a:pt x="355" y="7817"/>
                    <a:pt x="488" y="7861"/>
                    <a:pt x="621" y="7861"/>
                  </a:cubicBezTo>
                  <a:cubicBezTo>
                    <a:pt x="954" y="7911"/>
                    <a:pt x="1299" y="7936"/>
                    <a:pt x="1647" y="7936"/>
                  </a:cubicBezTo>
                  <a:cubicBezTo>
                    <a:pt x="1763" y="7936"/>
                    <a:pt x="1880" y="7933"/>
                    <a:pt x="1996" y="7928"/>
                  </a:cubicBezTo>
                  <a:cubicBezTo>
                    <a:pt x="2307" y="7928"/>
                    <a:pt x="2307" y="7928"/>
                    <a:pt x="2284" y="8194"/>
                  </a:cubicBezTo>
                  <a:cubicBezTo>
                    <a:pt x="2240" y="8460"/>
                    <a:pt x="2218" y="8704"/>
                    <a:pt x="2218" y="8970"/>
                  </a:cubicBezTo>
                  <a:cubicBezTo>
                    <a:pt x="2218" y="9103"/>
                    <a:pt x="2262" y="9236"/>
                    <a:pt x="2395" y="9303"/>
                  </a:cubicBezTo>
                  <a:cubicBezTo>
                    <a:pt x="2445" y="9324"/>
                    <a:pt x="2497" y="9334"/>
                    <a:pt x="2549" y="9334"/>
                  </a:cubicBezTo>
                  <a:cubicBezTo>
                    <a:pt x="2660" y="9334"/>
                    <a:pt x="2771" y="9290"/>
                    <a:pt x="2861" y="9214"/>
                  </a:cubicBezTo>
                  <a:cubicBezTo>
                    <a:pt x="3016" y="9037"/>
                    <a:pt x="3149" y="8837"/>
                    <a:pt x="3238" y="8638"/>
                  </a:cubicBezTo>
                  <a:cubicBezTo>
                    <a:pt x="3460" y="8172"/>
                    <a:pt x="3637" y="7684"/>
                    <a:pt x="3748" y="7196"/>
                  </a:cubicBezTo>
                  <a:cubicBezTo>
                    <a:pt x="3837" y="6819"/>
                    <a:pt x="3837" y="6819"/>
                    <a:pt x="4214" y="6819"/>
                  </a:cubicBezTo>
                  <a:cubicBezTo>
                    <a:pt x="5212" y="6797"/>
                    <a:pt x="6210" y="6686"/>
                    <a:pt x="7208" y="6531"/>
                  </a:cubicBezTo>
                  <a:cubicBezTo>
                    <a:pt x="8827" y="6264"/>
                    <a:pt x="10336" y="5532"/>
                    <a:pt x="11533" y="4401"/>
                  </a:cubicBezTo>
                  <a:cubicBezTo>
                    <a:pt x="11578" y="4357"/>
                    <a:pt x="11622" y="4268"/>
                    <a:pt x="11733" y="4268"/>
                  </a:cubicBezTo>
                  <a:cubicBezTo>
                    <a:pt x="11755" y="4446"/>
                    <a:pt x="11844" y="4601"/>
                    <a:pt x="11977" y="4712"/>
                  </a:cubicBezTo>
                  <a:cubicBezTo>
                    <a:pt x="12010" y="4754"/>
                    <a:pt x="12056" y="4773"/>
                    <a:pt x="12102" y="4773"/>
                  </a:cubicBezTo>
                  <a:cubicBezTo>
                    <a:pt x="12177" y="4773"/>
                    <a:pt x="12251" y="4720"/>
                    <a:pt x="12265" y="4623"/>
                  </a:cubicBezTo>
                  <a:cubicBezTo>
                    <a:pt x="12310" y="4424"/>
                    <a:pt x="12332" y="4180"/>
                    <a:pt x="12287" y="3980"/>
                  </a:cubicBezTo>
                  <a:cubicBezTo>
                    <a:pt x="12265" y="3736"/>
                    <a:pt x="12332" y="3514"/>
                    <a:pt x="12487" y="3337"/>
                  </a:cubicBezTo>
                  <a:cubicBezTo>
                    <a:pt x="12931" y="2716"/>
                    <a:pt x="13330" y="2073"/>
                    <a:pt x="13640" y="1363"/>
                  </a:cubicBezTo>
                  <a:cubicBezTo>
                    <a:pt x="13773" y="1074"/>
                    <a:pt x="13818" y="742"/>
                    <a:pt x="13773" y="409"/>
                  </a:cubicBezTo>
                  <a:cubicBezTo>
                    <a:pt x="13685" y="76"/>
                    <a:pt x="13618" y="10"/>
                    <a:pt x="13285" y="10"/>
                  </a:cubicBezTo>
                  <a:cubicBezTo>
                    <a:pt x="13139" y="4"/>
                    <a:pt x="12994" y="0"/>
                    <a:pt x="128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rot="690462">
              <a:off x="5131847" y="285749"/>
              <a:ext cx="395926" cy="216725"/>
            </a:xfrm>
            <a:custGeom>
              <a:avLst/>
              <a:gdLst/>
              <a:ahLst/>
              <a:cxnLst/>
              <a:rect l="l" t="t" r="r" b="b"/>
              <a:pathLst>
                <a:path w="15837" h="8669" extrusionOk="0">
                  <a:moveTo>
                    <a:pt x="14734" y="0"/>
                  </a:moveTo>
                  <a:cubicBezTo>
                    <a:pt x="13727" y="0"/>
                    <a:pt x="12725" y="114"/>
                    <a:pt x="11755" y="342"/>
                  </a:cubicBezTo>
                  <a:cubicBezTo>
                    <a:pt x="10646" y="609"/>
                    <a:pt x="9604" y="1008"/>
                    <a:pt x="8628" y="1540"/>
                  </a:cubicBezTo>
                  <a:cubicBezTo>
                    <a:pt x="7209" y="2272"/>
                    <a:pt x="5856" y="3137"/>
                    <a:pt x="4591" y="4113"/>
                  </a:cubicBezTo>
                  <a:cubicBezTo>
                    <a:pt x="4148" y="4468"/>
                    <a:pt x="3726" y="4845"/>
                    <a:pt x="3349" y="5288"/>
                  </a:cubicBezTo>
                  <a:cubicBezTo>
                    <a:pt x="3239" y="5399"/>
                    <a:pt x="3128" y="5466"/>
                    <a:pt x="2972" y="5510"/>
                  </a:cubicBezTo>
                  <a:cubicBezTo>
                    <a:pt x="2174" y="5776"/>
                    <a:pt x="1420" y="6131"/>
                    <a:pt x="666" y="6442"/>
                  </a:cubicBezTo>
                  <a:cubicBezTo>
                    <a:pt x="488" y="6508"/>
                    <a:pt x="333" y="6597"/>
                    <a:pt x="178" y="6730"/>
                  </a:cubicBezTo>
                  <a:cubicBezTo>
                    <a:pt x="0" y="6908"/>
                    <a:pt x="23" y="7063"/>
                    <a:pt x="266" y="7174"/>
                  </a:cubicBezTo>
                  <a:cubicBezTo>
                    <a:pt x="400" y="7240"/>
                    <a:pt x="533" y="7262"/>
                    <a:pt x="666" y="7285"/>
                  </a:cubicBezTo>
                  <a:cubicBezTo>
                    <a:pt x="1055" y="7317"/>
                    <a:pt x="1445" y="7338"/>
                    <a:pt x="1826" y="7338"/>
                  </a:cubicBezTo>
                  <a:cubicBezTo>
                    <a:pt x="1965" y="7338"/>
                    <a:pt x="2104" y="7335"/>
                    <a:pt x="2240" y="7329"/>
                  </a:cubicBezTo>
                  <a:cubicBezTo>
                    <a:pt x="2617" y="7329"/>
                    <a:pt x="2595" y="7329"/>
                    <a:pt x="2551" y="7617"/>
                  </a:cubicBezTo>
                  <a:cubicBezTo>
                    <a:pt x="2507" y="7839"/>
                    <a:pt x="2462" y="8083"/>
                    <a:pt x="2462" y="8305"/>
                  </a:cubicBezTo>
                  <a:cubicBezTo>
                    <a:pt x="2462" y="8460"/>
                    <a:pt x="2551" y="8593"/>
                    <a:pt x="2684" y="8637"/>
                  </a:cubicBezTo>
                  <a:cubicBezTo>
                    <a:pt x="2741" y="8659"/>
                    <a:pt x="2798" y="8669"/>
                    <a:pt x="2854" y="8669"/>
                  </a:cubicBezTo>
                  <a:cubicBezTo>
                    <a:pt x="2973" y="8669"/>
                    <a:pt x="3089" y="8624"/>
                    <a:pt x="3194" y="8549"/>
                  </a:cubicBezTo>
                  <a:cubicBezTo>
                    <a:pt x="3372" y="8394"/>
                    <a:pt x="3527" y="8216"/>
                    <a:pt x="3638" y="8016"/>
                  </a:cubicBezTo>
                  <a:cubicBezTo>
                    <a:pt x="3904" y="7595"/>
                    <a:pt x="4103" y="7151"/>
                    <a:pt x="4237" y="6686"/>
                  </a:cubicBezTo>
                  <a:cubicBezTo>
                    <a:pt x="4347" y="6331"/>
                    <a:pt x="4347" y="6331"/>
                    <a:pt x="4769" y="6331"/>
                  </a:cubicBezTo>
                  <a:cubicBezTo>
                    <a:pt x="5922" y="6309"/>
                    <a:pt x="7053" y="6220"/>
                    <a:pt x="8207" y="6065"/>
                  </a:cubicBezTo>
                  <a:cubicBezTo>
                    <a:pt x="10003" y="5843"/>
                    <a:pt x="11711" y="5178"/>
                    <a:pt x="13175" y="4113"/>
                  </a:cubicBezTo>
                  <a:cubicBezTo>
                    <a:pt x="13219" y="4024"/>
                    <a:pt x="13308" y="3958"/>
                    <a:pt x="13419" y="3958"/>
                  </a:cubicBezTo>
                  <a:cubicBezTo>
                    <a:pt x="13441" y="4113"/>
                    <a:pt x="13530" y="4268"/>
                    <a:pt x="13663" y="4357"/>
                  </a:cubicBezTo>
                  <a:cubicBezTo>
                    <a:pt x="13716" y="4392"/>
                    <a:pt x="13773" y="4410"/>
                    <a:pt x="13825" y="4410"/>
                  </a:cubicBezTo>
                  <a:cubicBezTo>
                    <a:pt x="13902" y="4410"/>
                    <a:pt x="13969" y="4370"/>
                    <a:pt x="13995" y="4290"/>
                  </a:cubicBezTo>
                  <a:cubicBezTo>
                    <a:pt x="14062" y="4091"/>
                    <a:pt x="14084" y="3891"/>
                    <a:pt x="14040" y="3669"/>
                  </a:cubicBezTo>
                  <a:cubicBezTo>
                    <a:pt x="14018" y="3448"/>
                    <a:pt x="14106" y="3226"/>
                    <a:pt x="14262" y="3093"/>
                  </a:cubicBezTo>
                  <a:cubicBezTo>
                    <a:pt x="14794" y="2538"/>
                    <a:pt x="15237" y="1917"/>
                    <a:pt x="15615" y="1252"/>
                  </a:cubicBezTo>
                  <a:cubicBezTo>
                    <a:pt x="15770" y="1008"/>
                    <a:pt x="15836" y="697"/>
                    <a:pt x="15792" y="387"/>
                  </a:cubicBezTo>
                  <a:cubicBezTo>
                    <a:pt x="15703" y="76"/>
                    <a:pt x="15615" y="10"/>
                    <a:pt x="15237" y="10"/>
                  </a:cubicBezTo>
                  <a:cubicBezTo>
                    <a:pt x="15070" y="3"/>
                    <a:pt x="14902" y="0"/>
                    <a:pt x="147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690462">
              <a:off x="5025894" y="187527"/>
              <a:ext cx="255651" cy="278001"/>
            </a:xfrm>
            <a:custGeom>
              <a:avLst/>
              <a:gdLst/>
              <a:ahLst/>
              <a:cxnLst/>
              <a:rect l="l" t="t" r="r" b="b"/>
              <a:pathLst>
                <a:path w="10226" h="11120" extrusionOk="0">
                  <a:moveTo>
                    <a:pt x="9416" y="0"/>
                  </a:moveTo>
                  <a:cubicBezTo>
                    <a:pt x="8771" y="0"/>
                    <a:pt x="8133" y="139"/>
                    <a:pt x="7542" y="416"/>
                  </a:cubicBezTo>
                  <a:cubicBezTo>
                    <a:pt x="6766" y="771"/>
                    <a:pt x="6078" y="1281"/>
                    <a:pt x="5524" y="1902"/>
                  </a:cubicBezTo>
                  <a:cubicBezTo>
                    <a:pt x="4548" y="2922"/>
                    <a:pt x="3683" y="4031"/>
                    <a:pt x="2951" y="5207"/>
                  </a:cubicBezTo>
                  <a:cubicBezTo>
                    <a:pt x="2640" y="5695"/>
                    <a:pt x="2374" y="6205"/>
                    <a:pt x="2152" y="6737"/>
                  </a:cubicBezTo>
                  <a:cubicBezTo>
                    <a:pt x="2108" y="6848"/>
                    <a:pt x="2041" y="6937"/>
                    <a:pt x="1930" y="7003"/>
                  </a:cubicBezTo>
                  <a:cubicBezTo>
                    <a:pt x="1420" y="7358"/>
                    <a:pt x="932" y="7780"/>
                    <a:pt x="444" y="8179"/>
                  </a:cubicBezTo>
                  <a:cubicBezTo>
                    <a:pt x="311" y="8290"/>
                    <a:pt x="200" y="8423"/>
                    <a:pt x="134" y="8556"/>
                  </a:cubicBezTo>
                  <a:cubicBezTo>
                    <a:pt x="1" y="8755"/>
                    <a:pt x="45" y="8999"/>
                    <a:pt x="200" y="9155"/>
                  </a:cubicBezTo>
                  <a:cubicBezTo>
                    <a:pt x="267" y="9221"/>
                    <a:pt x="378" y="9288"/>
                    <a:pt x="467" y="9288"/>
                  </a:cubicBezTo>
                  <a:cubicBezTo>
                    <a:pt x="759" y="9343"/>
                    <a:pt x="1051" y="9382"/>
                    <a:pt x="1330" y="9382"/>
                  </a:cubicBezTo>
                  <a:cubicBezTo>
                    <a:pt x="1391" y="9382"/>
                    <a:pt x="1450" y="9380"/>
                    <a:pt x="1509" y="9377"/>
                  </a:cubicBezTo>
                  <a:cubicBezTo>
                    <a:pt x="1753" y="9377"/>
                    <a:pt x="1753" y="9377"/>
                    <a:pt x="1731" y="9731"/>
                  </a:cubicBezTo>
                  <a:cubicBezTo>
                    <a:pt x="1686" y="10042"/>
                    <a:pt x="1686" y="10352"/>
                    <a:pt x="1686" y="10663"/>
                  </a:cubicBezTo>
                  <a:cubicBezTo>
                    <a:pt x="1686" y="10840"/>
                    <a:pt x="1731" y="10996"/>
                    <a:pt x="1842" y="11084"/>
                  </a:cubicBezTo>
                  <a:cubicBezTo>
                    <a:pt x="1880" y="11107"/>
                    <a:pt x="1921" y="11120"/>
                    <a:pt x="1962" y="11120"/>
                  </a:cubicBezTo>
                  <a:cubicBezTo>
                    <a:pt x="2039" y="11120"/>
                    <a:pt x="2116" y="11075"/>
                    <a:pt x="2174" y="10973"/>
                  </a:cubicBezTo>
                  <a:cubicBezTo>
                    <a:pt x="2308" y="10752"/>
                    <a:pt x="2396" y="10530"/>
                    <a:pt x="2441" y="10286"/>
                  </a:cubicBezTo>
                  <a:cubicBezTo>
                    <a:pt x="2618" y="9709"/>
                    <a:pt x="2729" y="9133"/>
                    <a:pt x="2795" y="8556"/>
                  </a:cubicBezTo>
                  <a:cubicBezTo>
                    <a:pt x="2862" y="8090"/>
                    <a:pt x="2862" y="8112"/>
                    <a:pt x="3128" y="8090"/>
                  </a:cubicBezTo>
                  <a:cubicBezTo>
                    <a:pt x="3882" y="8090"/>
                    <a:pt x="4636" y="8001"/>
                    <a:pt x="5368" y="7824"/>
                  </a:cubicBezTo>
                  <a:cubicBezTo>
                    <a:pt x="6610" y="7513"/>
                    <a:pt x="7675" y="6693"/>
                    <a:pt x="8584" y="5318"/>
                  </a:cubicBezTo>
                  <a:cubicBezTo>
                    <a:pt x="8629" y="5273"/>
                    <a:pt x="8651" y="5162"/>
                    <a:pt x="8739" y="5162"/>
                  </a:cubicBezTo>
                  <a:cubicBezTo>
                    <a:pt x="8762" y="5362"/>
                    <a:pt x="8806" y="5539"/>
                    <a:pt x="8917" y="5717"/>
                  </a:cubicBezTo>
                  <a:cubicBezTo>
                    <a:pt x="8949" y="5758"/>
                    <a:pt x="8982" y="5777"/>
                    <a:pt x="9012" y="5777"/>
                  </a:cubicBezTo>
                  <a:cubicBezTo>
                    <a:pt x="9065" y="5777"/>
                    <a:pt x="9111" y="5718"/>
                    <a:pt x="9139" y="5606"/>
                  </a:cubicBezTo>
                  <a:cubicBezTo>
                    <a:pt x="9183" y="5340"/>
                    <a:pt x="9183" y="5074"/>
                    <a:pt x="9139" y="4808"/>
                  </a:cubicBezTo>
                  <a:cubicBezTo>
                    <a:pt x="9094" y="4564"/>
                    <a:pt x="9139" y="4275"/>
                    <a:pt x="9272" y="4053"/>
                  </a:cubicBezTo>
                  <a:cubicBezTo>
                    <a:pt x="9604" y="3277"/>
                    <a:pt x="9893" y="2479"/>
                    <a:pt x="10092" y="1680"/>
                  </a:cubicBezTo>
                  <a:cubicBezTo>
                    <a:pt x="10203" y="1303"/>
                    <a:pt x="10226" y="904"/>
                    <a:pt x="10181" y="527"/>
                  </a:cubicBezTo>
                  <a:cubicBezTo>
                    <a:pt x="10115" y="128"/>
                    <a:pt x="10070" y="39"/>
                    <a:pt x="9804" y="17"/>
                  </a:cubicBezTo>
                  <a:cubicBezTo>
                    <a:pt x="9675" y="6"/>
                    <a:pt x="9545" y="0"/>
                    <a:pt x="94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690462">
              <a:off x="5411588" y="158443"/>
              <a:ext cx="285576" cy="158150"/>
            </a:xfrm>
            <a:custGeom>
              <a:avLst/>
              <a:gdLst/>
              <a:ahLst/>
              <a:cxnLst/>
              <a:rect l="l" t="t" r="r" b="b"/>
              <a:pathLst>
                <a:path w="11423" h="6326" extrusionOk="0">
                  <a:moveTo>
                    <a:pt x="10723" y="1"/>
                  </a:moveTo>
                  <a:cubicBezTo>
                    <a:pt x="9947" y="1"/>
                    <a:pt x="9190" y="93"/>
                    <a:pt x="8451" y="292"/>
                  </a:cubicBezTo>
                  <a:cubicBezTo>
                    <a:pt x="7674" y="470"/>
                    <a:pt x="6920" y="758"/>
                    <a:pt x="6210" y="1157"/>
                  </a:cubicBezTo>
                  <a:cubicBezTo>
                    <a:pt x="5190" y="1690"/>
                    <a:pt x="4214" y="2311"/>
                    <a:pt x="3305" y="3043"/>
                  </a:cubicBezTo>
                  <a:cubicBezTo>
                    <a:pt x="2994" y="3287"/>
                    <a:pt x="2684" y="3575"/>
                    <a:pt x="2418" y="3885"/>
                  </a:cubicBezTo>
                  <a:cubicBezTo>
                    <a:pt x="2351" y="3974"/>
                    <a:pt x="2262" y="4041"/>
                    <a:pt x="2152" y="4063"/>
                  </a:cubicBezTo>
                  <a:cubicBezTo>
                    <a:pt x="1575" y="4262"/>
                    <a:pt x="1043" y="4506"/>
                    <a:pt x="488" y="4750"/>
                  </a:cubicBezTo>
                  <a:cubicBezTo>
                    <a:pt x="355" y="4795"/>
                    <a:pt x="244" y="4861"/>
                    <a:pt x="155" y="4950"/>
                  </a:cubicBezTo>
                  <a:cubicBezTo>
                    <a:pt x="0" y="5083"/>
                    <a:pt x="22" y="5194"/>
                    <a:pt x="200" y="5283"/>
                  </a:cubicBezTo>
                  <a:cubicBezTo>
                    <a:pt x="289" y="5327"/>
                    <a:pt x="399" y="5349"/>
                    <a:pt x="488" y="5349"/>
                  </a:cubicBezTo>
                  <a:cubicBezTo>
                    <a:pt x="722" y="5375"/>
                    <a:pt x="948" y="5386"/>
                    <a:pt x="1171" y="5386"/>
                  </a:cubicBezTo>
                  <a:cubicBezTo>
                    <a:pt x="1329" y="5386"/>
                    <a:pt x="1485" y="5381"/>
                    <a:pt x="1641" y="5371"/>
                  </a:cubicBezTo>
                  <a:cubicBezTo>
                    <a:pt x="1885" y="5371"/>
                    <a:pt x="1885" y="5371"/>
                    <a:pt x="1863" y="5571"/>
                  </a:cubicBezTo>
                  <a:cubicBezTo>
                    <a:pt x="1819" y="5726"/>
                    <a:pt x="1797" y="5904"/>
                    <a:pt x="1797" y="6081"/>
                  </a:cubicBezTo>
                  <a:cubicBezTo>
                    <a:pt x="1797" y="6170"/>
                    <a:pt x="1863" y="6281"/>
                    <a:pt x="1952" y="6303"/>
                  </a:cubicBezTo>
                  <a:cubicBezTo>
                    <a:pt x="1996" y="6318"/>
                    <a:pt x="2041" y="6325"/>
                    <a:pt x="2084" y="6325"/>
                  </a:cubicBezTo>
                  <a:cubicBezTo>
                    <a:pt x="2171" y="6325"/>
                    <a:pt x="2255" y="6296"/>
                    <a:pt x="2329" y="6236"/>
                  </a:cubicBezTo>
                  <a:cubicBezTo>
                    <a:pt x="2462" y="6126"/>
                    <a:pt x="2573" y="5992"/>
                    <a:pt x="2640" y="5859"/>
                  </a:cubicBezTo>
                  <a:cubicBezTo>
                    <a:pt x="2839" y="5549"/>
                    <a:pt x="2972" y="5216"/>
                    <a:pt x="3083" y="4884"/>
                  </a:cubicBezTo>
                  <a:cubicBezTo>
                    <a:pt x="3150" y="4640"/>
                    <a:pt x="3150" y="4640"/>
                    <a:pt x="3460" y="4640"/>
                  </a:cubicBezTo>
                  <a:cubicBezTo>
                    <a:pt x="4281" y="4595"/>
                    <a:pt x="5101" y="4529"/>
                    <a:pt x="5922" y="4418"/>
                  </a:cubicBezTo>
                  <a:cubicBezTo>
                    <a:pt x="7231" y="4240"/>
                    <a:pt x="8451" y="3752"/>
                    <a:pt x="9493" y="2976"/>
                  </a:cubicBezTo>
                  <a:cubicBezTo>
                    <a:pt x="9559" y="2932"/>
                    <a:pt x="9582" y="2887"/>
                    <a:pt x="9670" y="2887"/>
                  </a:cubicBezTo>
                  <a:cubicBezTo>
                    <a:pt x="9715" y="2998"/>
                    <a:pt x="9781" y="3109"/>
                    <a:pt x="9870" y="3176"/>
                  </a:cubicBezTo>
                  <a:cubicBezTo>
                    <a:pt x="9900" y="3190"/>
                    <a:pt x="9932" y="3198"/>
                    <a:pt x="9963" y="3198"/>
                  </a:cubicBezTo>
                  <a:cubicBezTo>
                    <a:pt x="10025" y="3198"/>
                    <a:pt x="10084" y="3168"/>
                    <a:pt x="10114" y="3109"/>
                  </a:cubicBezTo>
                  <a:cubicBezTo>
                    <a:pt x="10158" y="2976"/>
                    <a:pt x="10158" y="2821"/>
                    <a:pt x="10136" y="2666"/>
                  </a:cubicBezTo>
                  <a:cubicBezTo>
                    <a:pt x="10114" y="2510"/>
                    <a:pt x="10158" y="2355"/>
                    <a:pt x="10291" y="2244"/>
                  </a:cubicBezTo>
                  <a:cubicBezTo>
                    <a:pt x="10668" y="1845"/>
                    <a:pt x="11001" y="1401"/>
                    <a:pt x="11245" y="913"/>
                  </a:cubicBezTo>
                  <a:cubicBezTo>
                    <a:pt x="11378" y="736"/>
                    <a:pt x="11423" y="492"/>
                    <a:pt x="11378" y="292"/>
                  </a:cubicBezTo>
                  <a:cubicBezTo>
                    <a:pt x="11312" y="71"/>
                    <a:pt x="11245" y="4"/>
                    <a:pt x="10979" y="4"/>
                  </a:cubicBezTo>
                  <a:cubicBezTo>
                    <a:pt x="10893" y="2"/>
                    <a:pt x="10808" y="1"/>
                    <a:pt x="10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690462">
              <a:off x="5622040" y="155525"/>
              <a:ext cx="255101" cy="278026"/>
            </a:xfrm>
            <a:custGeom>
              <a:avLst/>
              <a:gdLst/>
              <a:ahLst/>
              <a:cxnLst/>
              <a:rect l="l" t="t" r="r" b="b"/>
              <a:pathLst>
                <a:path w="10204" h="11121" extrusionOk="0">
                  <a:moveTo>
                    <a:pt x="9392" y="1"/>
                  </a:moveTo>
                  <a:cubicBezTo>
                    <a:pt x="8742" y="1"/>
                    <a:pt x="8089" y="139"/>
                    <a:pt x="7497" y="416"/>
                  </a:cubicBezTo>
                  <a:cubicBezTo>
                    <a:pt x="6743" y="771"/>
                    <a:pt x="6056" y="1259"/>
                    <a:pt x="5479" y="1902"/>
                  </a:cubicBezTo>
                  <a:cubicBezTo>
                    <a:pt x="4525" y="2923"/>
                    <a:pt x="3660" y="4032"/>
                    <a:pt x="2928" y="5207"/>
                  </a:cubicBezTo>
                  <a:cubicBezTo>
                    <a:pt x="2618" y="5695"/>
                    <a:pt x="2352" y="6205"/>
                    <a:pt x="2152" y="6738"/>
                  </a:cubicBezTo>
                  <a:cubicBezTo>
                    <a:pt x="2108" y="6848"/>
                    <a:pt x="2019" y="6937"/>
                    <a:pt x="1908" y="7004"/>
                  </a:cubicBezTo>
                  <a:cubicBezTo>
                    <a:pt x="1398" y="7359"/>
                    <a:pt x="910" y="7780"/>
                    <a:pt x="422" y="8179"/>
                  </a:cubicBezTo>
                  <a:cubicBezTo>
                    <a:pt x="289" y="8290"/>
                    <a:pt x="200" y="8423"/>
                    <a:pt x="112" y="8556"/>
                  </a:cubicBezTo>
                  <a:cubicBezTo>
                    <a:pt x="1" y="8756"/>
                    <a:pt x="23" y="9000"/>
                    <a:pt x="178" y="9155"/>
                  </a:cubicBezTo>
                  <a:cubicBezTo>
                    <a:pt x="267" y="9222"/>
                    <a:pt x="356" y="9288"/>
                    <a:pt x="466" y="9288"/>
                  </a:cubicBezTo>
                  <a:cubicBezTo>
                    <a:pt x="740" y="9343"/>
                    <a:pt x="1029" y="9383"/>
                    <a:pt x="1320" y="9383"/>
                  </a:cubicBezTo>
                  <a:cubicBezTo>
                    <a:pt x="1383" y="9383"/>
                    <a:pt x="1446" y="9381"/>
                    <a:pt x="1509" y="9377"/>
                  </a:cubicBezTo>
                  <a:cubicBezTo>
                    <a:pt x="1731" y="9377"/>
                    <a:pt x="1731" y="9377"/>
                    <a:pt x="1708" y="9732"/>
                  </a:cubicBezTo>
                  <a:cubicBezTo>
                    <a:pt x="1686" y="10042"/>
                    <a:pt x="1664" y="10353"/>
                    <a:pt x="1686" y="10663"/>
                  </a:cubicBezTo>
                  <a:cubicBezTo>
                    <a:pt x="1686" y="10841"/>
                    <a:pt x="1708" y="10996"/>
                    <a:pt x="1819" y="11085"/>
                  </a:cubicBezTo>
                  <a:cubicBezTo>
                    <a:pt x="1858" y="11108"/>
                    <a:pt x="1899" y="11120"/>
                    <a:pt x="1939" y="11120"/>
                  </a:cubicBezTo>
                  <a:cubicBezTo>
                    <a:pt x="2017" y="11120"/>
                    <a:pt x="2094" y="11075"/>
                    <a:pt x="2152" y="10974"/>
                  </a:cubicBezTo>
                  <a:cubicBezTo>
                    <a:pt x="2285" y="10752"/>
                    <a:pt x="2374" y="10530"/>
                    <a:pt x="2440" y="10286"/>
                  </a:cubicBezTo>
                  <a:cubicBezTo>
                    <a:pt x="2596" y="9710"/>
                    <a:pt x="2707" y="9133"/>
                    <a:pt x="2795" y="8556"/>
                  </a:cubicBezTo>
                  <a:cubicBezTo>
                    <a:pt x="2840" y="8091"/>
                    <a:pt x="2840" y="8113"/>
                    <a:pt x="3128" y="8091"/>
                  </a:cubicBezTo>
                  <a:cubicBezTo>
                    <a:pt x="3882" y="8091"/>
                    <a:pt x="4636" y="8002"/>
                    <a:pt x="5368" y="7824"/>
                  </a:cubicBezTo>
                  <a:cubicBezTo>
                    <a:pt x="6588" y="7492"/>
                    <a:pt x="7675" y="6693"/>
                    <a:pt x="8562" y="5318"/>
                  </a:cubicBezTo>
                  <a:cubicBezTo>
                    <a:pt x="8606" y="5274"/>
                    <a:pt x="8628" y="5163"/>
                    <a:pt x="8717" y="5163"/>
                  </a:cubicBezTo>
                  <a:cubicBezTo>
                    <a:pt x="8717" y="5362"/>
                    <a:pt x="8784" y="5540"/>
                    <a:pt x="8895" y="5695"/>
                  </a:cubicBezTo>
                  <a:cubicBezTo>
                    <a:pt x="8930" y="5748"/>
                    <a:pt x="8965" y="5773"/>
                    <a:pt x="8997" y="5773"/>
                  </a:cubicBezTo>
                  <a:cubicBezTo>
                    <a:pt x="9046" y="5773"/>
                    <a:pt x="9089" y="5714"/>
                    <a:pt x="9116" y="5606"/>
                  </a:cubicBezTo>
                  <a:cubicBezTo>
                    <a:pt x="9139" y="5340"/>
                    <a:pt x="9139" y="5074"/>
                    <a:pt x="9116" y="4808"/>
                  </a:cubicBezTo>
                  <a:cubicBezTo>
                    <a:pt x="9072" y="4542"/>
                    <a:pt x="9116" y="4276"/>
                    <a:pt x="9227" y="4054"/>
                  </a:cubicBezTo>
                  <a:cubicBezTo>
                    <a:pt x="9582" y="3278"/>
                    <a:pt x="9870" y="2479"/>
                    <a:pt x="10070" y="1681"/>
                  </a:cubicBezTo>
                  <a:cubicBezTo>
                    <a:pt x="10181" y="1304"/>
                    <a:pt x="10203" y="904"/>
                    <a:pt x="10159" y="527"/>
                  </a:cubicBezTo>
                  <a:cubicBezTo>
                    <a:pt x="10092" y="128"/>
                    <a:pt x="10026" y="39"/>
                    <a:pt x="9782" y="17"/>
                  </a:cubicBezTo>
                  <a:cubicBezTo>
                    <a:pt x="9652" y="6"/>
                    <a:pt x="9522" y="1"/>
                    <a:pt x="9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rot="690462">
              <a:off x="5261327" y="-292297"/>
              <a:ext cx="252751" cy="325926"/>
            </a:xfrm>
            <a:custGeom>
              <a:avLst/>
              <a:gdLst/>
              <a:ahLst/>
              <a:cxnLst/>
              <a:rect l="l" t="t" r="r" b="b"/>
              <a:pathLst>
                <a:path w="10110" h="13037" extrusionOk="0">
                  <a:moveTo>
                    <a:pt x="9399" y="0"/>
                  </a:moveTo>
                  <a:cubicBezTo>
                    <a:pt x="9330" y="0"/>
                    <a:pt x="9248" y="23"/>
                    <a:pt x="9138" y="62"/>
                  </a:cubicBezTo>
                  <a:cubicBezTo>
                    <a:pt x="7208" y="838"/>
                    <a:pt x="5589" y="2191"/>
                    <a:pt x="4502" y="3943"/>
                  </a:cubicBezTo>
                  <a:cubicBezTo>
                    <a:pt x="3682" y="5185"/>
                    <a:pt x="2994" y="6516"/>
                    <a:pt x="2440" y="7913"/>
                  </a:cubicBezTo>
                  <a:cubicBezTo>
                    <a:pt x="2218" y="8424"/>
                    <a:pt x="2063" y="8978"/>
                    <a:pt x="1974" y="9510"/>
                  </a:cubicBezTo>
                  <a:cubicBezTo>
                    <a:pt x="1930" y="9643"/>
                    <a:pt x="1863" y="9776"/>
                    <a:pt x="1774" y="9865"/>
                  </a:cubicBezTo>
                  <a:cubicBezTo>
                    <a:pt x="1264" y="10420"/>
                    <a:pt x="798" y="11041"/>
                    <a:pt x="333" y="11617"/>
                  </a:cubicBezTo>
                  <a:cubicBezTo>
                    <a:pt x="222" y="11750"/>
                    <a:pt x="133" y="11906"/>
                    <a:pt x="89" y="12083"/>
                  </a:cubicBezTo>
                  <a:cubicBezTo>
                    <a:pt x="0" y="12327"/>
                    <a:pt x="89" y="12460"/>
                    <a:pt x="355" y="12505"/>
                  </a:cubicBezTo>
                  <a:cubicBezTo>
                    <a:pt x="466" y="12505"/>
                    <a:pt x="599" y="12482"/>
                    <a:pt x="732" y="12438"/>
                  </a:cubicBezTo>
                  <a:cubicBezTo>
                    <a:pt x="1176" y="12305"/>
                    <a:pt x="1597" y="12127"/>
                    <a:pt x="2018" y="11928"/>
                  </a:cubicBezTo>
                  <a:cubicBezTo>
                    <a:pt x="2126" y="11874"/>
                    <a:pt x="2190" y="11842"/>
                    <a:pt x="2236" y="11842"/>
                  </a:cubicBezTo>
                  <a:cubicBezTo>
                    <a:pt x="2303" y="11842"/>
                    <a:pt x="2329" y="11911"/>
                    <a:pt x="2395" y="12083"/>
                  </a:cubicBezTo>
                  <a:cubicBezTo>
                    <a:pt x="2440" y="12327"/>
                    <a:pt x="2528" y="12571"/>
                    <a:pt x="2639" y="12793"/>
                  </a:cubicBezTo>
                  <a:cubicBezTo>
                    <a:pt x="2706" y="12926"/>
                    <a:pt x="2795" y="13037"/>
                    <a:pt x="2950" y="13037"/>
                  </a:cubicBezTo>
                  <a:cubicBezTo>
                    <a:pt x="3127" y="13037"/>
                    <a:pt x="3260" y="12926"/>
                    <a:pt x="3327" y="12771"/>
                  </a:cubicBezTo>
                  <a:cubicBezTo>
                    <a:pt x="3393" y="12549"/>
                    <a:pt x="3438" y="12305"/>
                    <a:pt x="3438" y="12083"/>
                  </a:cubicBezTo>
                  <a:cubicBezTo>
                    <a:pt x="3460" y="11573"/>
                    <a:pt x="3416" y="11063"/>
                    <a:pt x="3327" y="10553"/>
                  </a:cubicBezTo>
                  <a:cubicBezTo>
                    <a:pt x="3260" y="10176"/>
                    <a:pt x="3260" y="10176"/>
                    <a:pt x="3593" y="10020"/>
                  </a:cubicBezTo>
                  <a:cubicBezTo>
                    <a:pt x="4502" y="9577"/>
                    <a:pt x="5367" y="9089"/>
                    <a:pt x="6232" y="8534"/>
                  </a:cubicBezTo>
                  <a:cubicBezTo>
                    <a:pt x="7608" y="7625"/>
                    <a:pt x="8672" y="6339"/>
                    <a:pt x="9315" y="4808"/>
                  </a:cubicBezTo>
                  <a:cubicBezTo>
                    <a:pt x="9360" y="4742"/>
                    <a:pt x="9360" y="4653"/>
                    <a:pt x="9471" y="4609"/>
                  </a:cubicBezTo>
                  <a:cubicBezTo>
                    <a:pt x="9559" y="4764"/>
                    <a:pt x="9692" y="4875"/>
                    <a:pt x="9848" y="4919"/>
                  </a:cubicBezTo>
                  <a:cubicBezTo>
                    <a:pt x="9875" y="4927"/>
                    <a:pt x="9900" y="4931"/>
                    <a:pt x="9924" y="4931"/>
                  </a:cubicBezTo>
                  <a:cubicBezTo>
                    <a:pt x="10037" y="4931"/>
                    <a:pt x="10110" y="4848"/>
                    <a:pt x="10092" y="4720"/>
                  </a:cubicBezTo>
                  <a:cubicBezTo>
                    <a:pt x="10047" y="4498"/>
                    <a:pt x="9959" y="4298"/>
                    <a:pt x="9848" y="4121"/>
                  </a:cubicBezTo>
                  <a:cubicBezTo>
                    <a:pt x="9715" y="3921"/>
                    <a:pt x="9692" y="3677"/>
                    <a:pt x="9759" y="3455"/>
                  </a:cubicBezTo>
                  <a:cubicBezTo>
                    <a:pt x="9936" y="2701"/>
                    <a:pt x="10003" y="1947"/>
                    <a:pt x="10003" y="1171"/>
                  </a:cubicBezTo>
                  <a:cubicBezTo>
                    <a:pt x="10025" y="838"/>
                    <a:pt x="9936" y="528"/>
                    <a:pt x="9737" y="262"/>
                  </a:cubicBezTo>
                  <a:cubicBezTo>
                    <a:pt x="9608" y="75"/>
                    <a:pt x="9525" y="0"/>
                    <a:pt x="93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rot="690462">
              <a:off x="5338051" y="-113427"/>
              <a:ext cx="475226" cy="365126"/>
            </a:xfrm>
            <a:custGeom>
              <a:avLst/>
              <a:gdLst/>
              <a:ahLst/>
              <a:cxnLst/>
              <a:rect l="l" t="t" r="r" b="b"/>
              <a:pathLst>
                <a:path w="19009" h="14605" extrusionOk="0">
                  <a:moveTo>
                    <a:pt x="18317" y="0"/>
                  </a:moveTo>
                  <a:cubicBezTo>
                    <a:pt x="18237" y="0"/>
                    <a:pt x="18143" y="9"/>
                    <a:pt x="18032" y="23"/>
                  </a:cubicBezTo>
                  <a:cubicBezTo>
                    <a:pt x="16502" y="289"/>
                    <a:pt x="14994" y="755"/>
                    <a:pt x="13596" y="1420"/>
                  </a:cubicBezTo>
                  <a:cubicBezTo>
                    <a:pt x="12243" y="2019"/>
                    <a:pt x="10979" y="2818"/>
                    <a:pt x="9826" y="3771"/>
                  </a:cubicBezTo>
                  <a:cubicBezTo>
                    <a:pt x="8185" y="5102"/>
                    <a:pt x="6654" y="6588"/>
                    <a:pt x="5257" y="8207"/>
                  </a:cubicBezTo>
                  <a:cubicBezTo>
                    <a:pt x="4769" y="8784"/>
                    <a:pt x="4325" y="9405"/>
                    <a:pt x="3948" y="10070"/>
                  </a:cubicBezTo>
                  <a:cubicBezTo>
                    <a:pt x="3837" y="10226"/>
                    <a:pt x="3704" y="10359"/>
                    <a:pt x="3527" y="10447"/>
                  </a:cubicBezTo>
                  <a:cubicBezTo>
                    <a:pt x="2573" y="11002"/>
                    <a:pt x="1664" y="11667"/>
                    <a:pt x="755" y="12288"/>
                  </a:cubicBezTo>
                  <a:cubicBezTo>
                    <a:pt x="555" y="12421"/>
                    <a:pt x="355" y="12577"/>
                    <a:pt x="222" y="12776"/>
                  </a:cubicBezTo>
                  <a:cubicBezTo>
                    <a:pt x="0" y="13064"/>
                    <a:pt x="89" y="13264"/>
                    <a:pt x="422" y="13353"/>
                  </a:cubicBezTo>
                  <a:cubicBezTo>
                    <a:pt x="539" y="13379"/>
                    <a:pt x="648" y="13390"/>
                    <a:pt x="754" y="13390"/>
                  </a:cubicBezTo>
                  <a:cubicBezTo>
                    <a:pt x="829" y="13390"/>
                    <a:pt x="903" y="13384"/>
                    <a:pt x="976" y="13375"/>
                  </a:cubicBezTo>
                  <a:cubicBezTo>
                    <a:pt x="1686" y="13308"/>
                    <a:pt x="2374" y="13175"/>
                    <a:pt x="3061" y="13020"/>
                  </a:cubicBezTo>
                  <a:cubicBezTo>
                    <a:pt x="3222" y="12982"/>
                    <a:pt x="3325" y="12957"/>
                    <a:pt x="3391" y="12957"/>
                  </a:cubicBezTo>
                  <a:cubicBezTo>
                    <a:pt x="3517" y="12957"/>
                    <a:pt x="3512" y="13047"/>
                    <a:pt x="3527" y="13308"/>
                  </a:cubicBezTo>
                  <a:cubicBezTo>
                    <a:pt x="3505" y="13619"/>
                    <a:pt x="3527" y="13929"/>
                    <a:pt x="3593" y="14240"/>
                  </a:cubicBezTo>
                  <a:cubicBezTo>
                    <a:pt x="3638" y="14417"/>
                    <a:pt x="3727" y="14573"/>
                    <a:pt x="3948" y="14595"/>
                  </a:cubicBezTo>
                  <a:cubicBezTo>
                    <a:pt x="3985" y="14601"/>
                    <a:pt x="4021" y="14605"/>
                    <a:pt x="4057" y="14605"/>
                  </a:cubicBezTo>
                  <a:cubicBezTo>
                    <a:pt x="4263" y="14605"/>
                    <a:pt x="4459" y="14502"/>
                    <a:pt x="4592" y="14351"/>
                  </a:cubicBezTo>
                  <a:cubicBezTo>
                    <a:pt x="4791" y="14107"/>
                    <a:pt x="4946" y="13841"/>
                    <a:pt x="5035" y="13552"/>
                  </a:cubicBezTo>
                  <a:cubicBezTo>
                    <a:pt x="5257" y="12931"/>
                    <a:pt x="5412" y="12288"/>
                    <a:pt x="5479" y="11645"/>
                  </a:cubicBezTo>
                  <a:cubicBezTo>
                    <a:pt x="5523" y="11157"/>
                    <a:pt x="5523" y="11179"/>
                    <a:pt x="6078" y="11046"/>
                  </a:cubicBezTo>
                  <a:cubicBezTo>
                    <a:pt x="7541" y="10713"/>
                    <a:pt x="9005" y="10270"/>
                    <a:pt x="10447" y="9782"/>
                  </a:cubicBezTo>
                  <a:cubicBezTo>
                    <a:pt x="12731" y="9006"/>
                    <a:pt x="14772" y="7675"/>
                    <a:pt x="16391" y="5901"/>
                  </a:cubicBezTo>
                  <a:cubicBezTo>
                    <a:pt x="16457" y="5812"/>
                    <a:pt x="16524" y="5701"/>
                    <a:pt x="16701" y="5679"/>
                  </a:cubicBezTo>
                  <a:cubicBezTo>
                    <a:pt x="16768" y="5878"/>
                    <a:pt x="16923" y="6034"/>
                    <a:pt x="17123" y="6145"/>
                  </a:cubicBezTo>
                  <a:cubicBezTo>
                    <a:pt x="17173" y="6161"/>
                    <a:pt x="17221" y="6169"/>
                    <a:pt x="17267" y="6169"/>
                  </a:cubicBezTo>
                  <a:cubicBezTo>
                    <a:pt x="17403" y="6169"/>
                    <a:pt x="17511" y="6095"/>
                    <a:pt x="17544" y="5945"/>
                  </a:cubicBezTo>
                  <a:cubicBezTo>
                    <a:pt x="17589" y="5679"/>
                    <a:pt x="17544" y="5390"/>
                    <a:pt x="17433" y="5146"/>
                  </a:cubicBezTo>
                  <a:cubicBezTo>
                    <a:pt x="17345" y="4858"/>
                    <a:pt x="17389" y="4548"/>
                    <a:pt x="17566" y="4304"/>
                  </a:cubicBezTo>
                  <a:cubicBezTo>
                    <a:pt x="18121" y="3461"/>
                    <a:pt x="18542" y="2529"/>
                    <a:pt x="18853" y="1576"/>
                  </a:cubicBezTo>
                  <a:cubicBezTo>
                    <a:pt x="19008" y="1199"/>
                    <a:pt x="19008" y="777"/>
                    <a:pt x="18853" y="400"/>
                  </a:cubicBezTo>
                  <a:cubicBezTo>
                    <a:pt x="18714" y="105"/>
                    <a:pt x="18602" y="0"/>
                    <a:pt x="183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rot="690462">
              <a:off x="5583282" y="-376211"/>
              <a:ext cx="404801" cy="286801"/>
            </a:xfrm>
            <a:custGeom>
              <a:avLst/>
              <a:gdLst/>
              <a:ahLst/>
              <a:cxnLst/>
              <a:rect l="l" t="t" r="r" b="b"/>
              <a:pathLst>
                <a:path w="16192" h="11472" extrusionOk="0">
                  <a:moveTo>
                    <a:pt x="15615" y="1"/>
                  </a:moveTo>
                  <a:cubicBezTo>
                    <a:pt x="15557" y="1"/>
                    <a:pt x="15491" y="5"/>
                    <a:pt x="15415" y="13"/>
                  </a:cubicBezTo>
                  <a:cubicBezTo>
                    <a:pt x="14129" y="169"/>
                    <a:pt x="12865" y="501"/>
                    <a:pt x="11689" y="989"/>
                  </a:cubicBezTo>
                  <a:cubicBezTo>
                    <a:pt x="10536" y="1433"/>
                    <a:pt x="9449" y="2032"/>
                    <a:pt x="8473" y="2764"/>
                  </a:cubicBezTo>
                  <a:cubicBezTo>
                    <a:pt x="7054" y="3806"/>
                    <a:pt x="5745" y="4982"/>
                    <a:pt x="4525" y="6246"/>
                  </a:cubicBezTo>
                  <a:cubicBezTo>
                    <a:pt x="4104" y="6712"/>
                    <a:pt x="3705" y="7199"/>
                    <a:pt x="3372" y="7732"/>
                  </a:cubicBezTo>
                  <a:cubicBezTo>
                    <a:pt x="3283" y="7865"/>
                    <a:pt x="3150" y="7976"/>
                    <a:pt x="3017" y="8042"/>
                  </a:cubicBezTo>
                  <a:cubicBezTo>
                    <a:pt x="2197" y="8464"/>
                    <a:pt x="1420" y="8952"/>
                    <a:pt x="644" y="9417"/>
                  </a:cubicBezTo>
                  <a:cubicBezTo>
                    <a:pt x="467" y="9528"/>
                    <a:pt x="311" y="9661"/>
                    <a:pt x="178" y="9817"/>
                  </a:cubicBezTo>
                  <a:cubicBezTo>
                    <a:pt x="1" y="10038"/>
                    <a:pt x="67" y="10194"/>
                    <a:pt x="334" y="10305"/>
                  </a:cubicBezTo>
                  <a:cubicBezTo>
                    <a:pt x="425" y="10331"/>
                    <a:pt x="515" y="10341"/>
                    <a:pt x="606" y="10341"/>
                  </a:cubicBezTo>
                  <a:cubicBezTo>
                    <a:pt x="671" y="10341"/>
                    <a:pt x="735" y="10336"/>
                    <a:pt x="799" y="10327"/>
                  </a:cubicBezTo>
                  <a:cubicBezTo>
                    <a:pt x="1376" y="10305"/>
                    <a:pt x="1953" y="10238"/>
                    <a:pt x="2529" y="10127"/>
                  </a:cubicBezTo>
                  <a:cubicBezTo>
                    <a:pt x="2649" y="10106"/>
                    <a:pt x="2730" y="10092"/>
                    <a:pt x="2786" y="10092"/>
                  </a:cubicBezTo>
                  <a:cubicBezTo>
                    <a:pt x="2906" y="10092"/>
                    <a:pt x="2906" y="10159"/>
                    <a:pt x="2906" y="10371"/>
                  </a:cubicBezTo>
                  <a:cubicBezTo>
                    <a:pt x="2884" y="10615"/>
                    <a:pt x="2884" y="10881"/>
                    <a:pt x="2929" y="11147"/>
                  </a:cubicBezTo>
                  <a:cubicBezTo>
                    <a:pt x="2951" y="11280"/>
                    <a:pt x="3017" y="11414"/>
                    <a:pt x="3195" y="11458"/>
                  </a:cubicBezTo>
                  <a:cubicBezTo>
                    <a:pt x="3240" y="11467"/>
                    <a:pt x="3284" y="11471"/>
                    <a:pt x="3327" y="11471"/>
                  </a:cubicBezTo>
                  <a:cubicBezTo>
                    <a:pt x="3495" y="11471"/>
                    <a:pt x="3643" y="11404"/>
                    <a:pt x="3749" y="11280"/>
                  </a:cubicBezTo>
                  <a:cubicBezTo>
                    <a:pt x="3927" y="11081"/>
                    <a:pt x="4060" y="10859"/>
                    <a:pt x="4148" y="10615"/>
                  </a:cubicBezTo>
                  <a:cubicBezTo>
                    <a:pt x="4370" y="10127"/>
                    <a:pt x="4503" y="9617"/>
                    <a:pt x="4592" y="9085"/>
                  </a:cubicBezTo>
                  <a:cubicBezTo>
                    <a:pt x="4659" y="8685"/>
                    <a:pt x="4659" y="8685"/>
                    <a:pt x="5102" y="8597"/>
                  </a:cubicBezTo>
                  <a:cubicBezTo>
                    <a:pt x="6344" y="8397"/>
                    <a:pt x="7564" y="8109"/>
                    <a:pt x="8784" y="7754"/>
                  </a:cubicBezTo>
                  <a:cubicBezTo>
                    <a:pt x="10691" y="7222"/>
                    <a:pt x="12443" y="6201"/>
                    <a:pt x="13841" y="4804"/>
                  </a:cubicBezTo>
                  <a:cubicBezTo>
                    <a:pt x="13907" y="4738"/>
                    <a:pt x="13952" y="4649"/>
                    <a:pt x="14085" y="4627"/>
                  </a:cubicBezTo>
                  <a:cubicBezTo>
                    <a:pt x="14151" y="4804"/>
                    <a:pt x="14262" y="4937"/>
                    <a:pt x="14440" y="5026"/>
                  </a:cubicBezTo>
                  <a:cubicBezTo>
                    <a:pt x="14485" y="5045"/>
                    <a:pt x="14530" y="5055"/>
                    <a:pt x="14573" y="5055"/>
                  </a:cubicBezTo>
                  <a:cubicBezTo>
                    <a:pt x="14676" y="5055"/>
                    <a:pt x="14763" y="4996"/>
                    <a:pt x="14794" y="4871"/>
                  </a:cubicBezTo>
                  <a:cubicBezTo>
                    <a:pt x="14817" y="4649"/>
                    <a:pt x="14817" y="4427"/>
                    <a:pt x="14728" y="4205"/>
                  </a:cubicBezTo>
                  <a:cubicBezTo>
                    <a:pt x="14661" y="3983"/>
                    <a:pt x="14706" y="3717"/>
                    <a:pt x="14883" y="3540"/>
                  </a:cubicBezTo>
                  <a:cubicBezTo>
                    <a:pt x="15349" y="2852"/>
                    <a:pt x="15748" y="2098"/>
                    <a:pt x="16036" y="1322"/>
                  </a:cubicBezTo>
                  <a:cubicBezTo>
                    <a:pt x="16170" y="1011"/>
                    <a:pt x="16192" y="657"/>
                    <a:pt x="16081" y="346"/>
                  </a:cubicBezTo>
                  <a:cubicBezTo>
                    <a:pt x="15972" y="92"/>
                    <a:pt x="15878" y="1"/>
                    <a:pt x="156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rot="690462">
              <a:off x="5861844" y="68624"/>
              <a:ext cx="366551" cy="158550"/>
            </a:xfrm>
            <a:custGeom>
              <a:avLst/>
              <a:gdLst/>
              <a:ahLst/>
              <a:cxnLst/>
              <a:rect l="l" t="t" r="r" b="b"/>
              <a:pathLst>
                <a:path w="14662" h="6342" extrusionOk="0">
                  <a:moveTo>
                    <a:pt x="10962" y="1"/>
                  </a:moveTo>
                  <a:cubicBezTo>
                    <a:pt x="10434" y="1"/>
                    <a:pt x="9904" y="62"/>
                    <a:pt x="9383" y="189"/>
                  </a:cubicBezTo>
                  <a:cubicBezTo>
                    <a:pt x="7897" y="500"/>
                    <a:pt x="6411" y="966"/>
                    <a:pt x="5013" y="1565"/>
                  </a:cubicBezTo>
                  <a:cubicBezTo>
                    <a:pt x="4437" y="1831"/>
                    <a:pt x="3860" y="2119"/>
                    <a:pt x="3350" y="2452"/>
                  </a:cubicBezTo>
                  <a:cubicBezTo>
                    <a:pt x="3240" y="2525"/>
                    <a:pt x="3129" y="2568"/>
                    <a:pt x="3019" y="2568"/>
                  </a:cubicBezTo>
                  <a:cubicBezTo>
                    <a:pt x="2996" y="2568"/>
                    <a:pt x="2973" y="2566"/>
                    <a:pt x="2951" y="2563"/>
                  </a:cubicBezTo>
                  <a:cubicBezTo>
                    <a:pt x="2263" y="2563"/>
                    <a:pt x="1576" y="2651"/>
                    <a:pt x="866" y="2696"/>
                  </a:cubicBezTo>
                  <a:cubicBezTo>
                    <a:pt x="688" y="2718"/>
                    <a:pt x="511" y="2762"/>
                    <a:pt x="356" y="2851"/>
                  </a:cubicBezTo>
                  <a:cubicBezTo>
                    <a:pt x="134" y="2940"/>
                    <a:pt x="1" y="3184"/>
                    <a:pt x="45" y="3428"/>
                  </a:cubicBezTo>
                  <a:cubicBezTo>
                    <a:pt x="67" y="3539"/>
                    <a:pt x="134" y="3649"/>
                    <a:pt x="200" y="3716"/>
                  </a:cubicBezTo>
                  <a:cubicBezTo>
                    <a:pt x="467" y="4004"/>
                    <a:pt x="777" y="4248"/>
                    <a:pt x="1088" y="4448"/>
                  </a:cubicBezTo>
                  <a:cubicBezTo>
                    <a:pt x="1309" y="4603"/>
                    <a:pt x="1309" y="4603"/>
                    <a:pt x="1065" y="4914"/>
                  </a:cubicBezTo>
                  <a:cubicBezTo>
                    <a:pt x="844" y="5158"/>
                    <a:pt x="644" y="5446"/>
                    <a:pt x="444" y="5712"/>
                  </a:cubicBezTo>
                  <a:cubicBezTo>
                    <a:pt x="333" y="5845"/>
                    <a:pt x="289" y="6023"/>
                    <a:pt x="333" y="6200"/>
                  </a:cubicBezTo>
                  <a:cubicBezTo>
                    <a:pt x="364" y="6292"/>
                    <a:pt x="437" y="6341"/>
                    <a:pt x="538" y="6341"/>
                  </a:cubicBezTo>
                  <a:cubicBezTo>
                    <a:pt x="583" y="6341"/>
                    <a:pt x="633" y="6332"/>
                    <a:pt x="688" y="6311"/>
                  </a:cubicBezTo>
                  <a:cubicBezTo>
                    <a:pt x="932" y="6200"/>
                    <a:pt x="1176" y="6045"/>
                    <a:pt x="1376" y="5867"/>
                  </a:cubicBezTo>
                  <a:cubicBezTo>
                    <a:pt x="1864" y="5446"/>
                    <a:pt x="2330" y="5002"/>
                    <a:pt x="2773" y="4514"/>
                  </a:cubicBezTo>
                  <a:cubicBezTo>
                    <a:pt x="2971" y="4291"/>
                    <a:pt x="3051" y="4200"/>
                    <a:pt x="3134" y="4200"/>
                  </a:cubicBezTo>
                  <a:cubicBezTo>
                    <a:pt x="3192" y="4200"/>
                    <a:pt x="3251" y="4243"/>
                    <a:pt x="3350" y="4315"/>
                  </a:cubicBezTo>
                  <a:cubicBezTo>
                    <a:pt x="4060" y="4781"/>
                    <a:pt x="4792" y="5158"/>
                    <a:pt x="5568" y="5446"/>
                  </a:cubicBezTo>
                  <a:cubicBezTo>
                    <a:pt x="6141" y="5660"/>
                    <a:pt x="6745" y="5771"/>
                    <a:pt x="7382" y="5771"/>
                  </a:cubicBezTo>
                  <a:cubicBezTo>
                    <a:pt x="8198" y="5771"/>
                    <a:pt x="9069" y="5588"/>
                    <a:pt x="10004" y="5202"/>
                  </a:cubicBezTo>
                  <a:cubicBezTo>
                    <a:pt x="10088" y="5185"/>
                    <a:pt x="10147" y="5143"/>
                    <a:pt x="10209" y="5143"/>
                  </a:cubicBezTo>
                  <a:cubicBezTo>
                    <a:pt x="10228" y="5143"/>
                    <a:pt x="10248" y="5147"/>
                    <a:pt x="10270" y="5158"/>
                  </a:cubicBezTo>
                  <a:cubicBezTo>
                    <a:pt x="10159" y="5335"/>
                    <a:pt x="10092" y="5557"/>
                    <a:pt x="10092" y="5756"/>
                  </a:cubicBezTo>
                  <a:cubicBezTo>
                    <a:pt x="10092" y="5854"/>
                    <a:pt x="10126" y="5905"/>
                    <a:pt x="10182" y="5905"/>
                  </a:cubicBezTo>
                  <a:cubicBezTo>
                    <a:pt x="10228" y="5905"/>
                    <a:pt x="10289" y="5871"/>
                    <a:pt x="10359" y="5801"/>
                  </a:cubicBezTo>
                  <a:cubicBezTo>
                    <a:pt x="10558" y="5601"/>
                    <a:pt x="10713" y="5357"/>
                    <a:pt x="10846" y="5091"/>
                  </a:cubicBezTo>
                  <a:cubicBezTo>
                    <a:pt x="10980" y="4847"/>
                    <a:pt x="11201" y="4625"/>
                    <a:pt x="11445" y="4492"/>
                  </a:cubicBezTo>
                  <a:cubicBezTo>
                    <a:pt x="12244" y="4004"/>
                    <a:pt x="12976" y="3472"/>
                    <a:pt x="13663" y="2851"/>
                  </a:cubicBezTo>
                  <a:cubicBezTo>
                    <a:pt x="13996" y="2585"/>
                    <a:pt x="14262" y="2252"/>
                    <a:pt x="14462" y="1875"/>
                  </a:cubicBezTo>
                  <a:cubicBezTo>
                    <a:pt x="14661" y="1476"/>
                    <a:pt x="14661" y="1365"/>
                    <a:pt x="14439" y="1188"/>
                  </a:cubicBezTo>
                  <a:cubicBezTo>
                    <a:pt x="13774" y="633"/>
                    <a:pt x="12976" y="256"/>
                    <a:pt x="12133" y="101"/>
                  </a:cubicBezTo>
                  <a:cubicBezTo>
                    <a:pt x="11745" y="35"/>
                    <a:pt x="11354" y="1"/>
                    <a:pt x="109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rot="690462">
              <a:off x="5593202" y="-560163"/>
              <a:ext cx="349901" cy="296201"/>
            </a:xfrm>
            <a:custGeom>
              <a:avLst/>
              <a:gdLst/>
              <a:ahLst/>
              <a:cxnLst/>
              <a:rect l="l" t="t" r="r" b="b"/>
              <a:pathLst>
                <a:path w="13996" h="11848" extrusionOk="0">
                  <a:moveTo>
                    <a:pt x="13460" y="0"/>
                  </a:moveTo>
                  <a:cubicBezTo>
                    <a:pt x="13409" y="0"/>
                    <a:pt x="13352" y="4"/>
                    <a:pt x="13286" y="12"/>
                  </a:cubicBezTo>
                  <a:cubicBezTo>
                    <a:pt x="12155" y="123"/>
                    <a:pt x="11046" y="411"/>
                    <a:pt x="10026" y="899"/>
                  </a:cubicBezTo>
                  <a:cubicBezTo>
                    <a:pt x="9005" y="1343"/>
                    <a:pt x="8074" y="1964"/>
                    <a:pt x="7253" y="2696"/>
                  </a:cubicBezTo>
                  <a:cubicBezTo>
                    <a:pt x="6011" y="3783"/>
                    <a:pt x="4880" y="4980"/>
                    <a:pt x="3882" y="6289"/>
                  </a:cubicBezTo>
                  <a:cubicBezTo>
                    <a:pt x="3505" y="6777"/>
                    <a:pt x="3194" y="7287"/>
                    <a:pt x="2928" y="7841"/>
                  </a:cubicBezTo>
                  <a:cubicBezTo>
                    <a:pt x="2840" y="7975"/>
                    <a:pt x="2729" y="8085"/>
                    <a:pt x="2618" y="8152"/>
                  </a:cubicBezTo>
                  <a:cubicBezTo>
                    <a:pt x="1908" y="8573"/>
                    <a:pt x="1243" y="9084"/>
                    <a:pt x="577" y="9549"/>
                  </a:cubicBezTo>
                  <a:cubicBezTo>
                    <a:pt x="422" y="9682"/>
                    <a:pt x="289" y="9815"/>
                    <a:pt x="178" y="9971"/>
                  </a:cubicBezTo>
                  <a:cubicBezTo>
                    <a:pt x="1" y="10148"/>
                    <a:pt x="89" y="10436"/>
                    <a:pt x="333" y="10481"/>
                  </a:cubicBezTo>
                  <a:cubicBezTo>
                    <a:pt x="433" y="10531"/>
                    <a:pt x="533" y="10556"/>
                    <a:pt x="633" y="10556"/>
                  </a:cubicBezTo>
                  <a:cubicBezTo>
                    <a:pt x="666" y="10556"/>
                    <a:pt x="699" y="10553"/>
                    <a:pt x="733" y="10547"/>
                  </a:cubicBezTo>
                  <a:cubicBezTo>
                    <a:pt x="1243" y="10525"/>
                    <a:pt x="1753" y="10481"/>
                    <a:pt x="2263" y="10392"/>
                  </a:cubicBezTo>
                  <a:cubicBezTo>
                    <a:pt x="2366" y="10372"/>
                    <a:pt x="2437" y="10357"/>
                    <a:pt x="2486" y="10357"/>
                  </a:cubicBezTo>
                  <a:cubicBezTo>
                    <a:pt x="2596" y="10357"/>
                    <a:pt x="2596" y="10428"/>
                    <a:pt x="2596" y="10658"/>
                  </a:cubicBezTo>
                  <a:cubicBezTo>
                    <a:pt x="2596" y="10947"/>
                    <a:pt x="2596" y="11213"/>
                    <a:pt x="2640" y="11501"/>
                  </a:cubicBezTo>
                  <a:cubicBezTo>
                    <a:pt x="2684" y="11656"/>
                    <a:pt x="2729" y="11789"/>
                    <a:pt x="2906" y="11834"/>
                  </a:cubicBezTo>
                  <a:cubicBezTo>
                    <a:pt x="2942" y="11843"/>
                    <a:pt x="2979" y="11847"/>
                    <a:pt x="3016" y="11847"/>
                  </a:cubicBezTo>
                  <a:cubicBezTo>
                    <a:pt x="3160" y="11847"/>
                    <a:pt x="3301" y="11780"/>
                    <a:pt x="3372" y="11656"/>
                  </a:cubicBezTo>
                  <a:cubicBezTo>
                    <a:pt x="3527" y="11457"/>
                    <a:pt x="3638" y="11235"/>
                    <a:pt x="3705" y="10991"/>
                  </a:cubicBezTo>
                  <a:cubicBezTo>
                    <a:pt x="3882" y="10459"/>
                    <a:pt x="3993" y="9904"/>
                    <a:pt x="4037" y="9350"/>
                  </a:cubicBezTo>
                  <a:cubicBezTo>
                    <a:pt x="4082" y="8906"/>
                    <a:pt x="4082" y="8928"/>
                    <a:pt x="4481" y="8840"/>
                  </a:cubicBezTo>
                  <a:cubicBezTo>
                    <a:pt x="5568" y="8662"/>
                    <a:pt x="6654" y="8396"/>
                    <a:pt x="7719" y="8063"/>
                  </a:cubicBezTo>
                  <a:cubicBezTo>
                    <a:pt x="9427" y="7531"/>
                    <a:pt x="10957" y="6489"/>
                    <a:pt x="12088" y="5069"/>
                  </a:cubicBezTo>
                  <a:cubicBezTo>
                    <a:pt x="12155" y="5003"/>
                    <a:pt x="12155" y="4914"/>
                    <a:pt x="12288" y="4892"/>
                  </a:cubicBezTo>
                  <a:cubicBezTo>
                    <a:pt x="12332" y="5069"/>
                    <a:pt x="12443" y="5224"/>
                    <a:pt x="12598" y="5335"/>
                  </a:cubicBezTo>
                  <a:cubicBezTo>
                    <a:pt x="12650" y="5365"/>
                    <a:pt x="12699" y="5380"/>
                    <a:pt x="12743" y="5380"/>
                  </a:cubicBezTo>
                  <a:cubicBezTo>
                    <a:pt x="12830" y="5380"/>
                    <a:pt x="12894" y="5320"/>
                    <a:pt x="12909" y="5202"/>
                  </a:cubicBezTo>
                  <a:cubicBezTo>
                    <a:pt x="12931" y="4958"/>
                    <a:pt x="12909" y="4714"/>
                    <a:pt x="12842" y="4470"/>
                  </a:cubicBezTo>
                  <a:cubicBezTo>
                    <a:pt x="12754" y="4226"/>
                    <a:pt x="12798" y="3982"/>
                    <a:pt x="12931" y="3760"/>
                  </a:cubicBezTo>
                  <a:cubicBezTo>
                    <a:pt x="13353" y="3029"/>
                    <a:pt x="13663" y="2252"/>
                    <a:pt x="13885" y="1432"/>
                  </a:cubicBezTo>
                  <a:cubicBezTo>
                    <a:pt x="13996" y="1099"/>
                    <a:pt x="13996" y="722"/>
                    <a:pt x="13885" y="389"/>
                  </a:cubicBezTo>
                  <a:cubicBezTo>
                    <a:pt x="13775" y="97"/>
                    <a:pt x="13696" y="0"/>
                    <a:pt x="134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rot="690462">
              <a:off x="6223820" y="163571"/>
              <a:ext cx="599976" cy="177400"/>
            </a:xfrm>
            <a:custGeom>
              <a:avLst/>
              <a:gdLst/>
              <a:ahLst/>
              <a:cxnLst/>
              <a:rect l="l" t="t" r="r" b="b"/>
              <a:pathLst>
                <a:path w="23999" h="7096" extrusionOk="0">
                  <a:moveTo>
                    <a:pt x="13559" y="1"/>
                  </a:moveTo>
                  <a:cubicBezTo>
                    <a:pt x="11568" y="1"/>
                    <a:pt x="9579" y="158"/>
                    <a:pt x="7608" y="474"/>
                  </a:cubicBezTo>
                  <a:cubicBezTo>
                    <a:pt x="6832" y="607"/>
                    <a:pt x="6033" y="807"/>
                    <a:pt x="5301" y="1073"/>
                  </a:cubicBezTo>
                  <a:cubicBezTo>
                    <a:pt x="5172" y="1116"/>
                    <a:pt x="5034" y="1140"/>
                    <a:pt x="4899" y="1140"/>
                  </a:cubicBezTo>
                  <a:cubicBezTo>
                    <a:pt x="4824" y="1140"/>
                    <a:pt x="4751" y="1133"/>
                    <a:pt x="4680" y="1117"/>
                  </a:cubicBezTo>
                  <a:cubicBezTo>
                    <a:pt x="3527" y="917"/>
                    <a:pt x="2374" y="829"/>
                    <a:pt x="1220" y="696"/>
                  </a:cubicBezTo>
                  <a:cubicBezTo>
                    <a:pt x="1123" y="688"/>
                    <a:pt x="1025" y="682"/>
                    <a:pt x="929" y="682"/>
                  </a:cubicBezTo>
                  <a:cubicBezTo>
                    <a:pt x="762" y="682"/>
                    <a:pt x="599" y="698"/>
                    <a:pt x="444" y="740"/>
                  </a:cubicBezTo>
                  <a:cubicBezTo>
                    <a:pt x="89" y="829"/>
                    <a:pt x="0" y="1006"/>
                    <a:pt x="222" y="1339"/>
                  </a:cubicBezTo>
                  <a:cubicBezTo>
                    <a:pt x="333" y="1494"/>
                    <a:pt x="488" y="1627"/>
                    <a:pt x="666" y="1738"/>
                  </a:cubicBezTo>
                  <a:cubicBezTo>
                    <a:pt x="1265" y="2159"/>
                    <a:pt x="1908" y="2537"/>
                    <a:pt x="2573" y="2869"/>
                  </a:cubicBezTo>
                  <a:cubicBezTo>
                    <a:pt x="3017" y="3091"/>
                    <a:pt x="3017" y="3091"/>
                    <a:pt x="2773" y="3402"/>
                  </a:cubicBezTo>
                  <a:cubicBezTo>
                    <a:pt x="2551" y="3646"/>
                    <a:pt x="2351" y="3912"/>
                    <a:pt x="2196" y="4200"/>
                  </a:cubicBezTo>
                  <a:cubicBezTo>
                    <a:pt x="2085" y="4377"/>
                    <a:pt x="2085" y="4599"/>
                    <a:pt x="2241" y="4732"/>
                  </a:cubicBezTo>
                  <a:cubicBezTo>
                    <a:pt x="2370" y="4898"/>
                    <a:pt x="2575" y="4987"/>
                    <a:pt x="2794" y="4987"/>
                  </a:cubicBezTo>
                  <a:cubicBezTo>
                    <a:pt x="2838" y="4987"/>
                    <a:pt x="2883" y="4984"/>
                    <a:pt x="2928" y="4976"/>
                  </a:cubicBezTo>
                  <a:cubicBezTo>
                    <a:pt x="3239" y="4910"/>
                    <a:pt x="3549" y="4799"/>
                    <a:pt x="3837" y="4621"/>
                  </a:cubicBezTo>
                  <a:cubicBezTo>
                    <a:pt x="4414" y="4289"/>
                    <a:pt x="4969" y="3867"/>
                    <a:pt x="5457" y="3402"/>
                  </a:cubicBezTo>
                  <a:cubicBezTo>
                    <a:pt x="5659" y="3211"/>
                    <a:pt x="5752" y="3123"/>
                    <a:pt x="5874" y="3123"/>
                  </a:cubicBezTo>
                  <a:cubicBezTo>
                    <a:pt x="5980" y="3123"/>
                    <a:pt x="6107" y="3189"/>
                    <a:pt x="6344" y="3313"/>
                  </a:cubicBezTo>
                  <a:cubicBezTo>
                    <a:pt x="7785" y="4045"/>
                    <a:pt x="9249" y="4710"/>
                    <a:pt x="10735" y="5309"/>
                  </a:cubicBezTo>
                  <a:cubicBezTo>
                    <a:pt x="12492" y="5998"/>
                    <a:pt x="14346" y="6348"/>
                    <a:pt x="16216" y="6348"/>
                  </a:cubicBezTo>
                  <a:cubicBezTo>
                    <a:pt x="16872" y="6348"/>
                    <a:pt x="17531" y="6305"/>
                    <a:pt x="18187" y="6218"/>
                  </a:cubicBezTo>
                  <a:cubicBezTo>
                    <a:pt x="18243" y="6196"/>
                    <a:pt x="18304" y="6185"/>
                    <a:pt x="18368" y="6185"/>
                  </a:cubicBezTo>
                  <a:cubicBezTo>
                    <a:pt x="18431" y="6185"/>
                    <a:pt x="18498" y="6196"/>
                    <a:pt x="18564" y="6218"/>
                  </a:cubicBezTo>
                  <a:cubicBezTo>
                    <a:pt x="18476" y="6440"/>
                    <a:pt x="18498" y="6684"/>
                    <a:pt x="18587" y="6884"/>
                  </a:cubicBezTo>
                  <a:cubicBezTo>
                    <a:pt x="18659" y="7013"/>
                    <a:pt x="18768" y="7096"/>
                    <a:pt x="18878" y="7096"/>
                  </a:cubicBezTo>
                  <a:cubicBezTo>
                    <a:pt x="18938" y="7096"/>
                    <a:pt x="18998" y="7071"/>
                    <a:pt x="19052" y="7017"/>
                  </a:cubicBezTo>
                  <a:cubicBezTo>
                    <a:pt x="19274" y="6817"/>
                    <a:pt x="19429" y="6573"/>
                    <a:pt x="19518" y="6307"/>
                  </a:cubicBezTo>
                  <a:cubicBezTo>
                    <a:pt x="19629" y="6019"/>
                    <a:pt x="19895" y="5797"/>
                    <a:pt x="20184" y="5730"/>
                  </a:cubicBezTo>
                  <a:cubicBezTo>
                    <a:pt x="21204" y="5398"/>
                    <a:pt x="22180" y="4954"/>
                    <a:pt x="23067" y="4377"/>
                  </a:cubicBezTo>
                  <a:cubicBezTo>
                    <a:pt x="23466" y="4178"/>
                    <a:pt x="23754" y="3845"/>
                    <a:pt x="23887" y="3424"/>
                  </a:cubicBezTo>
                  <a:cubicBezTo>
                    <a:pt x="23998" y="3002"/>
                    <a:pt x="23932" y="2847"/>
                    <a:pt x="23466" y="2581"/>
                  </a:cubicBezTo>
                  <a:cubicBezTo>
                    <a:pt x="22047" y="1738"/>
                    <a:pt x="20516" y="1095"/>
                    <a:pt x="18942" y="673"/>
                  </a:cubicBezTo>
                  <a:cubicBezTo>
                    <a:pt x="17433" y="230"/>
                    <a:pt x="15881" y="8"/>
                    <a:pt x="14306" y="8"/>
                  </a:cubicBezTo>
                  <a:cubicBezTo>
                    <a:pt x="14057" y="3"/>
                    <a:pt x="13808" y="1"/>
                    <a:pt x="13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rot="690462">
              <a:off x="5912032" y="-307031"/>
              <a:ext cx="247326" cy="332901"/>
            </a:xfrm>
            <a:custGeom>
              <a:avLst/>
              <a:gdLst/>
              <a:ahLst/>
              <a:cxnLst/>
              <a:rect l="l" t="t" r="r" b="b"/>
              <a:pathLst>
                <a:path w="9893" h="13316" extrusionOk="0">
                  <a:moveTo>
                    <a:pt x="9340" y="1"/>
                  </a:moveTo>
                  <a:cubicBezTo>
                    <a:pt x="9319" y="1"/>
                    <a:pt x="9296" y="2"/>
                    <a:pt x="9271" y="4"/>
                  </a:cubicBezTo>
                  <a:cubicBezTo>
                    <a:pt x="8406" y="48"/>
                    <a:pt x="7586" y="314"/>
                    <a:pt x="6854" y="780"/>
                  </a:cubicBezTo>
                  <a:cubicBezTo>
                    <a:pt x="6078" y="1290"/>
                    <a:pt x="5412" y="1956"/>
                    <a:pt x="4902" y="2732"/>
                  </a:cubicBezTo>
                  <a:cubicBezTo>
                    <a:pt x="4015" y="3996"/>
                    <a:pt x="3261" y="5327"/>
                    <a:pt x="2640" y="6724"/>
                  </a:cubicBezTo>
                  <a:cubicBezTo>
                    <a:pt x="2374" y="7301"/>
                    <a:pt x="2174" y="7900"/>
                    <a:pt x="2019" y="8499"/>
                  </a:cubicBezTo>
                  <a:cubicBezTo>
                    <a:pt x="1997" y="8654"/>
                    <a:pt x="1908" y="8765"/>
                    <a:pt x="1819" y="8853"/>
                  </a:cubicBezTo>
                  <a:cubicBezTo>
                    <a:pt x="1309" y="9319"/>
                    <a:pt x="843" y="9852"/>
                    <a:pt x="378" y="10384"/>
                  </a:cubicBezTo>
                  <a:cubicBezTo>
                    <a:pt x="244" y="10517"/>
                    <a:pt x="156" y="10672"/>
                    <a:pt x="89" y="10827"/>
                  </a:cubicBezTo>
                  <a:cubicBezTo>
                    <a:pt x="0" y="11049"/>
                    <a:pt x="67" y="11315"/>
                    <a:pt x="267" y="11471"/>
                  </a:cubicBezTo>
                  <a:cubicBezTo>
                    <a:pt x="355" y="11537"/>
                    <a:pt x="466" y="11559"/>
                    <a:pt x="577" y="11559"/>
                  </a:cubicBezTo>
                  <a:cubicBezTo>
                    <a:pt x="715" y="11567"/>
                    <a:pt x="856" y="11573"/>
                    <a:pt x="998" y="11573"/>
                  </a:cubicBezTo>
                  <a:cubicBezTo>
                    <a:pt x="1243" y="11573"/>
                    <a:pt x="1491" y="11557"/>
                    <a:pt x="1730" y="11515"/>
                  </a:cubicBezTo>
                  <a:cubicBezTo>
                    <a:pt x="1796" y="11497"/>
                    <a:pt x="1844" y="11486"/>
                    <a:pt x="1879" y="11486"/>
                  </a:cubicBezTo>
                  <a:cubicBezTo>
                    <a:pt x="1976" y="11486"/>
                    <a:pt x="1980" y="11572"/>
                    <a:pt x="1997" y="11848"/>
                  </a:cubicBezTo>
                  <a:cubicBezTo>
                    <a:pt x="2019" y="12203"/>
                    <a:pt x="2063" y="12535"/>
                    <a:pt x="2107" y="12868"/>
                  </a:cubicBezTo>
                  <a:cubicBezTo>
                    <a:pt x="2152" y="13045"/>
                    <a:pt x="2196" y="13223"/>
                    <a:pt x="2329" y="13289"/>
                  </a:cubicBezTo>
                  <a:cubicBezTo>
                    <a:pt x="2364" y="13307"/>
                    <a:pt x="2400" y="13315"/>
                    <a:pt x="2436" y="13315"/>
                  </a:cubicBezTo>
                  <a:cubicBezTo>
                    <a:pt x="2537" y="13315"/>
                    <a:pt x="2635" y="13249"/>
                    <a:pt x="2684" y="13134"/>
                  </a:cubicBezTo>
                  <a:cubicBezTo>
                    <a:pt x="2795" y="12868"/>
                    <a:pt x="2862" y="12602"/>
                    <a:pt x="2884" y="12336"/>
                  </a:cubicBezTo>
                  <a:cubicBezTo>
                    <a:pt x="2972" y="11692"/>
                    <a:pt x="2995" y="11049"/>
                    <a:pt x="2995" y="10406"/>
                  </a:cubicBezTo>
                  <a:cubicBezTo>
                    <a:pt x="2995" y="9896"/>
                    <a:pt x="2995" y="9896"/>
                    <a:pt x="3283" y="9852"/>
                  </a:cubicBezTo>
                  <a:cubicBezTo>
                    <a:pt x="4104" y="9718"/>
                    <a:pt x="4902" y="9497"/>
                    <a:pt x="5678" y="9186"/>
                  </a:cubicBezTo>
                  <a:cubicBezTo>
                    <a:pt x="6965" y="8654"/>
                    <a:pt x="8007" y="7589"/>
                    <a:pt x="8761" y="5970"/>
                  </a:cubicBezTo>
                  <a:cubicBezTo>
                    <a:pt x="8806" y="5904"/>
                    <a:pt x="8828" y="5793"/>
                    <a:pt x="8917" y="5771"/>
                  </a:cubicBezTo>
                  <a:cubicBezTo>
                    <a:pt x="8961" y="5970"/>
                    <a:pt x="9072" y="6170"/>
                    <a:pt x="9205" y="6325"/>
                  </a:cubicBezTo>
                  <a:cubicBezTo>
                    <a:pt x="9244" y="6365"/>
                    <a:pt x="9281" y="6384"/>
                    <a:pt x="9313" y="6384"/>
                  </a:cubicBezTo>
                  <a:cubicBezTo>
                    <a:pt x="9371" y="6384"/>
                    <a:pt x="9412" y="6320"/>
                    <a:pt x="9427" y="6192"/>
                  </a:cubicBezTo>
                  <a:cubicBezTo>
                    <a:pt x="9427" y="5881"/>
                    <a:pt x="9382" y="5593"/>
                    <a:pt x="9294" y="5327"/>
                  </a:cubicBezTo>
                  <a:cubicBezTo>
                    <a:pt x="9227" y="5039"/>
                    <a:pt x="9227" y="4750"/>
                    <a:pt x="9316" y="4462"/>
                  </a:cubicBezTo>
                  <a:cubicBezTo>
                    <a:pt x="9582" y="3575"/>
                    <a:pt x="9759" y="2665"/>
                    <a:pt x="9848" y="1756"/>
                  </a:cubicBezTo>
                  <a:cubicBezTo>
                    <a:pt x="9892" y="1335"/>
                    <a:pt x="9870" y="913"/>
                    <a:pt x="9759" y="492"/>
                  </a:cubicBezTo>
                  <a:cubicBezTo>
                    <a:pt x="9638" y="109"/>
                    <a:pt x="9554" y="1"/>
                    <a:pt x="93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rot="690462">
              <a:off x="4753067" y="663338"/>
              <a:ext cx="404251" cy="286801"/>
            </a:xfrm>
            <a:custGeom>
              <a:avLst/>
              <a:gdLst/>
              <a:ahLst/>
              <a:cxnLst/>
              <a:rect l="l" t="t" r="r" b="b"/>
              <a:pathLst>
                <a:path w="16170" h="11472" extrusionOk="0">
                  <a:moveTo>
                    <a:pt x="15593" y="1"/>
                  </a:moveTo>
                  <a:cubicBezTo>
                    <a:pt x="15535" y="1"/>
                    <a:pt x="15469" y="5"/>
                    <a:pt x="15393" y="13"/>
                  </a:cubicBezTo>
                  <a:cubicBezTo>
                    <a:pt x="14129" y="169"/>
                    <a:pt x="12865" y="501"/>
                    <a:pt x="11667" y="967"/>
                  </a:cubicBezTo>
                  <a:cubicBezTo>
                    <a:pt x="10536" y="1433"/>
                    <a:pt x="9449" y="2032"/>
                    <a:pt x="8473" y="2786"/>
                  </a:cubicBezTo>
                  <a:cubicBezTo>
                    <a:pt x="7054" y="3806"/>
                    <a:pt x="5745" y="4982"/>
                    <a:pt x="4526" y="6246"/>
                  </a:cubicBezTo>
                  <a:cubicBezTo>
                    <a:pt x="4082" y="6712"/>
                    <a:pt x="3705" y="7199"/>
                    <a:pt x="3372" y="7732"/>
                  </a:cubicBezTo>
                  <a:cubicBezTo>
                    <a:pt x="3283" y="7865"/>
                    <a:pt x="3150" y="7976"/>
                    <a:pt x="2995" y="8042"/>
                  </a:cubicBezTo>
                  <a:cubicBezTo>
                    <a:pt x="2197" y="8464"/>
                    <a:pt x="1420" y="8952"/>
                    <a:pt x="644" y="9417"/>
                  </a:cubicBezTo>
                  <a:cubicBezTo>
                    <a:pt x="467" y="9528"/>
                    <a:pt x="311" y="9661"/>
                    <a:pt x="178" y="9817"/>
                  </a:cubicBezTo>
                  <a:cubicBezTo>
                    <a:pt x="1" y="10038"/>
                    <a:pt x="45" y="10216"/>
                    <a:pt x="334" y="10305"/>
                  </a:cubicBezTo>
                  <a:cubicBezTo>
                    <a:pt x="489" y="10349"/>
                    <a:pt x="644" y="10349"/>
                    <a:pt x="799" y="10349"/>
                  </a:cubicBezTo>
                  <a:cubicBezTo>
                    <a:pt x="1376" y="10305"/>
                    <a:pt x="1953" y="10238"/>
                    <a:pt x="2507" y="10127"/>
                  </a:cubicBezTo>
                  <a:cubicBezTo>
                    <a:pt x="2634" y="10106"/>
                    <a:pt x="2720" y="10092"/>
                    <a:pt x="2779" y="10092"/>
                  </a:cubicBezTo>
                  <a:cubicBezTo>
                    <a:pt x="2906" y="10092"/>
                    <a:pt x="2906" y="10159"/>
                    <a:pt x="2906" y="10371"/>
                  </a:cubicBezTo>
                  <a:cubicBezTo>
                    <a:pt x="2884" y="10637"/>
                    <a:pt x="2884" y="10881"/>
                    <a:pt x="2929" y="11147"/>
                  </a:cubicBezTo>
                  <a:cubicBezTo>
                    <a:pt x="2951" y="11303"/>
                    <a:pt x="3017" y="11436"/>
                    <a:pt x="3195" y="11458"/>
                  </a:cubicBezTo>
                  <a:cubicBezTo>
                    <a:pt x="3236" y="11467"/>
                    <a:pt x="3277" y="11471"/>
                    <a:pt x="3319" y="11471"/>
                  </a:cubicBezTo>
                  <a:cubicBezTo>
                    <a:pt x="3481" y="11471"/>
                    <a:pt x="3643" y="11404"/>
                    <a:pt x="3749" y="11280"/>
                  </a:cubicBezTo>
                  <a:cubicBezTo>
                    <a:pt x="3927" y="11081"/>
                    <a:pt x="4060" y="10859"/>
                    <a:pt x="4148" y="10637"/>
                  </a:cubicBezTo>
                  <a:cubicBezTo>
                    <a:pt x="4348" y="10127"/>
                    <a:pt x="4503" y="9617"/>
                    <a:pt x="4592" y="9085"/>
                  </a:cubicBezTo>
                  <a:cubicBezTo>
                    <a:pt x="4636" y="8685"/>
                    <a:pt x="4636" y="8685"/>
                    <a:pt x="5102" y="8619"/>
                  </a:cubicBezTo>
                  <a:cubicBezTo>
                    <a:pt x="6344" y="8397"/>
                    <a:pt x="7564" y="8109"/>
                    <a:pt x="8784" y="7754"/>
                  </a:cubicBezTo>
                  <a:cubicBezTo>
                    <a:pt x="10691" y="7222"/>
                    <a:pt x="12444" y="6201"/>
                    <a:pt x="13841" y="4782"/>
                  </a:cubicBezTo>
                  <a:cubicBezTo>
                    <a:pt x="13907" y="4738"/>
                    <a:pt x="13952" y="4649"/>
                    <a:pt x="14085" y="4627"/>
                  </a:cubicBezTo>
                  <a:cubicBezTo>
                    <a:pt x="14129" y="4804"/>
                    <a:pt x="14262" y="4937"/>
                    <a:pt x="14417" y="5026"/>
                  </a:cubicBezTo>
                  <a:cubicBezTo>
                    <a:pt x="14471" y="5046"/>
                    <a:pt x="14520" y="5056"/>
                    <a:pt x="14564" y="5056"/>
                  </a:cubicBezTo>
                  <a:cubicBezTo>
                    <a:pt x="14667" y="5056"/>
                    <a:pt x="14741" y="5001"/>
                    <a:pt x="14772" y="4893"/>
                  </a:cubicBezTo>
                  <a:cubicBezTo>
                    <a:pt x="14817" y="4671"/>
                    <a:pt x="14795" y="4427"/>
                    <a:pt x="14706" y="4227"/>
                  </a:cubicBezTo>
                  <a:cubicBezTo>
                    <a:pt x="14639" y="3983"/>
                    <a:pt x="14706" y="3717"/>
                    <a:pt x="14861" y="3540"/>
                  </a:cubicBezTo>
                  <a:cubicBezTo>
                    <a:pt x="15349" y="2852"/>
                    <a:pt x="15726" y="2120"/>
                    <a:pt x="16014" y="1322"/>
                  </a:cubicBezTo>
                  <a:cubicBezTo>
                    <a:pt x="16147" y="1011"/>
                    <a:pt x="16170" y="657"/>
                    <a:pt x="16059" y="346"/>
                  </a:cubicBezTo>
                  <a:cubicBezTo>
                    <a:pt x="15950" y="92"/>
                    <a:pt x="15856" y="1"/>
                    <a:pt x="155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rot="690462">
              <a:off x="5223391" y="420061"/>
              <a:ext cx="389826" cy="321051"/>
            </a:xfrm>
            <a:custGeom>
              <a:avLst/>
              <a:gdLst/>
              <a:ahLst/>
              <a:cxnLst/>
              <a:rect l="l" t="t" r="r" b="b"/>
              <a:pathLst>
                <a:path w="15593" h="12842" extrusionOk="0">
                  <a:moveTo>
                    <a:pt x="15026" y="0"/>
                  </a:moveTo>
                  <a:cubicBezTo>
                    <a:pt x="14946" y="0"/>
                    <a:pt x="14850" y="15"/>
                    <a:pt x="14727" y="41"/>
                  </a:cubicBezTo>
                  <a:cubicBezTo>
                    <a:pt x="13441" y="307"/>
                    <a:pt x="12199" y="750"/>
                    <a:pt x="11023" y="1371"/>
                  </a:cubicBezTo>
                  <a:cubicBezTo>
                    <a:pt x="9892" y="1926"/>
                    <a:pt x="8872" y="2635"/>
                    <a:pt x="7941" y="3500"/>
                  </a:cubicBezTo>
                  <a:cubicBezTo>
                    <a:pt x="6588" y="4676"/>
                    <a:pt x="5346" y="5985"/>
                    <a:pt x="4237" y="7404"/>
                  </a:cubicBezTo>
                  <a:cubicBezTo>
                    <a:pt x="3837" y="7914"/>
                    <a:pt x="3505" y="8446"/>
                    <a:pt x="3216" y="9023"/>
                  </a:cubicBezTo>
                  <a:cubicBezTo>
                    <a:pt x="3128" y="9178"/>
                    <a:pt x="3017" y="9289"/>
                    <a:pt x="2862" y="9378"/>
                  </a:cubicBezTo>
                  <a:cubicBezTo>
                    <a:pt x="2085" y="9888"/>
                    <a:pt x="1353" y="10465"/>
                    <a:pt x="599" y="11019"/>
                  </a:cubicBezTo>
                  <a:cubicBezTo>
                    <a:pt x="422" y="11130"/>
                    <a:pt x="267" y="11285"/>
                    <a:pt x="156" y="11463"/>
                  </a:cubicBezTo>
                  <a:cubicBezTo>
                    <a:pt x="0" y="11707"/>
                    <a:pt x="67" y="11862"/>
                    <a:pt x="355" y="11929"/>
                  </a:cubicBezTo>
                  <a:cubicBezTo>
                    <a:pt x="433" y="11940"/>
                    <a:pt x="516" y="11945"/>
                    <a:pt x="599" y="11945"/>
                  </a:cubicBezTo>
                  <a:cubicBezTo>
                    <a:pt x="682" y="11945"/>
                    <a:pt x="766" y="11940"/>
                    <a:pt x="843" y="11929"/>
                  </a:cubicBezTo>
                  <a:cubicBezTo>
                    <a:pt x="1420" y="11840"/>
                    <a:pt x="1997" y="11707"/>
                    <a:pt x="2573" y="11552"/>
                  </a:cubicBezTo>
                  <a:cubicBezTo>
                    <a:pt x="2704" y="11513"/>
                    <a:pt x="2789" y="11491"/>
                    <a:pt x="2846" y="11491"/>
                  </a:cubicBezTo>
                  <a:cubicBezTo>
                    <a:pt x="2953" y="11491"/>
                    <a:pt x="2958" y="11570"/>
                    <a:pt x="2972" y="11773"/>
                  </a:cubicBezTo>
                  <a:cubicBezTo>
                    <a:pt x="2972" y="12040"/>
                    <a:pt x="3017" y="12306"/>
                    <a:pt x="3083" y="12550"/>
                  </a:cubicBezTo>
                  <a:cubicBezTo>
                    <a:pt x="3128" y="12705"/>
                    <a:pt x="3194" y="12838"/>
                    <a:pt x="3394" y="12838"/>
                  </a:cubicBezTo>
                  <a:cubicBezTo>
                    <a:pt x="3414" y="12840"/>
                    <a:pt x="3434" y="12841"/>
                    <a:pt x="3454" y="12841"/>
                  </a:cubicBezTo>
                  <a:cubicBezTo>
                    <a:pt x="3633" y="12841"/>
                    <a:pt x="3806" y="12753"/>
                    <a:pt x="3926" y="12594"/>
                  </a:cubicBezTo>
                  <a:cubicBezTo>
                    <a:pt x="4081" y="12394"/>
                    <a:pt x="4192" y="12150"/>
                    <a:pt x="4281" y="11906"/>
                  </a:cubicBezTo>
                  <a:cubicBezTo>
                    <a:pt x="4436" y="11374"/>
                    <a:pt x="4525" y="10842"/>
                    <a:pt x="4569" y="10287"/>
                  </a:cubicBezTo>
                  <a:cubicBezTo>
                    <a:pt x="4591" y="9888"/>
                    <a:pt x="4591" y="9888"/>
                    <a:pt x="5035" y="9755"/>
                  </a:cubicBezTo>
                  <a:cubicBezTo>
                    <a:pt x="6277" y="9422"/>
                    <a:pt x="7497" y="9001"/>
                    <a:pt x="8717" y="8535"/>
                  </a:cubicBezTo>
                  <a:cubicBezTo>
                    <a:pt x="10602" y="7803"/>
                    <a:pt x="12288" y="6606"/>
                    <a:pt x="13574" y="5053"/>
                  </a:cubicBezTo>
                  <a:cubicBezTo>
                    <a:pt x="13641" y="4986"/>
                    <a:pt x="13685" y="4876"/>
                    <a:pt x="13818" y="4853"/>
                  </a:cubicBezTo>
                  <a:cubicBezTo>
                    <a:pt x="13885" y="5031"/>
                    <a:pt x="14018" y="5164"/>
                    <a:pt x="14195" y="5230"/>
                  </a:cubicBezTo>
                  <a:cubicBezTo>
                    <a:pt x="14237" y="5241"/>
                    <a:pt x="14278" y="5246"/>
                    <a:pt x="14316" y="5246"/>
                  </a:cubicBezTo>
                  <a:cubicBezTo>
                    <a:pt x="14438" y="5246"/>
                    <a:pt x="14533" y="5189"/>
                    <a:pt x="14550" y="5053"/>
                  </a:cubicBezTo>
                  <a:cubicBezTo>
                    <a:pt x="14572" y="4809"/>
                    <a:pt x="14528" y="4587"/>
                    <a:pt x="14417" y="4365"/>
                  </a:cubicBezTo>
                  <a:cubicBezTo>
                    <a:pt x="14328" y="4144"/>
                    <a:pt x="14373" y="3878"/>
                    <a:pt x="14506" y="3678"/>
                  </a:cubicBezTo>
                  <a:cubicBezTo>
                    <a:pt x="14927" y="2924"/>
                    <a:pt x="15260" y="2148"/>
                    <a:pt x="15482" y="1305"/>
                  </a:cubicBezTo>
                  <a:cubicBezTo>
                    <a:pt x="15592" y="994"/>
                    <a:pt x="15570" y="617"/>
                    <a:pt x="15437" y="307"/>
                  </a:cubicBezTo>
                  <a:cubicBezTo>
                    <a:pt x="15311" y="87"/>
                    <a:pt x="15219" y="0"/>
                    <a:pt x="150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rot="690462">
              <a:off x="6021966" y="-615505"/>
              <a:ext cx="324951" cy="89225"/>
            </a:xfrm>
            <a:custGeom>
              <a:avLst/>
              <a:gdLst/>
              <a:ahLst/>
              <a:cxnLst/>
              <a:rect l="l" t="t" r="r" b="b"/>
              <a:pathLst>
                <a:path w="12998" h="3569" extrusionOk="0">
                  <a:moveTo>
                    <a:pt x="8619" y="1"/>
                  </a:moveTo>
                  <a:cubicBezTo>
                    <a:pt x="8282" y="1"/>
                    <a:pt x="7945" y="18"/>
                    <a:pt x="7608" y="54"/>
                  </a:cubicBezTo>
                  <a:cubicBezTo>
                    <a:pt x="6410" y="187"/>
                    <a:pt x="5212" y="409"/>
                    <a:pt x="4059" y="741"/>
                  </a:cubicBezTo>
                  <a:cubicBezTo>
                    <a:pt x="3638" y="852"/>
                    <a:pt x="3238" y="1030"/>
                    <a:pt x="2839" y="1229"/>
                  </a:cubicBezTo>
                  <a:cubicBezTo>
                    <a:pt x="2774" y="1262"/>
                    <a:pt x="2697" y="1282"/>
                    <a:pt x="2617" y="1282"/>
                  </a:cubicBezTo>
                  <a:cubicBezTo>
                    <a:pt x="2588" y="1282"/>
                    <a:pt x="2558" y="1280"/>
                    <a:pt x="2529" y="1274"/>
                  </a:cubicBezTo>
                  <a:cubicBezTo>
                    <a:pt x="2314" y="1266"/>
                    <a:pt x="2102" y="1264"/>
                    <a:pt x="1891" y="1264"/>
                  </a:cubicBezTo>
                  <a:cubicBezTo>
                    <a:pt x="1469" y="1264"/>
                    <a:pt x="1050" y="1274"/>
                    <a:pt x="621" y="1274"/>
                  </a:cubicBezTo>
                  <a:cubicBezTo>
                    <a:pt x="488" y="1274"/>
                    <a:pt x="355" y="1296"/>
                    <a:pt x="222" y="1340"/>
                  </a:cubicBezTo>
                  <a:cubicBezTo>
                    <a:pt x="22" y="1407"/>
                    <a:pt x="0" y="1540"/>
                    <a:pt x="133" y="1695"/>
                  </a:cubicBezTo>
                  <a:cubicBezTo>
                    <a:pt x="222" y="1762"/>
                    <a:pt x="311" y="1828"/>
                    <a:pt x="422" y="1873"/>
                  </a:cubicBezTo>
                  <a:cubicBezTo>
                    <a:pt x="777" y="2050"/>
                    <a:pt x="1131" y="2205"/>
                    <a:pt x="1508" y="2360"/>
                  </a:cubicBezTo>
                  <a:cubicBezTo>
                    <a:pt x="1775" y="2449"/>
                    <a:pt x="1752" y="2449"/>
                    <a:pt x="1642" y="2627"/>
                  </a:cubicBezTo>
                  <a:cubicBezTo>
                    <a:pt x="1553" y="2782"/>
                    <a:pt x="1464" y="2937"/>
                    <a:pt x="1398" y="3092"/>
                  </a:cubicBezTo>
                  <a:cubicBezTo>
                    <a:pt x="1353" y="3181"/>
                    <a:pt x="1375" y="3314"/>
                    <a:pt x="1442" y="3381"/>
                  </a:cubicBezTo>
                  <a:cubicBezTo>
                    <a:pt x="1516" y="3440"/>
                    <a:pt x="1610" y="3469"/>
                    <a:pt x="1703" y="3469"/>
                  </a:cubicBezTo>
                  <a:cubicBezTo>
                    <a:pt x="1750" y="3469"/>
                    <a:pt x="1797" y="3462"/>
                    <a:pt x="1841" y="3447"/>
                  </a:cubicBezTo>
                  <a:cubicBezTo>
                    <a:pt x="1996" y="3403"/>
                    <a:pt x="2174" y="3314"/>
                    <a:pt x="2307" y="3203"/>
                  </a:cubicBezTo>
                  <a:cubicBezTo>
                    <a:pt x="2595" y="2981"/>
                    <a:pt x="2861" y="2737"/>
                    <a:pt x="3105" y="2449"/>
                  </a:cubicBezTo>
                  <a:cubicBezTo>
                    <a:pt x="3209" y="2319"/>
                    <a:pt x="3252" y="2265"/>
                    <a:pt x="3328" y="2265"/>
                  </a:cubicBezTo>
                  <a:cubicBezTo>
                    <a:pt x="3382" y="2265"/>
                    <a:pt x="3452" y="2292"/>
                    <a:pt x="3571" y="2338"/>
                  </a:cubicBezTo>
                  <a:cubicBezTo>
                    <a:pt x="4392" y="2649"/>
                    <a:pt x="5212" y="2915"/>
                    <a:pt x="6055" y="3115"/>
                  </a:cubicBezTo>
                  <a:cubicBezTo>
                    <a:pt x="6721" y="3292"/>
                    <a:pt x="7403" y="3381"/>
                    <a:pt x="8085" y="3381"/>
                  </a:cubicBezTo>
                  <a:cubicBezTo>
                    <a:pt x="8767" y="3381"/>
                    <a:pt x="9449" y="3292"/>
                    <a:pt x="10114" y="3115"/>
                  </a:cubicBezTo>
                  <a:cubicBezTo>
                    <a:pt x="10147" y="3103"/>
                    <a:pt x="10181" y="3098"/>
                    <a:pt x="10211" y="3098"/>
                  </a:cubicBezTo>
                  <a:cubicBezTo>
                    <a:pt x="10242" y="3098"/>
                    <a:pt x="10269" y="3103"/>
                    <a:pt x="10291" y="3115"/>
                  </a:cubicBezTo>
                  <a:cubicBezTo>
                    <a:pt x="10269" y="3248"/>
                    <a:pt x="10291" y="3381"/>
                    <a:pt x="10358" y="3469"/>
                  </a:cubicBezTo>
                  <a:cubicBezTo>
                    <a:pt x="10397" y="3534"/>
                    <a:pt x="10451" y="3569"/>
                    <a:pt x="10506" y="3569"/>
                  </a:cubicBezTo>
                  <a:cubicBezTo>
                    <a:pt x="10546" y="3569"/>
                    <a:pt x="10587" y="3551"/>
                    <a:pt x="10624" y="3514"/>
                  </a:cubicBezTo>
                  <a:cubicBezTo>
                    <a:pt x="10713" y="3403"/>
                    <a:pt x="10779" y="3248"/>
                    <a:pt x="10824" y="3092"/>
                  </a:cubicBezTo>
                  <a:cubicBezTo>
                    <a:pt x="10868" y="2937"/>
                    <a:pt x="10979" y="2804"/>
                    <a:pt x="11134" y="2760"/>
                  </a:cubicBezTo>
                  <a:cubicBezTo>
                    <a:pt x="11667" y="2516"/>
                    <a:pt x="12155" y="2205"/>
                    <a:pt x="12598" y="1850"/>
                  </a:cubicBezTo>
                  <a:cubicBezTo>
                    <a:pt x="12798" y="1717"/>
                    <a:pt x="12931" y="1495"/>
                    <a:pt x="12975" y="1274"/>
                  </a:cubicBezTo>
                  <a:cubicBezTo>
                    <a:pt x="12997" y="1030"/>
                    <a:pt x="12975" y="963"/>
                    <a:pt x="12687" y="852"/>
                  </a:cubicBezTo>
                  <a:cubicBezTo>
                    <a:pt x="11888" y="497"/>
                    <a:pt x="11023" y="253"/>
                    <a:pt x="10136" y="120"/>
                  </a:cubicBezTo>
                  <a:cubicBezTo>
                    <a:pt x="9631" y="40"/>
                    <a:pt x="9125" y="1"/>
                    <a:pt x="86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rot="690462">
              <a:off x="4132288" y="198848"/>
              <a:ext cx="497951" cy="236476"/>
            </a:xfrm>
            <a:custGeom>
              <a:avLst/>
              <a:gdLst/>
              <a:ahLst/>
              <a:cxnLst/>
              <a:rect l="l" t="t" r="r" b="b"/>
              <a:pathLst>
                <a:path w="19918" h="9459" extrusionOk="0">
                  <a:moveTo>
                    <a:pt x="16127" y="0"/>
                  </a:moveTo>
                  <a:cubicBezTo>
                    <a:pt x="14529" y="0"/>
                    <a:pt x="12933" y="295"/>
                    <a:pt x="11423" y="886"/>
                  </a:cubicBezTo>
                  <a:cubicBezTo>
                    <a:pt x="9560" y="1596"/>
                    <a:pt x="7785" y="2461"/>
                    <a:pt x="6078" y="3504"/>
                  </a:cubicBezTo>
                  <a:cubicBezTo>
                    <a:pt x="5457" y="3903"/>
                    <a:pt x="4858" y="4346"/>
                    <a:pt x="4325" y="4834"/>
                  </a:cubicBezTo>
                  <a:cubicBezTo>
                    <a:pt x="4170" y="4967"/>
                    <a:pt x="4015" y="5034"/>
                    <a:pt x="3837" y="5056"/>
                  </a:cubicBezTo>
                  <a:cubicBezTo>
                    <a:pt x="2839" y="5256"/>
                    <a:pt x="1886" y="5544"/>
                    <a:pt x="932" y="5788"/>
                  </a:cubicBezTo>
                  <a:cubicBezTo>
                    <a:pt x="688" y="5855"/>
                    <a:pt x="488" y="5943"/>
                    <a:pt x="289" y="6076"/>
                  </a:cubicBezTo>
                  <a:cubicBezTo>
                    <a:pt x="23" y="6209"/>
                    <a:pt x="0" y="6564"/>
                    <a:pt x="244" y="6742"/>
                  </a:cubicBezTo>
                  <a:cubicBezTo>
                    <a:pt x="377" y="6853"/>
                    <a:pt x="533" y="6941"/>
                    <a:pt x="688" y="6986"/>
                  </a:cubicBezTo>
                  <a:cubicBezTo>
                    <a:pt x="1265" y="7185"/>
                    <a:pt x="1863" y="7341"/>
                    <a:pt x="2484" y="7452"/>
                  </a:cubicBezTo>
                  <a:cubicBezTo>
                    <a:pt x="2884" y="7518"/>
                    <a:pt x="2884" y="7518"/>
                    <a:pt x="2751" y="7895"/>
                  </a:cubicBezTo>
                  <a:cubicBezTo>
                    <a:pt x="2618" y="8206"/>
                    <a:pt x="2529" y="8538"/>
                    <a:pt x="2462" y="8871"/>
                  </a:cubicBezTo>
                  <a:cubicBezTo>
                    <a:pt x="2396" y="9048"/>
                    <a:pt x="2462" y="9248"/>
                    <a:pt x="2595" y="9359"/>
                  </a:cubicBezTo>
                  <a:cubicBezTo>
                    <a:pt x="2684" y="9425"/>
                    <a:pt x="2789" y="9459"/>
                    <a:pt x="2898" y="9459"/>
                  </a:cubicBezTo>
                  <a:cubicBezTo>
                    <a:pt x="3006" y="9459"/>
                    <a:pt x="3117" y="9425"/>
                    <a:pt x="3216" y="9359"/>
                  </a:cubicBezTo>
                  <a:cubicBezTo>
                    <a:pt x="3460" y="9204"/>
                    <a:pt x="3682" y="8982"/>
                    <a:pt x="3882" y="8738"/>
                  </a:cubicBezTo>
                  <a:cubicBezTo>
                    <a:pt x="4281" y="8206"/>
                    <a:pt x="4658" y="7629"/>
                    <a:pt x="4946" y="7008"/>
                  </a:cubicBezTo>
                  <a:cubicBezTo>
                    <a:pt x="5096" y="6695"/>
                    <a:pt x="5144" y="6602"/>
                    <a:pt x="5309" y="6602"/>
                  </a:cubicBezTo>
                  <a:cubicBezTo>
                    <a:pt x="5389" y="6602"/>
                    <a:pt x="5496" y="6624"/>
                    <a:pt x="5656" y="6653"/>
                  </a:cubicBezTo>
                  <a:cubicBezTo>
                    <a:pt x="6965" y="6897"/>
                    <a:pt x="8295" y="7052"/>
                    <a:pt x="9626" y="7141"/>
                  </a:cubicBezTo>
                  <a:cubicBezTo>
                    <a:pt x="9816" y="7151"/>
                    <a:pt x="10006" y="7155"/>
                    <a:pt x="10195" y="7155"/>
                  </a:cubicBezTo>
                  <a:cubicBezTo>
                    <a:pt x="12193" y="7155"/>
                    <a:pt x="14137" y="6624"/>
                    <a:pt x="15859" y="5611"/>
                  </a:cubicBezTo>
                  <a:cubicBezTo>
                    <a:pt x="15948" y="5575"/>
                    <a:pt x="16009" y="5510"/>
                    <a:pt x="16099" y="5510"/>
                  </a:cubicBezTo>
                  <a:cubicBezTo>
                    <a:pt x="16121" y="5510"/>
                    <a:pt x="16144" y="5513"/>
                    <a:pt x="16169" y="5522"/>
                  </a:cubicBezTo>
                  <a:cubicBezTo>
                    <a:pt x="16169" y="5744"/>
                    <a:pt x="16213" y="5966"/>
                    <a:pt x="16347" y="6143"/>
                  </a:cubicBezTo>
                  <a:cubicBezTo>
                    <a:pt x="16411" y="6218"/>
                    <a:pt x="16486" y="6257"/>
                    <a:pt x="16556" y="6257"/>
                  </a:cubicBezTo>
                  <a:cubicBezTo>
                    <a:pt x="16630" y="6257"/>
                    <a:pt x="16700" y="6212"/>
                    <a:pt x="16746" y="6121"/>
                  </a:cubicBezTo>
                  <a:cubicBezTo>
                    <a:pt x="16879" y="5855"/>
                    <a:pt x="16968" y="5566"/>
                    <a:pt x="16968" y="5278"/>
                  </a:cubicBezTo>
                  <a:cubicBezTo>
                    <a:pt x="16990" y="4990"/>
                    <a:pt x="17145" y="4701"/>
                    <a:pt x="17411" y="4524"/>
                  </a:cubicBezTo>
                  <a:cubicBezTo>
                    <a:pt x="18187" y="3858"/>
                    <a:pt x="18875" y="3104"/>
                    <a:pt x="19474" y="2284"/>
                  </a:cubicBezTo>
                  <a:cubicBezTo>
                    <a:pt x="19740" y="1951"/>
                    <a:pt x="19895" y="1530"/>
                    <a:pt x="19917" y="1086"/>
                  </a:cubicBezTo>
                  <a:cubicBezTo>
                    <a:pt x="19917" y="642"/>
                    <a:pt x="19829" y="532"/>
                    <a:pt x="19407" y="421"/>
                  </a:cubicBezTo>
                  <a:cubicBezTo>
                    <a:pt x="18331" y="140"/>
                    <a:pt x="17228" y="0"/>
                    <a:pt x="16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rot="690462">
              <a:off x="8330205" y="2583016"/>
              <a:ext cx="668951" cy="436701"/>
            </a:xfrm>
            <a:custGeom>
              <a:avLst/>
              <a:gdLst/>
              <a:ahLst/>
              <a:cxnLst/>
              <a:rect l="l" t="t" r="r" b="b"/>
              <a:pathLst>
                <a:path w="26758" h="17468" extrusionOk="0">
                  <a:moveTo>
                    <a:pt x="456" y="0"/>
                  </a:moveTo>
                  <a:cubicBezTo>
                    <a:pt x="132" y="0"/>
                    <a:pt x="0" y="207"/>
                    <a:pt x="75" y="620"/>
                  </a:cubicBezTo>
                  <a:cubicBezTo>
                    <a:pt x="120" y="864"/>
                    <a:pt x="231" y="1108"/>
                    <a:pt x="364" y="1307"/>
                  </a:cubicBezTo>
                  <a:cubicBezTo>
                    <a:pt x="852" y="2128"/>
                    <a:pt x="1384" y="2904"/>
                    <a:pt x="1983" y="3658"/>
                  </a:cubicBezTo>
                  <a:cubicBezTo>
                    <a:pt x="2360" y="4168"/>
                    <a:pt x="2360" y="4168"/>
                    <a:pt x="1916" y="4390"/>
                  </a:cubicBezTo>
                  <a:cubicBezTo>
                    <a:pt x="1517" y="4545"/>
                    <a:pt x="1140" y="4767"/>
                    <a:pt x="807" y="5011"/>
                  </a:cubicBezTo>
                  <a:cubicBezTo>
                    <a:pt x="586" y="5144"/>
                    <a:pt x="497" y="5410"/>
                    <a:pt x="563" y="5654"/>
                  </a:cubicBezTo>
                  <a:cubicBezTo>
                    <a:pt x="652" y="5965"/>
                    <a:pt x="918" y="6209"/>
                    <a:pt x="1229" y="6298"/>
                  </a:cubicBezTo>
                  <a:cubicBezTo>
                    <a:pt x="1502" y="6373"/>
                    <a:pt x="1785" y="6408"/>
                    <a:pt x="2071" y="6408"/>
                  </a:cubicBezTo>
                  <a:cubicBezTo>
                    <a:pt x="2204" y="6408"/>
                    <a:pt x="2337" y="6400"/>
                    <a:pt x="2471" y="6386"/>
                  </a:cubicBezTo>
                  <a:cubicBezTo>
                    <a:pt x="3358" y="6320"/>
                    <a:pt x="4223" y="6120"/>
                    <a:pt x="5044" y="5854"/>
                  </a:cubicBezTo>
                  <a:cubicBezTo>
                    <a:pt x="5279" y="5770"/>
                    <a:pt x="5425" y="5718"/>
                    <a:pt x="5539" y="5718"/>
                  </a:cubicBezTo>
                  <a:cubicBezTo>
                    <a:pt x="5728" y="5718"/>
                    <a:pt x="5832" y="5859"/>
                    <a:pt x="6108" y="6231"/>
                  </a:cubicBezTo>
                  <a:cubicBezTo>
                    <a:pt x="7372" y="7872"/>
                    <a:pt x="8703" y="9425"/>
                    <a:pt x="10145" y="10911"/>
                  </a:cubicBezTo>
                  <a:cubicBezTo>
                    <a:pt x="12518" y="13351"/>
                    <a:pt x="15224" y="15103"/>
                    <a:pt x="18262" y="16012"/>
                  </a:cubicBezTo>
                  <a:cubicBezTo>
                    <a:pt x="18396" y="16079"/>
                    <a:pt x="18573" y="16079"/>
                    <a:pt x="18706" y="16256"/>
                  </a:cubicBezTo>
                  <a:cubicBezTo>
                    <a:pt x="18484" y="16478"/>
                    <a:pt x="18373" y="16744"/>
                    <a:pt x="18373" y="17055"/>
                  </a:cubicBezTo>
                  <a:cubicBezTo>
                    <a:pt x="18392" y="17302"/>
                    <a:pt x="18542" y="17468"/>
                    <a:pt x="18738" y="17468"/>
                  </a:cubicBezTo>
                  <a:cubicBezTo>
                    <a:pt x="18771" y="17468"/>
                    <a:pt x="18805" y="17463"/>
                    <a:pt x="18839" y="17454"/>
                  </a:cubicBezTo>
                  <a:cubicBezTo>
                    <a:pt x="19194" y="17343"/>
                    <a:pt x="19527" y="17143"/>
                    <a:pt x="19771" y="16877"/>
                  </a:cubicBezTo>
                  <a:cubicBezTo>
                    <a:pt x="19994" y="16654"/>
                    <a:pt x="20297" y="16537"/>
                    <a:pt x="20598" y="16537"/>
                  </a:cubicBezTo>
                  <a:cubicBezTo>
                    <a:pt x="20686" y="16537"/>
                    <a:pt x="20773" y="16547"/>
                    <a:pt x="20857" y="16567"/>
                  </a:cubicBezTo>
                  <a:cubicBezTo>
                    <a:pt x="21534" y="16655"/>
                    <a:pt x="22216" y="16700"/>
                    <a:pt x="22898" y="16700"/>
                  </a:cubicBezTo>
                  <a:cubicBezTo>
                    <a:pt x="23580" y="16700"/>
                    <a:pt x="24262" y="16655"/>
                    <a:pt x="24938" y="16567"/>
                  </a:cubicBezTo>
                  <a:cubicBezTo>
                    <a:pt x="25493" y="16544"/>
                    <a:pt x="26025" y="16300"/>
                    <a:pt x="26402" y="15901"/>
                  </a:cubicBezTo>
                  <a:cubicBezTo>
                    <a:pt x="26757" y="15458"/>
                    <a:pt x="26757" y="15258"/>
                    <a:pt x="26380" y="14681"/>
                  </a:cubicBezTo>
                  <a:cubicBezTo>
                    <a:pt x="25182" y="12951"/>
                    <a:pt x="23763" y="11377"/>
                    <a:pt x="22166" y="10024"/>
                  </a:cubicBezTo>
                  <a:cubicBezTo>
                    <a:pt x="20658" y="8693"/>
                    <a:pt x="18950" y="7584"/>
                    <a:pt x="17154" y="6719"/>
                  </a:cubicBezTo>
                  <a:cubicBezTo>
                    <a:pt x="14581" y="5455"/>
                    <a:pt x="11897" y="4412"/>
                    <a:pt x="9125" y="3636"/>
                  </a:cubicBezTo>
                  <a:cubicBezTo>
                    <a:pt x="8149" y="3348"/>
                    <a:pt x="7129" y="3148"/>
                    <a:pt x="6108" y="3082"/>
                  </a:cubicBezTo>
                  <a:cubicBezTo>
                    <a:pt x="5842" y="3037"/>
                    <a:pt x="5598" y="2948"/>
                    <a:pt x="5376" y="2771"/>
                  </a:cubicBezTo>
                  <a:cubicBezTo>
                    <a:pt x="4134" y="1928"/>
                    <a:pt x="2848" y="1174"/>
                    <a:pt x="1584" y="398"/>
                  </a:cubicBezTo>
                  <a:cubicBezTo>
                    <a:pt x="1295" y="220"/>
                    <a:pt x="985" y="110"/>
                    <a:pt x="652" y="21"/>
                  </a:cubicBezTo>
                  <a:cubicBezTo>
                    <a:pt x="581" y="7"/>
                    <a:pt x="515" y="0"/>
                    <a:pt x="4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rot="690462">
              <a:off x="4012945" y="416109"/>
              <a:ext cx="410901" cy="198225"/>
            </a:xfrm>
            <a:custGeom>
              <a:avLst/>
              <a:gdLst/>
              <a:ahLst/>
              <a:cxnLst/>
              <a:rect l="l" t="t" r="r" b="b"/>
              <a:pathLst>
                <a:path w="16436" h="7929" extrusionOk="0">
                  <a:moveTo>
                    <a:pt x="13388" y="0"/>
                  </a:moveTo>
                  <a:cubicBezTo>
                    <a:pt x="12036" y="0"/>
                    <a:pt x="10684" y="258"/>
                    <a:pt x="9405" y="770"/>
                  </a:cubicBezTo>
                  <a:cubicBezTo>
                    <a:pt x="7874" y="1347"/>
                    <a:pt x="6410" y="2101"/>
                    <a:pt x="5013" y="2966"/>
                  </a:cubicBezTo>
                  <a:cubicBezTo>
                    <a:pt x="4503" y="3298"/>
                    <a:pt x="4015" y="3675"/>
                    <a:pt x="3572" y="4097"/>
                  </a:cubicBezTo>
                  <a:cubicBezTo>
                    <a:pt x="3461" y="4186"/>
                    <a:pt x="3328" y="4252"/>
                    <a:pt x="3172" y="4274"/>
                  </a:cubicBezTo>
                  <a:cubicBezTo>
                    <a:pt x="2352" y="4430"/>
                    <a:pt x="1575" y="4674"/>
                    <a:pt x="777" y="4895"/>
                  </a:cubicBezTo>
                  <a:cubicBezTo>
                    <a:pt x="577" y="4940"/>
                    <a:pt x="422" y="5028"/>
                    <a:pt x="267" y="5139"/>
                  </a:cubicBezTo>
                  <a:cubicBezTo>
                    <a:pt x="23" y="5250"/>
                    <a:pt x="1" y="5561"/>
                    <a:pt x="222" y="5694"/>
                  </a:cubicBezTo>
                  <a:cubicBezTo>
                    <a:pt x="333" y="5783"/>
                    <a:pt x="444" y="5849"/>
                    <a:pt x="577" y="5893"/>
                  </a:cubicBezTo>
                  <a:cubicBezTo>
                    <a:pt x="1065" y="6049"/>
                    <a:pt x="1575" y="6182"/>
                    <a:pt x="2063" y="6270"/>
                  </a:cubicBezTo>
                  <a:cubicBezTo>
                    <a:pt x="2396" y="6315"/>
                    <a:pt x="2396" y="6315"/>
                    <a:pt x="2285" y="6647"/>
                  </a:cubicBezTo>
                  <a:cubicBezTo>
                    <a:pt x="2196" y="6891"/>
                    <a:pt x="2108" y="7158"/>
                    <a:pt x="2063" y="7446"/>
                  </a:cubicBezTo>
                  <a:cubicBezTo>
                    <a:pt x="2041" y="7601"/>
                    <a:pt x="2041" y="7756"/>
                    <a:pt x="2174" y="7845"/>
                  </a:cubicBezTo>
                  <a:cubicBezTo>
                    <a:pt x="2252" y="7901"/>
                    <a:pt x="2341" y="7928"/>
                    <a:pt x="2429" y="7928"/>
                  </a:cubicBezTo>
                  <a:cubicBezTo>
                    <a:pt x="2518" y="7928"/>
                    <a:pt x="2607" y="7901"/>
                    <a:pt x="2684" y="7845"/>
                  </a:cubicBezTo>
                  <a:cubicBezTo>
                    <a:pt x="2906" y="7712"/>
                    <a:pt x="3084" y="7535"/>
                    <a:pt x="3239" y="7313"/>
                  </a:cubicBezTo>
                  <a:cubicBezTo>
                    <a:pt x="3572" y="6869"/>
                    <a:pt x="3860" y="6404"/>
                    <a:pt x="4104" y="5893"/>
                  </a:cubicBezTo>
                  <a:cubicBezTo>
                    <a:pt x="4229" y="5628"/>
                    <a:pt x="4266" y="5549"/>
                    <a:pt x="4416" y="5549"/>
                  </a:cubicBezTo>
                  <a:cubicBezTo>
                    <a:pt x="4479" y="5549"/>
                    <a:pt x="4562" y="5563"/>
                    <a:pt x="4680" y="5583"/>
                  </a:cubicBezTo>
                  <a:cubicBezTo>
                    <a:pt x="5767" y="5783"/>
                    <a:pt x="6876" y="5916"/>
                    <a:pt x="7985" y="5960"/>
                  </a:cubicBezTo>
                  <a:cubicBezTo>
                    <a:pt x="8135" y="5967"/>
                    <a:pt x="8286" y="5971"/>
                    <a:pt x="8436" y="5971"/>
                  </a:cubicBezTo>
                  <a:cubicBezTo>
                    <a:pt x="10080" y="5971"/>
                    <a:pt x="11708" y="5527"/>
                    <a:pt x="13131" y="4674"/>
                  </a:cubicBezTo>
                  <a:cubicBezTo>
                    <a:pt x="13185" y="4619"/>
                    <a:pt x="13224" y="4551"/>
                    <a:pt x="13309" y="4551"/>
                  </a:cubicBezTo>
                  <a:cubicBezTo>
                    <a:pt x="13328" y="4551"/>
                    <a:pt x="13350" y="4554"/>
                    <a:pt x="13375" y="4563"/>
                  </a:cubicBezTo>
                  <a:cubicBezTo>
                    <a:pt x="13353" y="4740"/>
                    <a:pt x="13397" y="4918"/>
                    <a:pt x="13508" y="5073"/>
                  </a:cubicBezTo>
                  <a:cubicBezTo>
                    <a:pt x="13550" y="5137"/>
                    <a:pt x="13619" y="5170"/>
                    <a:pt x="13683" y="5170"/>
                  </a:cubicBezTo>
                  <a:cubicBezTo>
                    <a:pt x="13753" y="5170"/>
                    <a:pt x="13817" y="5131"/>
                    <a:pt x="13841" y="5051"/>
                  </a:cubicBezTo>
                  <a:cubicBezTo>
                    <a:pt x="13951" y="4829"/>
                    <a:pt x="14018" y="4607"/>
                    <a:pt x="14018" y="4363"/>
                  </a:cubicBezTo>
                  <a:cubicBezTo>
                    <a:pt x="14040" y="4097"/>
                    <a:pt x="14173" y="3875"/>
                    <a:pt x="14373" y="3720"/>
                  </a:cubicBezTo>
                  <a:cubicBezTo>
                    <a:pt x="15016" y="3165"/>
                    <a:pt x="15571" y="2544"/>
                    <a:pt x="16058" y="1857"/>
                  </a:cubicBezTo>
                  <a:cubicBezTo>
                    <a:pt x="16280" y="1568"/>
                    <a:pt x="16413" y="1236"/>
                    <a:pt x="16435" y="881"/>
                  </a:cubicBezTo>
                  <a:cubicBezTo>
                    <a:pt x="16435" y="504"/>
                    <a:pt x="16369" y="415"/>
                    <a:pt x="15992" y="326"/>
                  </a:cubicBezTo>
                  <a:cubicBezTo>
                    <a:pt x="15138" y="108"/>
                    <a:pt x="14263" y="0"/>
                    <a:pt x="133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rot="690462">
              <a:off x="4015850" y="792587"/>
              <a:ext cx="461926" cy="172000"/>
            </a:xfrm>
            <a:custGeom>
              <a:avLst/>
              <a:gdLst/>
              <a:ahLst/>
              <a:cxnLst/>
              <a:rect l="l" t="t" r="r" b="b"/>
              <a:pathLst>
                <a:path w="18477" h="6880" extrusionOk="0">
                  <a:moveTo>
                    <a:pt x="14425" y="1"/>
                  </a:moveTo>
                  <a:cubicBezTo>
                    <a:pt x="14334" y="1"/>
                    <a:pt x="14243" y="2"/>
                    <a:pt x="14151" y="3"/>
                  </a:cubicBezTo>
                  <a:cubicBezTo>
                    <a:pt x="12909" y="26"/>
                    <a:pt x="11689" y="203"/>
                    <a:pt x="10514" y="558"/>
                  </a:cubicBezTo>
                  <a:cubicBezTo>
                    <a:pt x="8828" y="1024"/>
                    <a:pt x="7165" y="1622"/>
                    <a:pt x="5590" y="2399"/>
                  </a:cubicBezTo>
                  <a:cubicBezTo>
                    <a:pt x="5036" y="2665"/>
                    <a:pt x="4481" y="2998"/>
                    <a:pt x="3993" y="3375"/>
                  </a:cubicBezTo>
                  <a:cubicBezTo>
                    <a:pt x="3860" y="3463"/>
                    <a:pt x="3705" y="3508"/>
                    <a:pt x="3527" y="3530"/>
                  </a:cubicBezTo>
                  <a:cubicBezTo>
                    <a:pt x="2618" y="3641"/>
                    <a:pt x="1731" y="3818"/>
                    <a:pt x="844" y="3996"/>
                  </a:cubicBezTo>
                  <a:cubicBezTo>
                    <a:pt x="622" y="4018"/>
                    <a:pt x="444" y="4106"/>
                    <a:pt x="267" y="4195"/>
                  </a:cubicBezTo>
                  <a:cubicBezTo>
                    <a:pt x="23" y="4350"/>
                    <a:pt x="1" y="4506"/>
                    <a:pt x="245" y="4705"/>
                  </a:cubicBezTo>
                  <a:cubicBezTo>
                    <a:pt x="356" y="4794"/>
                    <a:pt x="511" y="4861"/>
                    <a:pt x="666" y="4905"/>
                  </a:cubicBezTo>
                  <a:cubicBezTo>
                    <a:pt x="1199" y="5060"/>
                    <a:pt x="1775" y="5215"/>
                    <a:pt x="2352" y="5326"/>
                  </a:cubicBezTo>
                  <a:cubicBezTo>
                    <a:pt x="2729" y="5393"/>
                    <a:pt x="2729" y="5393"/>
                    <a:pt x="2618" y="5681"/>
                  </a:cubicBezTo>
                  <a:cubicBezTo>
                    <a:pt x="2507" y="5903"/>
                    <a:pt x="2418" y="6147"/>
                    <a:pt x="2374" y="6413"/>
                  </a:cubicBezTo>
                  <a:cubicBezTo>
                    <a:pt x="2308" y="6546"/>
                    <a:pt x="2374" y="6724"/>
                    <a:pt x="2507" y="6790"/>
                  </a:cubicBezTo>
                  <a:cubicBezTo>
                    <a:pt x="2607" y="6853"/>
                    <a:pt x="2714" y="6880"/>
                    <a:pt x="2820" y="6880"/>
                  </a:cubicBezTo>
                  <a:cubicBezTo>
                    <a:pt x="2902" y="6880"/>
                    <a:pt x="2984" y="6864"/>
                    <a:pt x="3062" y="6835"/>
                  </a:cubicBezTo>
                  <a:cubicBezTo>
                    <a:pt x="3306" y="6701"/>
                    <a:pt x="3505" y="6546"/>
                    <a:pt x="3683" y="6347"/>
                  </a:cubicBezTo>
                  <a:cubicBezTo>
                    <a:pt x="4037" y="5970"/>
                    <a:pt x="4370" y="5526"/>
                    <a:pt x="4636" y="5060"/>
                  </a:cubicBezTo>
                  <a:cubicBezTo>
                    <a:pt x="4755" y="4824"/>
                    <a:pt x="4794" y="4755"/>
                    <a:pt x="4945" y="4755"/>
                  </a:cubicBezTo>
                  <a:cubicBezTo>
                    <a:pt x="5021" y="4755"/>
                    <a:pt x="5124" y="4772"/>
                    <a:pt x="5280" y="4794"/>
                  </a:cubicBezTo>
                  <a:cubicBezTo>
                    <a:pt x="6522" y="5038"/>
                    <a:pt x="7764" y="5215"/>
                    <a:pt x="9028" y="5304"/>
                  </a:cubicBezTo>
                  <a:cubicBezTo>
                    <a:pt x="9372" y="5335"/>
                    <a:pt x="9718" y="5351"/>
                    <a:pt x="10063" y="5351"/>
                  </a:cubicBezTo>
                  <a:cubicBezTo>
                    <a:pt x="11693" y="5351"/>
                    <a:pt x="13315" y="5006"/>
                    <a:pt x="14817" y="4328"/>
                  </a:cubicBezTo>
                  <a:cubicBezTo>
                    <a:pt x="14867" y="4278"/>
                    <a:pt x="14941" y="4253"/>
                    <a:pt x="15022" y="4253"/>
                  </a:cubicBezTo>
                  <a:cubicBezTo>
                    <a:pt x="15049" y="4253"/>
                    <a:pt x="15077" y="4256"/>
                    <a:pt x="15105" y="4262"/>
                  </a:cubicBezTo>
                  <a:cubicBezTo>
                    <a:pt x="15083" y="4439"/>
                    <a:pt x="15149" y="4617"/>
                    <a:pt x="15282" y="4750"/>
                  </a:cubicBezTo>
                  <a:cubicBezTo>
                    <a:pt x="15349" y="4816"/>
                    <a:pt x="15415" y="4850"/>
                    <a:pt x="15479" y="4850"/>
                  </a:cubicBezTo>
                  <a:cubicBezTo>
                    <a:pt x="15543" y="4850"/>
                    <a:pt x="15604" y="4816"/>
                    <a:pt x="15659" y="4750"/>
                  </a:cubicBezTo>
                  <a:cubicBezTo>
                    <a:pt x="15770" y="4550"/>
                    <a:pt x="15837" y="4328"/>
                    <a:pt x="15837" y="4106"/>
                  </a:cubicBezTo>
                  <a:cubicBezTo>
                    <a:pt x="15859" y="3863"/>
                    <a:pt x="15992" y="3641"/>
                    <a:pt x="16214" y="3530"/>
                  </a:cubicBezTo>
                  <a:cubicBezTo>
                    <a:pt x="16901" y="3064"/>
                    <a:pt x="17545" y="2510"/>
                    <a:pt x="18077" y="1866"/>
                  </a:cubicBezTo>
                  <a:cubicBezTo>
                    <a:pt x="18321" y="1622"/>
                    <a:pt x="18454" y="1312"/>
                    <a:pt x="18476" y="979"/>
                  </a:cubicBezTo>
                  <a:cubicBezTo>
                    <a:pt x="18476" y="624"/>
                    <a:pt x="18387" y="536"/>
                    <a:pt x="17966" y="425"/>
                  </a:cubicBezTo>
                  <a:cubicBezTo>
                    <a:pt x="16812" y="136"/>
                    <a:pt x="15620" y="1"/>
                    <a:pt x="144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rot="690462">
              <a:off x="3914217" y="637942"/>
              <a:ext cx="320526" cy="259251"/>
            </a:xfrm>
            <a:custGeom>
              <a:avLst/>
              <a:gdLst/>
              <a:ahLst/>
              <a:cxnLst/>
              <a:rect l="l" t="t" r="r" b="b"/>
              <a:pathLst>
                <a:path w="12821" h="10370" extrusionOk="0">
                  <a:moveTo>
                    <a:pt x="11104" y="0"/>
                  </a:moveTo>
                  <a:cubicBezTo>
                    <a:pt x="10728" y="0"/>
                    <a:pt x="10353" y="45"/>
                    <a:pt x="9982" y="133"/>
                  </a:cubicBezTo>
                  <a:cubicBezTo>
                    <a:pt x="9072" y="333"/>
                    <a:pt x="8229" y="710"/>
                    <a:pt x="7498" y="1264"/>
                  </a:cubicBezTo>
                  <a:cubicBezTo>
                    <a:pt x="6211" y="2129"/>
                    <a:pt x="5036" y="3127"/>
                    <a:pt x="3971" y="4236"/>
                  </a:cubicBezTo>
                  <a:cubicBezTo>
                    <a:pt x="3550" y="4680"/>
                    <a:pt x="3150" y="5168"/>
                    <a:pt x="2796" y="5678"/>
                  </a:cubicBezTo>
                  <a:cubicBezTo>
                    <a:pt x="2707" y="5811"/>
                    <a:pt x="2596" y="5900"/>
                    <a:pt x="2485" y="5944"/>
                  </a:cubicBezTo>
                  <a:cubicBezTo>
                    <a:pt x="1842" y="6188"/>
                    <a:pt x="1221" y="6543"/>
                    <a:pt x="600" y="6876"/>
                  </a:cubicBezTo>
                  <a:cubicBezTo>
                    <a:pt x="445" y="6942"/>
                    <a:pt x="311" y="7053"/>
                    <a:pt x="201" y="7208"/>
                  </a:cubicBezTo>
                  <a:cubicBezTo>
                    <a:pt x="23" y="7364"/>
                    <a:pt x="1" y="7652"/>
                    <a:pt x="134" y="7852"/>
                  </a:cubicBezTo>
                  <a:cubicBezTo>
                    <a:pt x="201" y="7940"/>
                    <a:pt x="289" y="8029"/>
                    <a:pt x="400" y="8051"/>
                  </a:cubicBezTo>
                  <a:cubicBezTo>
                    <a:pt x="755" y="8206"/>
                    <a:pt x="1110" y="8317"/>
                    <a:pt x="1509" y="8406"/>
                  </a:cubicBezTo>
                  <a:cubicBezTo>
                    <a:pt x="1753" y="8450"/>
                    <a:pt x="1753" y="8450"/>
                    <a:pt x="1642" y="8827"/>
                  </a:cubicBezTo>
                  <a:cubicBezTo>
                    <a:pt x="1554" y="9138"/>
                    <a:pt x="1465" y="9471"/>
                    <a:pt x="1398" y="9803"/>
                  </a:cubicBezTo>
                  <a:cubicBezTo>
                    <a:pt x="1354" y="9959"/>
                    <a:pt x="1376" y="10136"/>
                    <a:pt x="1465" y="10291"/>
                  </a:cubicBezTo>
                  <a:cubicBezTo>
                    <a:pt x="1516" y="10342"/>
                    <a:pt x="1571" y="10370"/>
                    <a:pt x="1629" y="10370"/>
                  </a:cubicBezTo>
                  <a:cubicBezTo>
                    <a:pt x="1698" y="10370"/>
                    <a:pt x="1770" y="10331"/>
                    <a:pt x="1842" y="10247"/>
                  </a:cubicBezTo>
                  <a:cubicBezTo>
                    <a:pt x="2019" y="10047"/>
                    <a:pt x="2175" y="9826"/>
                    <a:pt x="2308" y="9582"/>
                  </a:cubicBezTo>
                  <a:cubicBezTo>
                    <a:pt x="2596" y="9005"/>
                    <a:pt x="2862" y="8406"/>
                    <a:pt x="3084" y="7785"/>
                  </a:cubicBezTo>
                  <a:cubicBezTo>
                    <a:pt x="3197" y="7447"/>
                    <a:pt x="3227" y="7354"/>
                    <a:pt x="3346" y="7354"/>
                  </a:cubicBezTo>
                  <a:cubicBezTo>
                    <a:pt x="3391" y="7354"/>
                    <a:pt x="3448" y="7368"/>
                    <a:pt x="3527" y="7386"/>
                  </a:cubicBezTo>
                  <a:cubicBezTo>
                    <a:pt x="4246" y="7522"/>
                    <a:pt x="4981" y="7590"/>
                    <a:pt x="5703" y="7590"/>
                  </a:cubicBezTo>
                  <a:cubicBezTo>
                    <a:pt x="5806" y="7590"/>
                    <a:pt x="5909" y="7588"/>
                    <a:pt x="6012" y="7585"/>
                  </a:cubicBezTo>
                  <a:cubicBezTo>
                    <a:pt x="7409" y="7519"/>
                    <a:pt x="8740" y="6898"/>
                    <a:pt x="10026" y="5656"/>
                  </a:cubicBezTo>
                  <a:cubicBezTo>
                    <a:pt x="10046" y="5595"/>
                    <a:pt x="10103" y="5498"/>
                    <a:pt x="10180" y="5498"/>
                  </a:cubicBezTo>
                  <a:cubicBezTo>
                    <a:pt x="10188" y="5498"/>
                    <a:pt x="10196" y="5499"/>
                    <a:pt x="10203" y="5501"/>
                  </a:cubicBezTo>
                  <a:cubicBezTo>
                    <a:pt x="10181" y="5722"/>
                    <a:pt x="10203" y="5922"/>
                    <a:pt x="10270" y="6122"/>
                  </a:cubicBezTo>
                  <a:cubicBezTo>
                    <a:pt x="10300" y="6192"/>
                    <a:pt x="10339" y="6225"/>
                    <a:pt x="10381" y="6225"/>
                  </a:cubicBezTo>
                  <a:cubicBezTo>
                    <a:pt x="10432" y="6225"/>
                    <a:pt x="10487" y="6175"/>
                    <a:pt x="10536" y="6077"/>
                  </a:cubicBezTo>
                  <a:cubicBezTo>
                    <a:pt x="10625" y="5789"/>
                    <a:pt x="10691" y="5501"/>
                    <a:pt x="10714" y="5212"/>
                  </a:cubicBezTo>
                  <a:cubicBezTo>
                    <a:pt x="10736" y="4924"/>
                    <a:pt x="10847" y="4658"/>
                    <a:pt x="11024" y="4414"/>
                  </a:cubicBezTo>
                  <a:cubicBezTo>
                    <a:pt x="11579" y="3682"/>
                    <a:pt x="12044" y="2883"/>
                    <a:pt x="12444" y="2063"/>
                  </a:cubicBezTo>
                  <a:cubicBezTo>
                    <a:pt x="12643" y="1686"/>
                    <a:pt x="12776" y="1264"/>
                    <a:pt x="12798" y="843"/>
                  </a:cubicBezTo>
                  <a:cubicBezTo>
                    <a:pt x="12821" y="399"/>
                    <a:pt x="12776" y="288"/>
                    <a:pt x="12532" y="222"/>
                  </a:cubicBezTo>
                  <a:cubicBezTo>
                    <a:pt x="12061" y="73"/>
                    <a:pt x="11582" y="0"/>
                    <a:pt x="111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rot="690462">
              <a:off x="4256353" y="638197"/>
              <a:ext cx="460801" cy="175100"/>
            </a:xfrm>
            <a:custGeom>
              <a:avLst/>
              <a:gdLst/>
              <a:ahLst/>
              <a:cxnLst/>
              <a:rect l="l" t="t" r="r" b="b"/>
              <a:pathLst>
                <a:path w="18432" h="7004" extrusionOk="0">
                  <a:moveTo>
                    <a:pt x="14566" y="1"/>
                  </a:moveTo>
                  <a:cubicBezTo>
                    <a:pt x="14406" y="1"/>
                    <a:pt x="14245" y="3"/>
                    <a:pt x="14084" y="9"/>
                  </a:cubicBezTo>
                  <a:cubicBezTo>
                    <a:pt x="12864" y="31"/>
                    <a:pt x="11644" y="231"/>
                    <a:pt x="10469" y="586"/>
                  </a:cubicBezTo>
                  <a:cubicBezTo>
                    <a:pt x="8783" y="1074"/>
                    <a:pt x="7142" y="1717"/>
                    <a:pt x="5567" y="2493"/>
                  </a:cubicBezTo>
                  <a:cubicBezTo>
                    <a:pt x="4991" y="2759"/>
                    <a:pt x="4458" y="3092"/>
                    <a:pt x="3970" y="3469"/>
                  </a:cubicBezTo>
                  <a:cubicBezTo>
                    <a:pt x="3837" y="3580"/>
                    <a:pt x="3682" y="3624"/>
                    <a:pt x="3527" y="3646"/>
                  </a:cubicBezTo>
                  <a:cubicBezTo>
                    <a:pt x="2595" y="3757"/>
                    <a:pt x="1708" y="3957"/>
                    <a:pt x="821" y="4134"/>
                  </a:cubicBezTo>
                  <a:cubicBezTo>
                    <a:pt x="621" y="4156"/>
                    <a:pt x="422" y="4245"/>
                    <a:pt x="244" y="4334"/>
                  </a:cubicBezTo>
                  <a:cubicBezTo>
                    <a:pt x="0" y="4489"/>
                    <a:pt x="0" y="4667"/>
                    <a:pt x="222" y="4844"/>
                  </a:cubicBezTo>
                  <a:cubicBezTo>
                    <a:pt x="355" y="4933"/>
                    <a:pt x="488" y="4999"/>
                    <a:pt x="643" y="5044"/>
                  </a:cubicBezTo>
                  <a:cubicBezTo>
                    <a:pt x="1198" y="5199"/>
                    <a:pt x="1775" y="5332"/>
                    <a:pt x="2329" y="5443"/>
                  </a:cubicBezTo>
                  <a:cubicBezTo>
                    <a:pt x="2728" y="5509"/>
                    <a:pt x="2728" y="5509"/>
                    <a:pt x="2617" y="5798"/>
                  </a:cubicBezTo>
                  <a:cubicBezTo>
                    <a:pt x="2506" y="6020"/>
                    <a:pt x="2418" y="6286"/>
                    <a:pt x="2373" y="6530"/>
                  </a:cubicBezTo>
                  <a:cubicBezTo>
                    <a:pt x="2329" y="6685"/>
                    <a:pt x="2373" y="6840"/>
                    <a:pt x="2529" y="6929"/>
                  </a:cubicBezTo>
                  <a:cubicBezTo>
                    <a:pt x="2611" y="6976"/>
                    <a:pt x="2711" y="7004"/>
                    <a:pt x="2814" y="7004"/>
                  </a:cubicBezTo>
                  <a:cubicBezTo>
                    <a:pt x="2906" y="7004"/>
                    <a:pt x="2999" y="6981"/>
                    <a:pt x="3083" y="6929"/>
                  </a:cubicBezTo>
                  <a:cubicBezTo>
                    <a:pt x="3327" y="6818"/>
                    <a:pt x="3527" y="6663"/>
                    <a:pt x="3682" y="6463"/>
                  </a:cubicBezTo>
                  <a:cubicBezTo>
                    <a:pt x="4059" y="6064"/>
                    <a:pt x="4370" y="5642"/>
                    <a:pt x="4636" y="5177"/>
                  </a:cubicBezTo>
                  <a:cubicBezTo>
                    <a:pt x="4759" y="4929"/>
                    <a:pt x="4797" y="4854"/>
                    <a:pt x="4966" y="4854"/>
                  </a:cubicBezTo>
                  <a:cubicBezTo>
                    <a:pt x="5040" y="4854"/>
                    <a:pt x="5138" y="4868"/>
                    <a:pt x="5279" y="4888"/>
                  </a:cubicBezTo>
                  <a:cubicBezTo>
                    <a:pt x="6521" y="5110"/>
                    <a:pt x="7763" y="5265"/>
                    <a:pt x="9027" y="5354"/>
                  </a:cubicBezTo>
                  <a:cubicBezTo>
                    <a:pt x="9330" y="5378"/>
                    <a:pt x="9632" y="5390"/>
                    <a:pt x="9935" y="5390"/>
                  </a:cubicBezTo>
                  <a:cubicBezTo>
                    <a:pt x="11608" y="5390"/>
                    <a:pt x="13272" y="5029"/>
                    <a:pt x="14794" y="4334"/>
                  </a:cubicBezTo>
                  <a:cubicBezTo>
                    <a:pt x="14867" y="4279"/>
                    <a:pt x="14940" y="4239"/>
                    <a:pt x="15025" y="4239"/>
                  </a:cubicBezTo>
                  <a:cubicBezTo>
                    <a:pt x="15043" y="4239"/>
                    <a:pt x="15062" y="4241"/>
                    <a:pt x="15082" y="4245"/>
                  </a:cubicBezTo>
                  <a:cubicBezTo>
                    <a:pt x="15082" y="4423"/>
                    <a:pt x="15149" y="4600"/>
                    <a:pt x="15260" y="4733"/>
                  </a:cubicBezTo>
                  <a:cubicBezTo>
                    <a:pt x="15304" y="4800"/>
                    <a:pt x="15376" y="4833"/>
                    <a:pt x="15448" y="4833"/>
                  </a:cubicBezTo>
                  <a:cubicBezTo>
                    <a:pt x="15520" y="4833"/>
                    <a:pt x="15592" y="4800"/>
                    <a:pt x="15637" y="4733"/>
                  </a:cubicBezTo>
                  <a:cubicBezTo>
                    <a:pt x="15770" y="4534"/>
                    <a:pt x="15814" y="4312"/>
                    <a:pt x="15814" y="4090"/>
                  </a:cubicBezTo>
                  <a:cubicBezTo>
                    <a:pt x="15836" y="3846"/>
                    <a:pt x="15969" y="3624"/>
                    <a:pt x="16191" y="3513"/>
                  </a:cubicBezTo>
                  <a:cubicBezTo>
                    <a:pt x="16879" y="3025"/>
                    <a:pt x="17500" y="2471"/>
                    <a:pt x="18054" y="1850"/>
                  </a:cubicBezTo>
                  <a:cubicBezTo>
                    <a:pt x="18276" y="1606"/>
                    <a:pt x="18409" y="1273"/>
                    <a:pt x="18431" y="940"/>
                  </a:cubicBezTo>
                  <a:cubicBezTo>
                    <a:pt x="18409" y="586"/>
                    <a:pt x="18320" y="497"/>
                    <a:pt x="17921" y="408"/>
                  </a:cubicBezTo>
                  <a:cubicBezTo>
                    <a:pt x="16815" y="136"/>
                    <a:pt x="15692" y="1"/>
                    <a:pt x="14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rot="690462">
              <a:off x="4235302" y="1018350"/>
              <a:ext cx="562826" cy="193025"/>
            </a:xfrm>
            <a:custGeom>
              <a:avLst/>
              <a:gdLst/>
              <a:ahLst/>
              <a:cxnLst/>
              <a:rect l="l" t="t" r="r" b="b"/>
              <a:pathLst>
                <a:path w="22513" h="7721" extrusionOk="0">
                  <a:moveTo>
                    <a:pt x="16671" y="0"/>
                  </a:moveTo>
                  <a:cubicBezTo>
                    <a:pt x="15410" y="0"/>
                    <a:pt x="14155" y="158"/>
                    <a:pt x="12931" y="459"/>
                  </a:cubicBezTo>
                  <a:cubicBezTo>
                    <a:pt x="10846" y="947"/>
                    <a:pt x="8828" y="1590"/>
                    <a:pt x="6876" y="2433"/>
                  </a:cubicBezTo>
                  <a:cubicBezTo>
                    <a:pt x="6166" y="2721"/>
                    <a:pt x="5501" y="3098"/>
                    <a:pt x="4880" y="3520"/>
                  </a:cubicBezTo>
                  <a:cubicBezTo>
                    <a:pt x="4702" y="3631"/>
                    <a:pt x="4525" y="3697"/>
                    <a:pt x="4325" y="3697"/>
                  </a:cubicBezTo>
                  <a:cubicBezTo>
                    <a:pt x="3216" y="3786"/>
                    <a:pt x="2130" y="3963"/>
                    <a:pt x="1021" y="4119"/>
                  </a:cubicBezTo>
                  <a:cubicBezTo>
                    <a:pt x="777" y="4141"/>
                    <a:pt x="533" y="4230"/>
                    <a:pt x="333" y="4340"/>
                  </a:cubicBezTo>
                  <a:cubicBezTo>
                    <a:pt x="22" y="4496"/>
                    <a:pt x="0" y="4695"/>
                    <a:pt x="266" y="4939"/>
                  </a:cubicBezTo>
                  <a:cubicBezTo>
                    <a:pt x="422" y="5050"/>
                    <a:pt x="577" y="5139"/>
                    <a:pt x="754" y="5205"/>
                  </a:cubicBezTo>
                  <a:cubicBezTo>
                    <a:pt x="1420" y="5449"/>
                    <a:pt x="2085" y="5649"/>
                    <a:pt x="2773" y="5804"/>
                  </a:cubicBezTo>
                  <a:cubicBezTo>
                    <a:pt x="3238" y="5893"/>
                    <a:pt x="3238" y="5915"/>
                    <a:pt x="3083" y="6248"/>
                  </a:cubicBezTo>
                  <a:cubicBezTo>
                    <a:pt x="2928" y="6514"/>
                    <a:pt x="2817" y="6825"/>
                    <a:pt x="2728" y="7113"/>
                  </a:cubicBezTo>
                  <a:cubicBezTo>
                    <a:pt x="2662" y="7290"/>
                    <a:pt x="2728" y="7490"/>
                    <a:pt x="2906" y="7601"/>
                  </a:cubicBezTo>
                  <a:cubicBezTo>
                    <a:pt x="3026" y="7681"/>
                    <a:pt x="3161" y="7721"/>
                    <a:pt x="3303" y="7721"/>
                  </a:cubicBezTo>
                  <a:cubicBezTo>
                    <a:pt x="3398" y="7721"/>
                    <a:pt x="3496" y="7703"/>
                    <a:pt x="3593" y="7667"/>
                  </a:cubicBezTo>
                  <a:cubicBezTo>
                    <a:pt x="3859" y="7534"/>
                    <a:pt x="4126" y="7357"/>
                    <a:pt x="4347" y="7135"/>
                  </a:cubicBezTo>
                  <a:cubicBezTo>
                    <a:pt x="4813" y="6669"/>
                    <a:pt x="5235" y="6181"/>
                    <a:pt x="5589" y="5627"/>
                  </a:cubicBezTo>
                  <a:cubicBezTo>
                    <a:pt x="5740" y="5366"/>
                    <a:pt x="5798" y="5275"/>
                    <a:pt x="5946" y="5275"/>
                  </a:cubicBezTo>
                  <a:cubicBezTo>
                    <a:pt x="6037" y="5275"/>
                    <a:pt x="6163" y="5310"/>
                    <a:pt x="6366" y="5361"/>
                  </a:cubicBezTo>
                  <a:cubicBezTo>
                    <a:pt x="7852" y="5693"/>
                    <a:pt x="9360" y="5982"/>
                    <a:pt x="10868" y="6159"/>
                  </a:cubicBezTo>
                  <a:cubicBezTo>
                    <a:pt x="11496" y="6246"/>
                    <a:pt x="12126" y="6289"/>
                    <a:pt x="12753" y="6289"/>
                  </a:cubicBezTo>
                  <a:cubicBezTo>
                    <a:pt x="14519" y="6289"/>
                    <a:pt x="16268" y="5949"/>
                    <a:pt x="17921" y="5294"/>
                  </a:cubicBezTo>
                  <a:cubicBezTo>
                    <a:pt x="17994" y="5239"/>
                    <a:pt x="18097" y="5200"/>
                    <a:pt x="18193" y="5200"/>
                  </a:cubicBezTo>
                  <a:cubicBezTo>
                    <a:pt x="18214" y="5200"/>
                    <a:pt x="18234" y="5202"/>
                    <a:pt x="18254" y="5205"/>
                  </a:cubicBezTo>
                  <a:cubicBezTo>
                    <a:pt x="18232" y="5427"/>
                    <a:pt x="18298" y="5649"/>
                    <a:pt x="18453" y="5826"/>
                  </a:cubicBezTo>
                  <a:cubicBezTo>
                    <a:pt x="18509" y="5904"/>
                    <a:pt x="18592" y="5943"/>
                    <a:pt x="18675" y="5943"/>
                  </a:cubicBezTo>
                  <a:cubicBezTo>
                    <a:pt x="18758" y="5943"/>
                    <a:pt x="18842" y="5904"/>
                    <a:pt x="18897" y="5826"/>
                  </a:cubicBezTo>
                  <a:cubicBezTo>
                    <a:pt x="19052" y="5582"/>
                    <a:pt x="19141" y="5316"/>
                    <a:pt x="19163" y="5050"/>
                  </a:cubicBezTo>
                  <a:cubicBezTo>
                    <a:pt x="19208" y="4762"/>
                    <a:pt x="19385" y="4496"/>
                    <a:pt x="19651" y="4363"/>
                  </a:cubicBezTo>
                  <a:cubicBezTo>
                    <a:pt x="20516" y="3830"/>
                    <a:pt x="21292" y="3209"/>
                    <a:pt x="22002" y="2477"/>
                  </a:cubicBezTo>
                  <a:cubicBezTo>
                    <a:pt x="22290" y="2189"/>
                    <a:pt x="22468" y="1812"/>
                    <a:pt x="22512" y="1413"/>
                  </a:cubicBezTo>
                  <a:cubicBezTo>
                    <a:pt x="22512" y="991"/>
                    <a:pt x="22424" y="858"/>
                    <a:pt x="21936" y="725"/>
                  </a:cubicBezTo>
                  <a:cubicBezTo>
                    <a:pt x="20427" y="282"/>
                    <a:pt x="18897" y="38"/>
                    <a:pt x="17344" y="15"/>
                  </a:cubicBezTo>
                  <a:cubicBezTo>
                    <a:pt x="17120" y="5"/>
                    <a:pt x="16895" y="0"/>
                    <a:pt x="166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rot="4532062">
              <a:off x="2752534" y="-6128"/>
              <a:ext cx="394826" cy="219101"/>
            </a:xfrm>
            <a:custGeom>
              <a:avLst/>
              <a:gdLst/>
              <a:ahLst/>
              <a:cxnLst/>
              <a:rect l="l" t="t" r="r" b="b"/>
              <a:pathLst>
                <a:path w="15793" h="8764" extrusionOk="0">
                  <a:moveTo>
                    <a:pt x="14918" y="1"/>
                  </a:moveTo>
                  <a:cubicBezTo>
                    <a:pt x="13830" y="1"/>
                    <a:pt x="12761" y="133"/>
                    <a:pt x="11711" y="380"/>
                  </a:cubicBezTo>
                  <a:cubicBezTo>
                    <a:pt x="10602" y="646"/>
                    <a:pt x="9560" y="1045"/>
                    <a:pt x="8584" y="1578"/>
                  </a:cubicBezTo>
                  <a:cubicBezTo>
                    <a:pt x="7165" y="2332"/>
                    <a:pt x="5834" y="3219"/>
                    <a:pt x="4570" y="4217"/>
                  </a:cubicBezTo>
                  <a:cubicBezTo>
                    <a:pt x="4126" y="4550"/>
                    <a:pt x="3705" y="4949"/>
                    <a:pt x="3328" y="5393"/>
                  </a:cubicBezTo>
                  <a:cubicBezTo>
                    <a:pt x="3239" y="5504"/>
                    <a:pt x="3106" y="5570"/>
                    <a:pt x="2973" y="5614"/>
                  </a:cubicBezTo>
                  <a:cubicBezTo>
                    <a:pt x="2174" y="5903"/>
                    <a:pt x="1420" y="6235"/>
                    <a:pt x="666" y="6568"/>
                  </a:cubicBezTo>
                  <a:cubicBezTo>
                    <a:pt x="489" y="6635"/>
                    <a:pt x="333" y="6746"/>
                    <a:pt x="178" y="6856"/>
                  </a:cubicBezTo>
                  <a:cubicBezTo>
                    <a:pt x="1" y="7034"/>
                    <a:pt x="23" y="7189"/>
                    <a:pt x="267" y="7322"/>
                  </a:cubicBezTo>
                  <a:cubicBezTo>
                    <a:pt x="400" y="7367"/>
                    <a:pt x="533" y="7411"/>
                    <a:pt x="688" y="7411"/>
                  </a:cubicBezTo>
                  <a:cubicBezTo>
                    <a:pt x="1062" y="7443"/>
                    <a:pt x="1447" y="7464"/>
                    <a:pt x="1836" y="7464"/>
                  </a:cubicBezTo>
                  <a:cubicBezTo>
                    <a:pt x="1978" y="7464"/>
                    <a:pt x="2120" y="7461"/>
                    <a:pt x="2263" y="7455"/>
                  </a:cubicBezTo>
                  <a:cubicBezTo>
                    <a:pt x="2326" y="7451"/>
                    <a:pt x="2378" y="7449"/>
                    <a:pt x="2421" y="7449"/>
                  </a:cubicBezTo>
                  <a:cubicBezTo>
                    <a:pt x="2616" y="7449"/>
                    <a:pt x="2610" y="7503"/>
                    <a:pt x="2573" y="7721"/>
                  </a:cubicBezTo>
                  <a:cubicBezTo>
                    <a:pt x="2507" y="7943"/>
                    <a:pt x="2485" y="8187"/>
                    <a:pt x="2485" y="8409"/>
                  </a:cubicBezTo>
                  <a:cubicBezTo>
                    <a:pt x="2485" y="8564"/>
                    <a:pt x="2573" y="8697"/>
                    <a:pt x="2707" y="8742"/>
                  </a:cubicBezTo>
                  <a:cubicBezTo>
                    <a:pt x="2763" y="8756"/>
                    <a:pt x="2819" y="8763"/>
                    <a:pt x="2874" y="8763"/>
                  </a:cubicBezTo>
                  <a:cubicBezTo>
                    <a:pt x="2994" y="8763"/>
                    <a:pt x="3111" y="8729"/>
                    <a:pt x="3217" y="8653"/>
                  </a:cubicBezTo>
                  <a:cubicBezTo>
                    <a:pt x="3394" y="8498"/>
                    <a:pt x="3549" y="8320"/>
                    <a:pt x="3660" y="8098"/>
                  </a:cubicBezTo>
                  <a:cubicBezTo>
                    <a:pt x="3904" y="7699"/>
                    <a:pt x="4104" y="7234"/>
                    <a:pt x="4259" y="6768"/>
                  </a:cubicBezTo>
                  <a:cubicBezTo>
                    <a:pt x="4348" y="6413"/>
                    <a:pt x="4348" y="6435"/>
                    <a:pt x="4769" y="6413"/>
                  </a:cubicBezTo>
                  <a:cubicBezTo>
                    <a:pt x="5923" y="6391"/>
                    <a:pt x="7054" y="6280"/>
                    <a:pt x="8207" y="6125"/>
                  </a:cubicBezTo>
                  <a:cubicBezTo>
                    <a:pt x="9981" y="5881"/>
                    <a:pt x="11689" y="5193"/>
                    <a:pt x="13153" y="4106"/>
                  </a:cubicBezTo>
                  <a:cubicBezTo>
                    <a:pt x="13220" y="4062"/>
                    <a:pt x="13264" y="3973"/>
                    <a:pt x="13397" y="3973"/>
                  </a:cubicBezTo>
                  <a:cubicBezTo>
                    <a:pt x="13419" y="4151"/>
                    <a:pt x="13508" y="4284"/>
                    <a:pt x="13641" y="4395"/>
                  </a:cubicBezTo>
                  <a:cubicBezTo>
                    <a:pt x="13680" y="4426"/>
                    <a:pt x="13728" y="4441"/>
                    <a:pt x="13775" y="4441"/>
                  </a:cubicBezTo>
                  <a:cubicBezTo>
                    <a:pt x="13861" y="4441"/>
                    <a:pt x="13945" y="4392"/>
                    <a:pt x="13974" y="4306"/>
                  </a:cubicBezTo>
                  <a:cubicBezTo>
                    <a:pt x="14040" y="4106"/>
                    <a:pt x="14062" y="3884"/>
                    <a:pt x="14018" y="3685"/>
                  </a:cubicBezTo>
                  <a:cubicBezTo>
                    <a:pt x="13974" y="3463"/>
                    <a:pt x="14062" y="3241"/>
                    <a:pt x="14240" y="3108"/>
                  </a:cubicBezTo>
                  <a:cubicBezTo>
                    <a:pt x="14750" y="2554"/>
                    <a:pt x="15193" y="1933"/>
                    <a:pt x="15571" y="1267"/>
                  </a:cubicBezTo>
                  <a:cubicBezTo>
                    <a:pt x="15726" y="1001"/>
                    <a:pt x="15792" y="691"/>
                    <a:pt x="15726" y="380"/>
                  </a:cubicBezTo>
                  <a:cubicBezTo>
                    <a:pt x="15637" y="92"/>
                    <a:pt x="15571" y="25"/>
                    <a:pt x="15171" y="3"/>
                  </a:cubicBezTo>
                  <a:cubicBezTo>
                    <a:pt x="15087" y="1"/>
                    <a:pt x="15003" y="1"/>
                    <a:pt x="149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rot="4532062">
              <a:off x="3067698" y="197269"/>
              <a:ext cx="345451" cy="233376"/>
            </a:xfrm>
            <a:custGeom>
              <a:avLst/>
              <a:gdLst/>
              <a:ahLst/>
              <a:cxnLst/>
              <a:rect l="l" t="t" r="r" b="b"/>
              <a:pathLst>
                <a:path w="13818" h="9335" extrusionOk="0">
                  <a:moveTo>
                    <a:pt x="12849" y="0"/>
                  </a:moveTo>
                  <a:cubicBezTo>
                    <a:pt x="11958" y="0"/>
                    <a:pt x="11083" y="120"/>
                    <a:pt x="10225" y="387"/>
                  </a:cubicBezTo>
                  <a:cubicBezTo>
                    <a:pt x="9249" y="653"/>
                    <a:pt x="8339" y="1074"/>
                    <a:pt x="7497" y="1651"/>
                  </a:cubicBezTo>
                  <a:cubicBezTo>
                    <a:pt x="6255" y="2472"/>
                    <a:pt x="5079" y="3403"/>
                    <a:pt x="4014" y="4446"/>
                  </a:cubicBezTo>
                  <a:cubicBezTo>
                    <a:pt x="3615" y="4823"/>
                    <a:pt x="3238" y="5244"/>
                    <a:pt x="2928" y="5710"/>
                  </a:cubicBezTo>
                  <a:cubicBezTo>
                    <a:pt x="2861" y="5821"/>
                    <a:pt x="2728" y="5910"/>
                    <a:pt x="2617" y="5954"/>
                  </a:cubicBezTo>
                  <a:cubicBezTo>
                    <a:pt x="1930" y="6242"/>
                    <a:pt x="1264" y="6619"/>
                    <a:pt x="599" y="6952"/>
                  </a:cubicBezTo>
                  <a:cubicBezTo>
                    <a:pt x="444" y="7041"/>
                    <a:pt x="288" y="7152"/>
                    <a:pt x="177" y="7285"/>
                  </a:cubicBezTo>
                  <a:cubicBezTo>
                    <a:pt x="0" y="7418"/>
                    <a:pt x="44" y="7684"/>
                    <a:pt x="244" y="7773"/>
                  </a:cubicBezTo>
                  <a:cubicBezTo>
                    <a:pt x="355" y="7817"/>
                    <a:pt x="488" y="7861"/>
                    <a:pt x="621" y="7861"/>
                  </a:cubicBezTo>
                  <a:cubicBezTo>
                    <a:pt x="954" y="7911"/>
                    <a:pt x="1299" y="7936"/>
                    <a:pt x="1647" y="7936"/>
                  </a:cubicBezTo>
                  <a:cubicBezTo>
                    <a:pt x="1763" y="7936"/>
                    <a:pt x="1880" y="7933"/>
                    <a:pt x="1996" y="7928"/>
                  </a:cubicBezTo>
                  <a:cubicBezTo>
                    <a:pt x="2307" y="7928"/>
                    <a:pt x="2307" y="7928"/>
                    <a:pt x="2284" y="8194"/>
                  </a:cubicBezTo>
                  <a:cubicBezTo>
                    <a:pt x="2240" y="8460"/>
                    <a:pt x="2218" y="8704"/>
                    <a:pt x="2218" y="8970"/>
                  </a:cubicBezTo>
                  <a:cubicBezTo>
                    <a:pt x="2218" y="9103"/>
                    <a:pt x="2262" y="9236"/>
                    <a:pt x="2395" y="9303"/>
                  </a:cubicBezTo>
                  <a:cubicBezTo>
                    <a:pt x="2445" y="9324"/>
                    <a:pt x="2497" y="9334"/>
                    <a:pt x="2549" y="9334"/>
                  </a:cubicBezTo>
                  <a:cubicBezTo>
                    <a:pt x="2660" y="9334"/>
                    <a:pt x="2771" y="9290"/>
                    <a:pt x="2861" y="9214"/>
                  </a:cubicBezTo>
                  <a:cubicBezTo>
                    <a:pt x="3016" y="9037"/>
                    <a:pt x="3149" y="8837"/>
                    <a:pt x="3238" y="8638"/>
                  </a:cubicBezTo>
                  <a:cubicBezTo>
                    <a:pt x="3460" y="8172"/>
                    <a:pt x="3637" y="7684"/>
                    <a:pt x="3748" y="7196"/>
                  </a:cubicBezTo>
                  <a:cubicBezTo>
                    <a:pt x="3837" y="6819"/>
                    <a:pt x="3837" y="6819"/>
                    <a:pt x="4214" y="6819"/>
                  </a:cubicBezTo>
                  <a:cubicBezTo>
                    <a:pt x="5212" y="6797"/>
                    <a:pt x="6210" y="6686"/>
                    <a:pt x="7208" y="6531"/>
                  </a:cubicBezTo>
                  <a:cubicBezTo>
                    <a:pt x="8827" y="6264"/>
                    <a:pt x="10336" y="5532"/>
                    <a:pt x="11533" y="4401"/>
                  </a:cubicBezTo>
                  <a:cubicBezTo>
                    <a:pt x="11578" y="4357"/>
                    <a:pt x="11622" y="4268"/>
                    <a:pt x="11733" y="4268"/>
                  </a:cubicBezTo>
                  <a:cubicBezTo>
                    <a:pt x="11755" y="4446"/>
                    <a:pt x="11844" y="4601"/>
                    <a:pt x="11977" y="4712"/>
                  </a:cubicBezTo>
                  <a:cubicBezTo>
                    <a:pt x="12010" y="4754"/>
                    <a:pt x="12056" y="4773"/>
                    <a:pt x="12102" y="4773"/>
                  </a:cubicBezTo>
                  <a:cubicBezTo>
                    <a:pt x="12177" y="4773"/>
                    <a:pt x="12251" y="4720"/>
                    <a:pt x="12265" y="4623"/>
                  </a:cubicBezTo>
                  <a:cubicBezTo>
                    <a:pt x="12310" y="4424"/>
                    <a:pt x="12332" y="4180"/>
                    <a:pt x="12287" y="3980"/>
                  </a:cubicBezTo>
                  <a:cubicBezTo>
                    <a:pt x="12265" y="3736"/>
                    <a:pt x="12332" y="3514"/>
                    <a:pt x="12487" y="3337"/>
                  </a:cubicBezTo>
                  <a:cubicBezTo>
                    <a:pt x="12931" y="2716"/>
                    <a:pt x="13330" y="2073"/>
                    <a:pt x="13640" y="1363"/>
                  </a:cubicBezTo>
                  <a:cubicBezTo>
                    <a:pt x="13773" y="1074"/>
                    <a:pt x="13818" y="742"/>
                    <a:pt x="13773" y="409"/>
                  </a:cubicBezTo>
                  <a:cubicBezTo>
                    <a:pt x="13685" y="76"/>
                    <a:pt x="13618" y="10"/>
                    <a:pt x="13285" y="10"/>
                  </a:cubicBezTo>
                  <a:cubicBezTo>
                    <a:pt x="13139" y="4"/>
                    <a:pt x="12994" y="0"/>
                    <a:pt x="128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rot="4532062">
              <a:off x="2796353" y="430271"/>
              <a:ext cx="395926" cy="216726"/>
            </a:xfrm>
            <a:custGeom>
              <a:avLst/>
              <a:gdLst/>
              <a:ahLst/>
              <a:cxnLst/>
              <a:rect l="l" t="t" r="r" b="b"/>
              <a:pathLst>
                <a:path w="15837" h="8669" extrusionOk="0">
                  <a:moveTo>
                    <a:pt x="14734" y="0"/>
                  </a:moveTo>
                  <a:cubicBezTo>
                    <a:pt x="13727" y="0"/>
                    <a:pt x="12725" y="114"/>
                    <a:pt x="11755" y="342"/>
                  </a:cubicBezTo>
                  <a:cubicBezTo>
                    <a:pt x="10646" y="609"/>
                    <a:pt x="9604" y="1008"/>
                    <a:pt x="8628" y="1540"/>
                  </a:cubicBezTo>
                  <a:cubicBezTo>
                    <a:pt x="7209" y="2272"/>
                    <a:pt x="5856" y="3137"/>
                    <a:pt x="4591" y="4113"/>
                  </a:cubicBezTo>
                  <a:cubicBezTo>
                    <a:pt x="4148" y="4468"/>
                    <a:pt x="3726" y="4845"/>
                    <a:pt x="3349" y="5288"/>
                  </a:cubicBezTo>
                  <a:cubicBezTo>
                    <a:pt x="3239" y="5399"/>
                    <a:pt x="3128" y="5466"/>
                    <a:pt x="2972" y="5510"/>
                  </a:cubicBezTo>
                  <a:cubicBezTo>
                    <a:pt x="2174" y="5776"/>
                    <a:pt x="1420" y="6131"/>
                    <a:pt x="666" y="6442"/>
                  </a:cubicBezTo>
                  <a:cubicBezTo>
                    <a:pt x="488" y="6508"/>
                    <a:pt x="333" y="6597"/>
                    <a:pt x="178" y="6730"/>
                  </a:cubicBezTo>
                  <a:cubicBezTo>
                    <a:pt x="0" y="6908"/>
                    <a:pt x="23" y="7063"/>
                    <a:pt x="266" y="7174"/>
                  </a:cubicBezTo>
                  <a:cubicBezTo>
                    <a:pt x="400" y="7240"/>
                    <a:pt x="533" y="7262"/>
                    <a:pt x="666" y="7285"/>
                  </a:cubicBezTo>
                  <a:cubicBezTo>
                    <a:pt x="1055" y="7317"/>
                    <a:pt x="1445" y="7338"/>
                    <a:pt x="1826" y="7338"/>
                  </a:cubicBezTo>
                  <a:cubicBezTo>
                    <a:pt x="1965" y="7338"/>
                    <a:pt x="2104" y="7335"/>
                    <a:pt x="2240" y="7329"/>
                  </a:cubicBezTo>
                  <a:cubicBezTo>
                    <a:pt x="2617" y="7329"/>
                    <a:pt x="2595" y="7329"/>
                    <a:pt x="2551" y="7617"/>
                  </a:cubicBezTo>
                  <a:cubicBezTo>
                    <a:pt x="2507" y="7839"/>
                    <a:pt x="2462" y="8083"/>
                    <a:pt x="2462" y="8305"/>
                  </a:cubicBezTo>
                  <a:cubicBezTo>
                    <a:pt x="2462" y="8460"/>
                    <a:pt x="2551" y="8593"/>
                    <a:pt x="2684" y="8637"/>
                  </a:cubicBezTo>
                  <a:cubicBezTo>
                    <a:pt x="2741" y="8659"/>
                    <a:pt x="2798" y="8669"/>
                    <a:pt x="2854" y="8669"/>
                  </a:cubicBezTo>
                  <a:cubicBezTo>
                    <a:pt x="2973" y="8669"/>
                    <a:pt x="3089" y="8624"/>
                    <a:pt x="3194" y="8549"/>
                  </a:cubicBezTo>
                  <a:cubicBezTo>
                    <a:pt x="3372" y="8394"/>
                    <a:pt x="3527" y="8216"/>
                    <a:pt x="3638" y="8016"/>
                  </a:cubicBezTo>
                  <a:cubicBezTo>
                    <a:pt x="3904" y="7595"/>
                    <a:pt x="4103" y="7151"/>
                    <a:pt x="4237" y="6686"/>
                  </a:cubicBezTo>
                  <a:cubicBezTo>
                    <a:pt x="4347" y="6331"/>
                    <a:pt x="4347" y="6331"/>
                    <a:pt x="4769" y="6331"/>
                  </a:cubicBezTo>
                  <a:cubicBezTo>
                    <a:pt x="5922" y="6309"/>
                    <a:pt x="7053" y="6220"/>
                    <a:pt x="8207" y="6065"/>
                  </a:cubicBezTo>
                  <a:cubicBezTo>
                    <a:pt x="10003" y="5843"/>
                    <a:pt x="11711" y="5178"/>
                    <a:pt x="13175" y="4113"/>
                  </a:cubicBezTo>
                  <a:cubicBezTo>
                    <a:pt x="13219" y="4024"/>
                    <a:pt x="13308" y="3958"/>
                    <a:pt x="13419" y="3958"/>
                  </a:cubicBezTo>
                  <a:cubicBezTo>
                    <a:pt x="13441" y="4113"/>
                    <a:pt x="13530" y="4268"/>
                    <a:pt x="13663" y="4357"/>
                  </a:cubicBezTo>
                  <a:cubicBezTo>
                    <a:pt x="13716" y="4392"/>
                    <a:pt x="13773" y="4410"/>
                    <a:pt x="13825" y="4410"/>
                  </a:cubicBezTo>
                  <a:cubicBezTo>
                    <a:pt x="13902" y="4410"/>
                    <a:pt x="13969" y="4370"/>
                    <a:pt x="13995" y="4290"/>
                  </a:cubicBezTo>
                  <a:cubicBezTo>
                    <a:pt x="14062" y="4091"/>
                    <a:pt x="14084" y="3891"/>
                    <a:pt x="14040" y="3669"/>
                  </a:cubicBezTo>
                  <a:cubicBezTo>
                    <a:pt x="14018" y="3448"/>
                    <a:pt x="14106" y="3226"/>
                    <a:pt x="14262" y="3093"/>
                  </a:cubicBezTo>
                  <a:cubicBezTo>
                    <a:pt x="14794" y="2538"/>
                    <a:pt x="15237" y="1917"/>
                    <a:pt x="15615" y="1252"/>
                  </a:cubicBezTo>
                  <a:cubicBezTo>
                    <a:pt x="15770" y="1008"/>
                    <a:pt x="15836" y="697"/>
                    <a:pt x="15792" y="387"/>
                  </a:cubicBezTo>
                  <a:cubicBezTo>
                    <a:pt x="15703" y="76"/>
                    <a:pt x="15615" y="10"/>
                    <a:pt x="15237" y="10"/>
                  </a:cubicBezTo>
                  <a:cubicBezTo>
                    <a:pt x="15070" y="3"/>
                    <a:pt x="14902" y="0"/>
                    <a:pt x="147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rot="4532062">
              <a:off x="2850125" y="211729"/>
              <a:ext cx="255651" cy="278001"/>
            </a:xfrm>
            <a:custGeom>
              <a:avLst/>
              <a:gdLst/>
              <a:ahLst/>
              <a:cxnLst/>
              <a:rect l="l" t="t" r="r" b="b"/>
              <a:pathLst>
                <a:path w="10226" h="11120" extrusionOk="0">
                  <a:moveTo>
                    <a:pt x="9416" y="0"/>
                  </a:moveTo>
                  <a:cubicBezTo>
                    <a:pt x="8771" y="0"/>
                    <a:pt x="8133" y="139"/>
                    <a:pt x="7542" y="416"/>
                  </a:cubicBezTo>
                  <a:cubicBezTo>
                    <a:pt x="6766" y="771"/>
                    <a:pt x="6078" y="1281"/>
                    <a:pt x="5524" y="1902"/>
                  </a:cubicBezTo>
                  <a:cubicBezTo>
                    <a:pt x="4548" y="2922"/>
                    <a:pt x="3683" y="4031"/>
                    <a:pt x="2951" y="5207"/>
                  </a:cubicBezTo>
                  <a:cubicBezTo>
                    <a:pt x="2640" y="5695"/>
                    <a:pt x="2374" y="6205"/>
                    <a:pt x="2152" y="6737"/>
                  </a:cubicBezTo>
                  <a:cubicBezTo>
                    <a:pt x="2108" y="6848"/>
                    <a:pt x="2041" y="6937"/>
                    <a:pt x="1930" y="7003"/>
                  </a:cubicBezTo>
                  <a:cubicBezTo>
                    <a:pt x="1420" y="7358"/>
                    <a:pt x="932" y="7780"/>
                    <a:pt x="444" y="8179"/>
                  </a:cubicBezTo>
                  <a:cubicBezTo>
                    <a:pt x="311" y="8290"/>
                    <a:pt x="200" y="8423"/>
                    <a:pt x="134" y="8556"/>
                  </a:cubicBezTo>
                  <a:cubicBezTo>
                    <a:pt x="1" y="8755"/>
                    <a:pt x="45" y="8999"/>
                    <a:pt x="200" y="9155"/>
                  </a:cubicBezTo>
                  <a:cubicBezTo>
                    <a:pt x="267" y="9221"/>
                    <a:pt x="378" y="9288"/>
                    <a:pt x="467" y="9288"/>
                  </a:cubicBezTo>
                  <a:cubicBezTo>
                    <a:pt x="759" y="9343"/>
                    <a:pt x="1051" y="9382"/>
                    <a:pt x="1330" y="9382"/>
                  </a:cubicBezTo>
                  <a:cubicBezTo>
                    <a:pt x="1391" y="9382"/>
                    <a:pt x="1450" y="9380"/>
                    <a:pt x="1509" y="9377"/>
                  </a:cubicBezTo>
                  <a:cubicBezTo>
                    <a:pt x="1753" y="9377"/>
                    <a:pt x="1753" y="9377"/>
                    <a:pt x="1731" y="9731"/>
                  </a:cubicBezTo>
                  <a:cubicBezTo>
                    <a:pt x="1686" y="10042"/>
                    <a:pt x="1686" y="10352"/>
                    <a:pt x="1686" y="10663"/>
                  </a:cubicBezTo>
                  <a:cubicBezTo>
                    <a:pt x="1686" y="10840"/>
                    <a:pt x="1731" y="10996"/>
                    <a:pt x="1842" y="11084"/>
                  </a:cubicBezTo>
                  <a:cubicBezTo>
                    <a:pt x="1880" y="11107"/>
                    <a:pt x="1921" y="11120"/>
                    <a:pt x="1962" y="11120"/>
                  </a:cubicBezTo>
                  <a:cubicBezTo>
                    <a:pt x="2039" y="11120"/>
                    <a:pt x="2116" y="11075"/>
                    <a:pt x="2174" y="10973"/>
                  </a:cubicBezTo>
                  <a:cubicBezTo>
                    <a:pt x="2308" y="10752"/>
                    <a:pt x="2396" y="10530"/>
                    <a:pt x="2441" y="10286"/>
                  </a:cubicBezTo>
                  <a:cubicBezTo>
                    <a:pt x="2618" y="9709"/>
                    <a:pt x="2729" y="9133"/>
                    <a:pt x="2795" y="8556"/>
                  </a:cubicBezTo>
                  <a:cubicBezTo>
                    <a:pt x="2862" y="8090"/>
                    <a:pt x="2862" y="8112"/>
                    <a:pt x="3128" y="8090"/>
                  </a:cubicBezTo>
                  <a:cubicBezTo>
                    <a:pt x="3882" y="8090"/>
                    <a:pt x="4636" y="8001"/>
                    <a:pt x="5368" y="7824"/>
                  </a:cubicBezTo>
                  <a:cubicBezTo>
                    <a:pt x="6610" y="7513"/>
                    <a:pt x="7675" y="6693"/>
                    <a:pt x="8584" y="5318"/>
                  </a:cubicBezTo>
                  <a:cubicBezTo>
                    <a:pt x="8629" y="5273"/>
                    <a:pt x="8651" y="5162"/>
                    <a:pt x="8739" y="5162"/>
                  </a:cubicBezTo>
                  <a:cubicBezTo>
                    <a:pt x="8762" y="5362"/>
                    <a:pt x="8806" y="5539"/>
                    <a:pt x="8917" y="5717"/>
                  </a:cubicBezTo>
                  <a:cubicBezTo>
                    <a:pt x="8949" y="5758"/>
                    <a:pt x="8982" y="5777"/>
                    <a:pt x="9012" y="5777"/>
                  </a:cubicBezTo>
                  <a:cubicBezTo>
                    <a:pt x="9065" y="5777"/>
                    <a:pt x="9111" y="5718"/>
                    <a:pt x="9139" y="5606"/>
                  </a:cubicBezTo>
                  <a:cubicBezTo>
                    <a:pt x="9183" y="5340"/>
                    <a:pt x="9183" y="5074"/>
                    <a:pt x="9139" y="4808"/>
                  </a:cubicBezTo>
                  <a:cubicBezTo>
                    <a:pt x="9094" y="4564"/>
                    <a:pt x="9139" y="4275"/>
                    <a:pt x="9272" y="4053"/>
                  </a:cubicBezTo>
                  <a:cubicBezTo>
                    <a:pt x="9604" y="3277"/>
                    <a:pt x="9893" y="2479"/>
                    <a:pt x="10092" y="1680"/>
                  </a:cubicBezTo>
                  <a:cubicBezTo>
                    <a:pt x="10203" y="1303"/>
                    <a:pt x="10226" y="904"/>
                    <a:pt x="10181" y="527"/>
                  </a:cubicBezTo>
                  <a:cubicBezTo>
                    <a:pt x="10115" y="128"/>
                    <a:pt x="10070" y="39"/>
                    <a:pt x="9804" y="17"/>
                  </a:cubicBezTo>
                  <a:cubicBezTo>
                    <a:pt x="9675" y="6"/>
                    <a:pt x="9545" y="0"/>
                    <a:pt x="94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rot="4532062">
              <a:off x="3090661" y="592855"/>
              <a:ext cx="285576" cy="158150"/>
            </a:xfrm>
            <a:custGeom>
              <a:avLst/>
              <a:gdLst/>
              <a:ahLst/>
              <a:cxnLst/>
              <a:rect l="l" t="t" r="r" b="b"/>
              <a:pathLst>
                <a:path w="11423" h="6326" extrusionOk="0">
                  <a:moveTo>
                    <a:pt x="10723" y="1"/>
                  </a:moveTo>
                  <a:cubicBezTo>
                    <a:pt x="9947" y="1"/>
                    <a:pt x="9190" y="93"/>
                    <a:pt x="8451" y="292"/>
                  </a:cubicBezTo>
                  <a:cubicBezTo>
                    <a:pt x="7674" y="470"/>
                    <a:pt x="6920" y="758"/>
                    <a:pt x="6210" y="1157"/>
                  </a:cubicBezTo>
                  <a:cubicBezTo>
                    <a:pt x="5190" y="1690"/>
                    <a:pt x="4214" y="2311"/>
                    <a:pt x="3305" y="3043"/>
                  </a:cubicBezTo>
                  <a:cubicBezTo>
                    <a:pt x="2994" y="3287"/>
                    <a:pt x="2684" y="3575"/>
                    <a:pt x="2418" y="3885"/>
                  </a:cubicBezTo>
                  <a:cubicBezTo>
                    <a:pt x="2351" y="3974"/>
                    <a:pt x="2262" y="4041"/>
                    <a:pt x="2152" y="4063"/>
                  </a:cubicBezTo>
                  <a:cubicBezTo>
                    <a:pt x="1575" y="4262"/>
                    <a:pt x="1043" y="4506"/>
                    <a:pt x="488" y="4750"/>
                  </a:cubicBezTo>
                  <a:cubicBezTo>
                    <a:pt x="355" y="4795"/>
                    <a:pt x="244" y="4861"/>
                    <a:pt x="155" y="4950"/>
                  </a:cubicBezTo>
                  <a:cubicBezTo>
                    <a:pt x="0" y="5083"/>
                    <a:pt x="22" y="5194"/>
                    <a:pt x="200" y="5283"/>
                  </a:cubicBezTo>
                  <a:cubicBezTo>
                    <a:pt x="289" y="5327"/>
                    <a:pt x="399" y="5349"/>
                    <a:pt x="488" y="5349"/>
                  </a:cubicBezTo>
                  <a:cubicBezTo>
                    <a:pt x="722" y="5375"/>
                    <a:pt x="948" y="5386"/>
                    <a:pt x="1171" y="5386"/>
                  </a:cubicBezTo>
                  <a:cubicBezTo>
                    <a:pt x="1329" y="5386"/>
                    <a:pt x="1485" y="5381"/>
                    <a:pt x="1641" y="5371"/>
                  </a:cubicBezTo>
                  <a:cubicBezTo>
                    <a:pt x="1885" y="5371"/>
                    <a:pt x="1885" y="5371"/>
                    <a:pt x="1863" y="5571"/>
                  </a:cubicBezTo>
                  <a:cubicBezTo>
                    <a:pt x="1819" y="5726"/>
                    <a:pt x="1797" y="5904"/>
                    <a:pt x="1797" y="6081"/>
                  </a:cubicBezTo>
                  <a:cubicBezTo>
                    <a:pt x="1797" y="6170"/>
                    <a:pt x="1863" y="6281"/>
                    <a:pt x="1952" y="6303"/>
                  </a:cubicBezTo>
                  <a:cubicBezTo>
                    <a:pt x="1996" y="6318"/>
                    <a:pt x="2041" y="6325"/>
                    <a:pt x="2084" y="6325"/>
                  </a:cubicBezTo>
                  <a:cubicBezTo>
                    <a:pt x="2171" y="6325"/>
                    <a:pt x="2255" y="6296"/>
                    <a:pt x="2329" y="6236"/>
                  </a:cubicBezTo>
                  <a:cubicBezTo>
                    <a:pt x="2462" y="6126"/>
                    <a:pt x="2573" y="5992"/>
                    <a:pt x="2640" y="5859"/>
                  </a:cubicBezTo>
                  <a:cubicBezTo>
                    <a:pt x="2839" y="5549"/>
                    <a:pt x="2972" y="5216"/>
                    <a:pt x="3083" y="4884"/>
                  </a:cubicBezTo>
                  <a:cubicBezTo>
                    <a:pt x="3150" y="4640"/>
                    <a:pt x="3150" y="4640"/>
                    <a:pt x="3460" y="4640"/>
                  </a:cubicBezTo>
                  <a:cubicBezTo>
                    <a:pt x="4281" y="4595"/>
                    <a:pt x="5101" y="4529"/>
                    <a:pt x="5922" y="4418"/>
                  </a:cubicBezTo>
                  <a:cubicBezTo>
                    <a:pt x="7231" y="4240"/>
                    <a:pt x="8451" y="3752"/>
                    <a:pt x="9493" y="2976"/>
                  </a:cubicBezTo>
                  <a:cubicBezTo>
                    <a:pt x="9559" y="2932"/>
                    <a:pt x="9582" y="2887"/>
                    <a:pt x="9670" y="2887"/>
                  </a:cubicBezTo>
                  <a:cubicBezTo>
                    <a:pt x="9715" y="2998"/>
                    <a:pt x="9781" y="3109"/>
                    <a:pt x="9870" y="3176"/>
                  </a:cubicBezTo>
                  <a:cubicBezTo>
                    <a:pt x="9900" y="3190"/>
                    <a:pt x="9932" y="3198"/>
                    <a:pt x="9963" y="3198"/>
                  </a:cubicBezTo>
                  <a:cubicBezTo>
                    <a:pt x="10025" y="3198"/>
                    <a:pt x="10084" y="3168"/>
                    <a:pt x="10114" y="3109"/>
                  </a:cubicBezTo>
                  <a:cubicBezTo>
                    <a:pt x="10158" y="2976"/>
                    <a:pt x="10158" y="2821"/>
                    <a:pt x="10136" y="2666"/>
                  </a:cubicBezTo>
                  <a:cubicBezTo>
                    <a:pt x="10114" y="2510"/>
                    <a:pt x="10158" y="2355"/>
                    <a:pt x="10291" y="2244"/>
                  </a:cubicBezTo>
                  <a:cubicBezTo>
                    <a:pt x="10668" y="1845"/>
                    <a:pt x="11001" y="1401"/>
                    <a:pt x="11245" y="913"/>
                  </a:cubicBezTo>
                  <a:cubicBezTo>
                    <a:pt x="11378" y="736"/>
                    <a:pt x="11423" y="492"/>
                    <a:pt x="11378" y="292"/>
                  </a:cubicBezTo>
                  <a:cubicBezTo>
                    <a:pt x="11312" y="71"/>
                    <a:pt x="11245" y="4"/>
                    <a:pt x="10979" y="4"/>
                  </a:cubicBezTo>
                  <a:cubicBezTo>
                    <a:pt x="10893" y="2"/>
                    <a:pt x="10808" y="1"/>
                    <a:pt x="10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rot="4532062">
              <a:off x="3140140" y="733383"/>
              <a:ext cx="255101" cy="278026"/>
            </a:xfrm>
            <a:custGeom>
              <a:avLst/>
              <a:gdLst/>
              <a:ahLst/>
              <a:cxnLst/>
              <a:rect l="l" t="t" r="r" b="b"/>
              <a:pathLst>
                <a:path w="10204" h="11121" extrusionOk="0">
                  <a:moveTo>
                    <a:pt x="9392" y="1"/>
                  </a:moveTo>
                  <a:cubicBezTo>
                    <a:pt x="8742" y="1"/>
                    <a:pt x="8089" y="139"/>
                    <a:pt x="7497" y="416"/>
                  </a:cubicBezTo>
                  <a:cubicBezTo>
                    <a:pt x="6743" y="771"/>
                    <a:pt x="6056" y="1259"/>
                    <a:pt x="5479" y="1902"/>
                  </a:cubicBezTo>
                  <a:cubicBezTo>
                    <a:pt x="4525" y="2923"/>
                    <a:pt x="3660" y="4032"/>
                    <a:pt x="2928" y="5207"/>
                  </a:cubicBezTo>
                  <a:cubicBezTo>
                    <a:pt x="2618" y="5695"/>
                    <a:pt x="2352" y="6205"/>
                    <a:pt x="2152" y="6738"/>
                  </a:cubicBezTo>
                  <a:cubicBezTo>
                    <a:pt x="2108" y="6848"/>
                    <a:pt x="2019" y="6937"/>
                    <a:pt x="1908" y="7004"/>
                  </a:cubicBezTo>
                  <a:cubicBezTo>
                    <a:pt x="1398" y="7359"/>
                    <a:pt x="910" y="7780"/>
                    <a:pt x="422" y="8179"/>
                  </a:cubicBezTo>
                  <a:cubicBezTo>
                    <a:pt x="289" y="8290"/>
                    <a:pt x="200" y="8423"/>
                    <a:pt x="112" y="8556"/>
                  </a:cubicBezTo>
                  <a:cubicBezTo>
                    <a:pt x="1" y="8756"/>
                    <a:pt x="23" y="9000"/>
                    <a:pt x="178" y="9155"/>
                  </a:cubicBezTo>
                  <a:cubicBezTo>
                    <a:pt x="267" y="9222"/>
                    <a:pt x="356" y="9288"/>
                    <a:pt x="466" y="9288"/>
                  </a:cubicBezTo>
                  <a:cubicBezTo>
                    <a:pt x="740" y="9343"/>
                    <a:pt x="1029" y="9383"/>
                    <a:pt x="1320" y="9383"/>
                  </a:cubicBezTo>
                  <a:cubicBezTo>
                    <a:pt x="1383" y="9383"/>
                    <a:pt x="1446" y="9381"/>
                    <a:pt x="1509" y="9377"/>
                  </a:cubicBezTo>
                  <a:cubicBezTo>
                    <a:pt x="1731" y="9377"/>
                    <a:pt x="1731" y="9377"/>
                    <a:pt x="1708" y="9732"/>
                  </a:cubicBezTo>
                  <a:cubicBezTo>
                    <a:pt x="1686" y="10042"/>
                    <a:pt x="1664" y="10353"/>
                    <a:pt x="1686" y="10663"/>
                  </a:cubicBezTo>
                  <a:cubicBezTo>
                    <a:pt x="1686" y="10841"/>
                    <a:pt x="1708" y="10996"/>
                    <a:pt x="1819" y="11085"/>
                  </a:cubicBezTo>
                  <a:cubicBezTo>
                    <a:pt x="1858" y="11108"/>
                    <a:pt x="1899" y="11120"/>
                    <a:pt x="1939" y="11120"/>
                  </a:cubicBezTo>
                  <a:cubicBezTo>
                    <a:pt x="2017" y="11120"/>
                    <a:pt x="2094" y="11075"/>
                    <a:pt x="2152" y="10974"/>
                  </a:cubicBezTo>
                  <a:cubicBezTo>
                    <a:pt x="2285" y="10752"/>
                    <a:pt x="2374" y="10530"/>
                    <a:pt x="2440" y="10286"/>
                  </a:cubicBezTo>
                  <a:cubicBezTo>
                    <a:pt x="2596" y="9710"/>
                    <a:pt x="2707" y="9133"/>
                    <a:pt x="2795" y="8556"/>
                  </a:cubicBezTo>
                  <a:cubicBezTo>
                    <a:pt x="2840" y="8091"/>
                    <a:pt x="2840" y="8113"/>
                    <a:pt x="3128" y="8091"/>
                  </a:cubicBezTo>
                  <a:cubicBezTo>
                    <a:pt x="3882" y="8091"/>
                    <a:pt x="4636" y="8002"/>
                    <a:pt x="5368" y="7824"/>
                  </a:cubicBezTo>
                  <a:cubicBezTo>
                    <a:pt x="6588" y="7492"/>
                    <a:pt x="7675" y="6693"/>
                    <a:pt x="8562" y="5318"/>
                  </a:cubicBezTo>
                  <a:cubicBezTo>
                    <a:pt x="8606" y="5274"/>
                    <a:pt x="8628" y="5163"/>
                    <a:pt x="8717" y="5163"/>
                  </a:cubicBezTo>
                  <a:cubicBezTo>
                    <a:pt x="8717" y="5362"/>
                    <a:pt x="8784" y="5540"/>
                    <a:pt x="8895" y="5695"/>
                  </a:cubicBezTo>
                  <a:cubicBezTo>
                    <a:pt x="8930" y="5748"/>
                    <a:pt x="8965" y="5773"/>
                    <a:pt x="8997" y="5773"/>
                  </a:cubicBezTo>
                  <a:cubicBezTo>
                    <a:pt x="9046" y="5773"/>
                    <a:pt x="9089" y="5714"/>
                    <a:pt x="9116" y="5606"/>
                  </a:cubicBezTo>
                  <a:cubicBezTo>
                    <a:pt x="9139" y="5340"/>
                    <a:pt x="9139" y="5074"/>
                    <a:pt x="9116" y="4808"/>
                  </a:cubicBezTo>
                  <a:cubicBezTo>
                    <a:pt x="9072" y="4542"/>
                    <a:pt x="9116" y="4276"/>
                    <a:pt x="9227" y="4054"/>
                  </a:cubicBezTo>
                  <a:cubicBezTo>
                    <a:pt x="9582" y="3278"/>
                    <a:pt x="9870" y="2479"/>
                    <a:pt x="10070" y="1681"/>
                  </a:cubicBezTo>
                  <a:cubicBezTo>
                    <a:pt x="10181" y="1304"/>
                    <a:pt x="10203" y="904"/>
                    <a:pt x="10159" y="527"/>
                  </a:cubicBezTo>
                  <a:cubicBezTo>
                    <a:pt x="10092" y="128"/>
                    <a:pt x="10026" y="39"/>
                    <a:pt x="9782" y="17"/>
                  </a:cubicBezTo>
                  <a:cubicBezTo>
                    <a:pt x="9652" y="6"/>
                    <a:pt x="9522" y="1"/>
                    <a:pt x="9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rot="4532062">
              <a:off x="3444518" y="140578"/>
              <a:ext cx="252751" cy="325926"/>
            </a:xfrm>
            <a:custGeom>
              <a:avLst/>
              <a:gdLst/>
              <a:ahLst/>
              <a:cxnLst/>
              <a:rect l="l" t="t" r="r" b="b"/>
              <a:pathLst>
                <a:path w="10110" h="13037" extrusionOk="0">
                  <a:moveTo>
                    <a:pt x="9399" y="0"/>
                  </a:moveTo>
                  <a:cubicBezTo>
                    <a:pt x="9330" y="0"/>
                    <a:pt x="9248" y="23"/>
                    <a:pt x="9138" y="62"/>
                  </a:cubicBezTo>
                  <a:cubicBezTo>
                    <a:pt x="7208" y="838"/>
                    <a:pt x="5589" y="2191"/>
                    <a:pt x="4502" y="3943"/>
                  </a:cubicBezTo>
                  <a:cubicBezTo>
                    <a:pt x="3682" y="5185"/>
                    <a:pt x="2994" y="6516"/>
                    <a:pt x="2440" y="7913"/>
                  </a:cubicBezTo>
                  <a:cubicBezTo>
                    <a:pt x="2218" y="8424"/>
                    <a:pt x="2063" y="8978"/>
                    <a:pt x="1974" y="9510"/>
                  </a:cubicBezTo>
                  <a:cubicBezTo>
                    <a:pt x="1930" y="9643"/>
                    <a:pt x="1863" y="9776"/>
                    <a:pt x="1774" y="9865"/>
                  </a:cubicBezTo>
                  <a:cubicBezTo>
                    <a:pt x="1264" y="10420"/>
                    <a:pt x="798" y="11041"/>
                    <a:pt x="333" y="11617"/>
                  </a:cubicBezTo>
                  <a:cubicBezTo>
                    <a:pt x="222" y="11750"/>
                    <a:pt x="133" y="11906"/>
                    <a:pt x="89" y="12083"/>
                  </a:cubicBezTo>
                  <a:cubicBezTo>
                    <a:pt x="0" y="12327"/>
                    <a:pt x="89" y="12460"/>
                    <a:pt x="355" y="12505"/>
                  </a:cubicBezTo>
                  <a:cubicBezTo>
                    <a:pt x="466" y="12505"/>
                    <a:pt x="599" y="12482"/>
                    <a:pt x="732" y="12438"/>
                  </a:cubicBezTo>
                  <a:cubicBezTo>
                    <a:pt x="1176" y="12305"/>
                    <a:pt x="1597" y="12127"/>
                    <a:pt x="2018" y="11928"/>
                  </a:cubicBezTo>
                  <a:cubicBezTo>
                    <a:pt x="2126" y="11874"/>
                    <a:pt x="2190" y="11842"/>
                    <a:pt x="2236" y="11842"/>
                  </a:cubicBezTo>
                  <a:cubicBezTo>
                    <a:pt x="2303" y="11842"/>
                    <a:pt x="2329" y="11911"/>
                    <a:pt x="2395" y="12083"/>
                  </a:cubicBezTo>
                  <a:cubicBezTo>
                    <a:pt x="2440" y="12327"/>
                    <a:pt x="2528" y="12571"/>
                    <a:pt x="2639" y="12793"/>
                  </a:cubicBezTo>
                  <a:cubicBezTo>
                    <a:pt x="2706" y="12926"/>
                    <a:pt x="2795" y="13037"/>
                    <a:pt x="2950" y="13037"/>
                  </a:cubicBezTo>
                  <a:cubicBezTo>
                    <a:pt x="3127" y="13037"/>
                    <a:pt x="3260" y="12926"/>
                    <a:pt x="3327" y="12771"/>
                  </a:cubicBezTo>
                  <a:cubicBezTo>
                    <a:pt x="3393" y="12549"/>
                    <a:pt x="3438" y="12305"/>
                    <a:pt x="3438" y="12083"/>
                  </a:cubicBezTo>
                  <a:cubicBezTo>
                    <a:pt x="3460" y="11573"/>
                    <a:pt x="3416" y="11063"/>
                    <a:pt x="3327" y="10553"/>
                  </a:cubicBezTo>
                  <a:cubicBezTo>
                    <a:pt x="3260" y="10176"/>
                    <a:pt x="3260" y="10176"/>
                    <a:pt x="3593" y="10020"/>
                  </a:cubicBezTo>
                  <a:cubicBezTo>
                    <a:pt x="4502" y="9577"/>
                    <a:pt x="5367" y="9089"/>
                    <a:pt x="6232" y="8534"/>
                  </a:cubicBezTo>
                  <a:cubicBezTo>
                    <a:pt x="7608" y="7625"/>
                    <a:pt x="8672" y="6339"/>
                    <a:pt x="9315" y="4808"/>
                  </a:cubicBezTo>
                  <a:cubicBezTo>
                    <a:pt x="9360" y="4742"/>
                    <a:pt x="9360" y="4653"/>
                    <a:pt x="9471" y="4609"/>
                  </a:cubicBezTo>
                  <a:cubicBezTo>
                    <a:pt x="9559" y="4764"/>
                    <a:pt x="9692" y="4875"/>
                    <a:pt x="9848" y="4919"/>
                  </a:cubicBezTo>
                  <a:cubicBezTo>
                    <a:pt x="9875" y="4927"/>
                    <a:pt x="9900" y="4931"/>
                    <a:pt x="9924" y="4931"/>
                  </a:cubicBezTo>
                  <a:cubicBezTo>
                    <a:pt x="10037" y="4931"/>
                    <a:pt x="10110" y="4848"/>
                    <a:pt x="10092" y="4720"/>
                  </a:cubicBezTo>
                  <a:cubicBezTo>
                    <a:pt x="10047" y="4498"/>
                    <a:pt x="9959" y="4298"/>
                    <a:pt x="9848" y="4121"/>
                  </a:cubicBezTo>
                  <a:cubicBezTo>
                    <a:pt x="9715" y="3921"/>
                    <a:pt x="9692" y="3677"/>
                    <a:pt x="9759" y="3455"/>
                  </a:cubicBezTo>
                  <a:cubicBezTo>
                    <a:pt x="9936" y="2701"/>
                    <a:pt x="10003" y="1947"/>
                    <a:pt x="10003" y="1171"/>
                  </a:cubicBezTo>
                  <a:cubicBezTo>
                    <a:pt x="10025" y="838"/>
                    <a:pt x="9936" y="528"/>
                    <a:pt x="9737" y="262"/>
                  </a:cubicBezTo>
                  <a:cubicBezTo>
                    <a:pt x="9608" y="75"/>
                    <a:pt x="9525" y="0"/>
                    <a:pt x="93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rot="4532062">
              <a:off x="3156529" y="434755"/>
              <a:ext cx="475226" cy="365126"/>
            </a:xfrm>
            <a:custGeom>
              <a:avLst/>
              <a:gdLst/>
              <a:ahLst/>
              <a:cxnLst/>
              <a:rect l="l" t="t" r="r" b="b"/>
              <a:pathLst>
                <a:path w="19009" h="14605" extrusionOk="0">
                  <a:moveTo>
                    <a:pt x="18317" y="0"/>
                  </a:moveTo>
                  <a:cubicBezTo>
                    <a:pt x="18237" y="0"/>
                    <a:pt x="18143" y="9"/>
                    <a:pt x="18032" y="23"/>
                  </a:cubicBezTo>
                  <a:cubicBezTo>
                    <a:pt x="16502" y="289"/>
                    <a:pt x="14994" y="755"/>
                    <a:pt x="13596" y="1420"/>
                  </a:cubicBezTo>
                  <a:cubicBezTo>
                    <a:pt x="12243" y="2019"/>
                    <a:pt x="10979" y="2818"/>
                    <a:pt x="9826" y="3771"/>
                  </a:cubicBezTo>
                  <a:cubicBezTo>
                    <a:pt x="8185" y="5102"/>
                    <a:pt x="6654" y="6588"/>
                    <a:pt x="5257" y="8207"/>
                  </a:cubicBezTo>
                  <a:cubicBezTo>
                    <a:pt x="4769" y="8784"/>
                    <a:pt x="4325" y="9405"/>
                    <a:pt x="3948" y="10070"/>
                  </a:cubicBezTo>
                  <a:cubicBezTo>
                    <a:pt x="3837" y="10226"/>
                    <a:pt x="3704" y="10359"/>
                    <a:pt x="3527" y="10447"/>
                  </a:cubicBezTo>
                  <a:cubicBezTo>
                    <a:pt x="2573" y="11002"/>
                    <a:pt x="1664" y="11667"/>
                    <a:pt x="755" y="12288"/>
                  </a:cubicBezTo>
                  <a:cubicBezTo>
                    <a:pt x="555" y="12421"/>
                    <a:pt x="355" y="12577"/>
                    <a:pt x="222" y="12776"/>
                  </a:cubicBezTo>
                  <a:cubicBezTo>
                    <a:pt x="0" y="13064"/>
                    <a:pt x="89" y="13264"/>
                    <a:pt x="422" y="13353"/>
                  </a:cubicBezTo>
                  <a:cubicBezTo>
                    <a:pt x="539" y="13379"/>
                    <a:pt x="648" y="13390"/>
                    <a:pt x="754" y="13390"/>
                  </a:cubicBezTo>
                  <a:cubicBezTo>
                    <a:pt x="829" y="13390"/>
                    <a:pt x="903" y="13384"/>
                    <a:pt x="976" y="13375"/>
                  </a:cubicBezTo>
                  <a:cubicBezTo>
                    <a:pt x="1686" y="13308"/>
                    <a:pt x="2374" y="13175"/>
                    <a:pt x="3061" y="13020"/>
                  </a:cubicBezTo>
                  <a:cubicBezTo>
                    <a:pt x="3222" y="12982"/>
                    <a:pt x="3325" y="12957"/>
                    <a:pt x="3391" y="12957"/>
                  </a:cubicBezTo>
                  <a:cubicBezTo>
                    <a:pt x="3517" y="12957"/>
                    <a:pt x="3512" y="13047"/>
                    <a:pt x="3527" y="13308"/>
                  </a:cubicBezTo>
                  <a:cubicBezTo>
                    <a:pt x="3505" y="13619"/>
                    <a:pt x="3527" y="13929"/>
                    <a:pt x="3593" y="14240"/>
                  </a:cubicBezTo>
                  <a:cubicBezTo>
                    <a:pt x="3638" y="14417"/>
                    <a:pt x="3727" y="14573"/>
                    <a:pt x="3948" y="14595"/>
                  </a:cubicBezTo>
                  <a:cubicBezTo>
                    <a:pt x="3985" y="14601"/>
                    <a:pt x="4021" y="14605"/>
                    <a:pt x="4057" y="14605"/>
                  </a:cubicBezTo>
                  <a:cubicBezTo>
                    <a:pt x="4263" y="14605"/>
                    <a:pt x="4459" y="14502"/>
                    <a:pt x="4592" y="14351"/>
                  </a:cubicBezTo>
                  <a:cubicBezTo>
                    <a:pt x="4791" y="14107"/>
                    <a:pt x="4946" y="13841"/>
                    <a:pt x="5035" y="13552"/>
                  </a:cubicBezTo>
                  <a:cubicBezTo>
                    <a:pt x="5257" y="12931"/>
                    <a:pt x="5412" y="12288"/>
                    <a:pt x="5479" y="11645"/>
                  </a:cubicBezTo>
                  <a:cubicBezTo>
                    <a:pt x="5523" y="11157"/>
                    <a:pt x="5523" y="11179"/>
                    <a:pt x="6078" y="11046"/>
                  </a:cubicBezTo>
                  <a:cubicBezTo>
                    <a:pt x="7541" y="10713"/>
                    <a:pt x="9005" y="10270"/>
                    <a:pt x="10447" y="9782"/>
                  </a:cubicBezTo>
                  <a:cubicBezTo>
                    <a:pt x="12731" y="9006"/>
                    <a:pt x="14772" y="7675"/>
                    <a:pt x="16391" y="5901"/>
                  </a:cubicBezTo>
                  <a:cubicBezTo>
                    <a:pt x="16457" y="5812"/>
                    <a:pt x="16524" y="5701"/>
                    <a:pt x="16701" y="5679"/>
                  </a:cubicBezTo>
                  <a:cubicBezTo>
                    <a:pt x="16768" y="5878"/>
                    <a:pt x="16923" y="6034"/>
                    <a:pt x="17123" y="6145"/>
                  </a:cubicBezTo>
                  <a:cubicBezTo>
                    <a:pt x="17173" y="6161"/>
                    <a:pt x="17221" y="6169"/>
                    <a:pt x="17267" y="6169"/>
                  </a:cubicBezTo>
                  <a:cubicBezTo>
                    <a:pt x="17403" y="6169"/>
                    <a:pt x="17511" y="6095"/>
                    <a:pt x="17544" y="5945"/>
                  </a:cubicBezTo>
                  <a:cubicBezTo>
                    <a:pt x="17589" y="5679"/>
                    <a:pt x="17544" y="5390"/>
                    <a:pt x="17433" y="5146"/>
                  </a:cubicBezTo>
                  <a:cubicBezTo>
                    <a:pt x="17345" y="4858"/>
                    <a:pt x="17389" y="4548"/>
                    <a:pt x="17566" y="4304"/>
                  </a:cubicBezTo>
                  <a:cubicBezTo>
                    <a:pt x="18121" y="3461"/>
                    <a:pt x="18542" y="2529"/>
                    <a:pt x="18853" y="1576"/>
                  </a:cubicBezTo>
                  <a:cubicBezTo>
                    <a:pt x="19008" y="1199"/>
                    <a:pt x="19008" y="777"/>
                    <a:pt x="18853" y="400"/>
                  </a:cubicBezTo>
                  <a:cubicBezTo>
                    <a:pt x="18714" y="105"/>
                    <a:pt x="18602" y="0"/>
                    <a:pt x="183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rot="4532062">
              <a:off x="3516347" y="437186"/>
              <a:ext cx="404801" cy="286801"/>
            </a:xfrm>
            <a:custGeom>
              <a:avLst/>
              <a:gdLst/>
              <a:ahLst/>
              <a:cxnLst/>
              <a:rect l="l" t="t" r="r" b="b"/>
              <a:pathLst>
                <a:path w="16192" h="11472" extrusionOk="0">
                  <a:moveTo>
                    <a:pt x="15615" y="1"/>
                  </a:moveTo>
                  <a:cubicBezTo>
                    <a:pt x="15557" y="1"/>
                    <a:pt x="15491" y="5"/>
                    <a:pt x="15415" y="13"/>
                  </a:cubicBezTo>
                  <a:cubicBezTo>
                    <a:pt x="14129" y="169"/>
                    <a:pt x="12865" y="501"/>
                    <a:pt x="11689" y="989"/>
                  </a:cubicBezTo>
                  <a:cubicBezTo>
                    <a:pt x="10536" y="1433"/>
                    <a:pt x="9449" y="2032"/>
                    <a:pt x="8473" y="2764"/>
                  </a:cubicBezTo>
                  <a:cubicBezTo>
                    <a:pt x="7054" y="3806"/>
                    <a:pt x="5745" y="4982"/>
                    <a:pt x="4525" y="6246"/>
                  </a:cubicBezTo>
                  <a:cubicBezTo>
                    <a:pt x="4104" y="6712"/>
                    <a:pt x="3705" y="7199"/>
                    <a:pt x="3372" y="7732"/>
                  </a:cubicBezTo>
                  <a:cubicBezTo>
                    <a:pt x="3283" y="7865"/>
                    <a:pt x="3150" y="7976"/>
                    <a:pt x="3017" y="8042"/>
                  </a:cubicBezTo>
                  <a:cubicBezTo>
                    <a:pt x="2197" y="8464"/>
                    <a:pt x="1420" y="8952"/>
                    <a:pt x="644" y="9417"/>
                  </a:cubicBezTo>
                  <a:cubicBezTo>
                    <a:pt x="467" y="9528"/>
                    <a:pt x="311" y="9661"/>
                    <a:pt x="178" y="9817"/>
                  </a:cubicBezTo>
                  <a:cubicBezTo>
                    <a:pt x="1" y="10038"/>
                    <a:pt x="67" y="10194"/>
                    <a:pt x="334" y="10305"/>
                  </a:cubicBezTo>
                  <a:cubicBezTo>
                    <a:pt x="425" y="10331"/>
                    <a:pt x="515" y="10341"/>
                    <a:pt x="606" y="10341"/>
                  </a:cubicBezTo>
                  <a:cubicBezTo>
                    <a:pt x="671" y="10341"/>
                    <a:pt x="735" y="10336"/>
                    <a:pt x="799" y="10327"/>
                  </a:cubicBezTo>
                  <a:cubicBezTo>
                    <a:pt x="1376" y="10305"/>
                    <a:pt x="1953" y="10238"/>
                    <a:pt x="2529" y="10127"/>
                  </a:cubicBezTo>
                  <a:cubicBezTo>
                    <a:pt x="2649" y="10106"/>
                    <a:pt x="2730" y="10092"/>
                    <a:pt x="2786" y="10092"/>
                  </a:cubicBezTo>
                  <a:cubicBezTo>
                    <a:pt x="2906" y="10092"/>
                    <a:pt x="2906" y="10159"/>
                    <a:pt x="2906" y="10371"/>
                  </a:cubicBezTo>
                  <a:cubicBezTo>
                    <a:pt x="2884" y="10615"/>
                    <a:pt x="2884" y="10881"/>
                    <a:pt x="2929" y="11147"/>
                  </a:cubicBezTo>
                  <a:cubicBezTo>
                    <a:pt x="2951" y="11280"/>
                    <a:pt x="3017" y="11414"/>
                    <a:pt x="3195" y="11458"/>
                  </a:cubicBezTo>
                  <a:cubicBezTo>
                    <a:pt x="3240" y="11467"/>
                    <a:pt x="3284" y="11471"/>
                    <a:pt x="3327" y="11471"/>
                  </a:cubicBezTo>
                  <a:cubicBezTo>
                    <a:pt x="3495" y="11471"/>
                    <a:pt x="3643" y="11404"/>
                    <a:pt x="3749" y="11280"/>
                  </a:cubicBezTo>
                  <a:cubicBezTo>
                    <a:pt x="3927" y="11081"/>
                    <a:pt x="4060" y="10859"/>
                    <a:pt x="4148" y="10615"/>
                  </a:cubicBezTo>
                  <a:cubicBezTo>
                    <a:pt x="4370" y="10127"/>
                    <a:pt x="4503" y="9617"/>
                    <a:pt x="4592" y="9085"/>
                  </a:cubicBezTo>
                  <a:cubicBezTo>
                    <a:pt x="4659" y="8685"/>
                    <a:pt x="4659" y="8685"/>
                    <a:pt x="5102" y="8597"/>
                  </a:cubicBezTo>
                  <a:cubicBezTo>
                    <a:pt x="6344" y="8397"/>
                    <a:pt x="7564" y="8109"/>
                    <a:pt x="8784" y="7754"/>
                  </a:cubicBezTo>
                  <a:cubicBezTo>
                    <a:pt x="10691" y="7222"/>
                    <a:pt x="12443" y="6201"/>
                    <a:pt x="13841" y="4804"/>
                  </a:cubicBezTo>
                  <a:cubicBezTo>
                    <a:pt x="13907" y="4738"/>
                    <a:pt x="13952" y="4649"/>
                    <a:pt x="14085" y="4627"/>
                  </a:cubicBezTo>
                  <a:cubicBezTo>
                    <a:pt x="14151" y="4804"/>
                    <a:pt x="14262" y="4937"/>
                    <a:pt x="14440" y="5026"/>
                  </a:cubicBezTo>
                  <a:cubicBezTo>
                    <a:pt x="14485" y="5045"/>
                    <a:pt x="14530" y="5055"/>
                    <a:pt x="14573" y="5055"/>
                  </a:cubicBezTo>
                  <a:cubicBezTo>
                    <a:pt x="14676" y="5055"/>
                    <a:pt x="14763" y="4996"/>
                    <a:pt x="14794" y="4871"/>
                  </a:cubicBezTo>
                  <a:cubicBezTo>
                    <a:pt x="14817" y="4649"/>
                    <a:pt x="14817" y="4427"/>
                    <a:pt x="14728" y="4205"/>
                  </a:cubicBezTo>
                  <a:cubicBezTo>
                    <a:pt x="14661" y="3983"/>
                    <a:pt x="14706" y="3717"/>
                    <a:pt x="14883" y="3540"/>
                  </a:cubicBezTo>
                  <a:cubicBezTo>
                    <a:pt x="15349" y="2852"/>
                    <a:pt x="15748" y="2098"/>
                    <a:pt x="16036" y="1322"/>
                  </a:cubicBezTo>
                  <a:cubicBezTo>
                    <a:pt x="16170" y="1011"/>
                    <a:pt x="16192" y="657"/>
                    <a:pt x="16081" y="346"/>
                  </a:cubicBezTo>
                  <a:cubicBezTo>
                    <a:pt x="15972" y="92"/>
                    <a:pt x="15878" y="1"/>
                    <a:pt x="156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rot="4532062">
              <a:off x="2670524" y="539334"/>
              <a:ext cx="389826" cy="321051"/>
            </a:xfrm>
            <a:custGeom>
              <a:avLst/>
              <a:gdLst/>
              <a:ahLst/>
              <a:cxnLst/>
              <a:rect l="l" t="t" r="r" b="b"/>
              <a:pathLst>
                <a:path w="15593" h="12842" extrusionOk="0">
                  <a:moveTo>
                    <a:pt x="15026" y="0"/>
                  </a:moveTo>
                  <a:cubicBezTo>
                    <a:pt x="14946" y="0"/>
                    <a:pt x="14850" y="15"/>
                    <a:pt x="14727" y="41"/>
                  </a:cubicBezTo>
                  <a:cubicBezTo>
                    <a:pt x="13441" y="307"/>
                    <a:pt x="12199" y="750"/>
                    <a:pt x="11023" y="1371"/>
                  </a:cubicBezTo>
                  <a:cubicBezTo>
                    <a:pt x="9892" y="1926"/>
                    <a:pt x="8872" y="2635"/>
                    <a:pt x="7941" y="3500"/>
                  </a:cubicBezTo>
                  <a:cubicBezTo>
                    <a:pt x="6588" y="4676"/>
                    <a:pt x="5346" y="5985"/>
                    <a:pt x="4237" y="7404"/>
                  </a:cubicBezTo>
                  <a:cubicBezTo>
                    <a:pt x="3837" y="7914"/>
                    <a:pt x="3505" y="8446"/>
                    <a:pt x="3216" y="9023"/>
                  </a:cubicBezTo>
                  <a:cubicBezTo>
                    <a:pt x="3128" y="9178"/>
                    <a:pt x="3017" y="9289"/>
                    <a:pt x="2862" y="9378"/>
                  </a:cubicBezTo>
                  <a:cubicBezTo>
                    <a:pt x="2085" y="9888"/>
                    <a:pt x="1353" y="10465"/>
                    <a:pt x="599" y="11019"/>
                  </a:cubicBezTo>
                  <a:cubicBezTo>
                    <a:pt x="422" y="11130"/>
                    <a:pt x="267" y="11285"/>
                    <a:pt x="156" y="11463"/>
                  </a:cubicBezTo>
                  <a:cubicBezTo>
                    <a:pt x="0" y="11707"/>
                    <a:pt x="67" y="11862"/>
                    <a:pt x="355" y="11929"/>
                  </a:cubicBezTo>
                  <a:cubicBezTo>
                    <a:pt x="433" y="11940"/>
                    <a:pt x="516" y="11945"/>
                    <a:pt x="599" y="11945"/>
                  </a:cubicBezTo>
                  <a:cubicBezTo>
                    <a:pt x="682" y="11945"/>
                    <a:pt x="766" y="11940"/>
                    <a:pt x="843" y="11929"/>
                  </a:cubicBezTo>
                  <a:cubicBezTo>
                    <a:pt x="1420" y="11840"/>
                    <a:pt x="1997" y="11707"/>
                    <a:pt x="2573" y="11552"/>
                  </a:cubicBezTo>
                  <a:cubicBezTo>
                    <a:pt x="2704" y="11513"/>
                    <a:pt x="2789" y="11491"/>
                    <a:pt x="2846" y="11491"/>
                  </a:cubicBezTo>
                  <a:cubicBezTo>
                    <a:pt x="2953" y="11491"/>
                    <a:pt x="2958" y="11570"/>
                    <a:pt x="2972" y="11773"/>
                  </a:cubicBezTo>
                  <a:cubicBezTo>
                    <a:pt x="2972" y="12040"/>
                    <a:pt x="3017" y="12306"/>
                    <a:pt x="3083" y="12550"/>
                  </a:cubicBezTo>
                  <a:cubicBezTo>
                    <a:pt x="3128" y="12705"/>
                    <a:pt x="3194" y="12838"/>
                    <a:pt x="3394" y="12838"/>
                  </a:cubicBezTo>
                  <a:cubicBezTo>
                    <a:pt x="3414" y="12840"/>
                    <a:pt x="3434" y="12841"/>
                    <a:pt x="3454" y="12841"/>
                  </a:cubicBezTo>
                  <a:cubicBezTo>
                    <a:pt x="3633" y="12841"/>
                    <a:pt x="3806" y="12753"/>
                    <a:pt x="3926" y="12594"/>
                  </a:cubicBezTo>
                  <a:cubicBezTo>
                    <a:pt x="4081" y="12394"/>
                    <a:pt x="4192" y="12150"/>
                    <a:pt x="4281" y="11906"/>
                  </a:cubicBezTo>
                  <a:cubicBezTo>
                    <a:pt x="4436" y="11374"/>
                    <a:pt x="4525" y="10842"/>
                    <a:pt x="4569" y="10287"/>
                  </a:cubicBezTo>
                  <a:cubicBezTo>
                    <a:pt x="4591" y="9888"/>
                    <a:pt x="4591" y="9888"/>
                    <a:pt x="5035" y="9755"/>
                  </a:cubicBezTo>
                  <a:cubicBezTo>
                    <a:pt x="6277" y="9422"/>
                    <a:pt x="7497" y="9001"/>
                    <a:pt x="8717" y="8535"/>
                  </a:cubicBezTo>
                  <a:cubicBezTo>
                    <a:pt x="10602" y="7803"/>
                    <a:pt x="12288" y="6606"/>
                    <a:pt x="13574" y="5053"/>
                  </a:cubicBezTo>
                  <a:cubicBezTo>
                    <a:pt x="13641" y="4986"/>
                    <a:pt x="13685" y="4876"/>
                    <a:pt x="13818" y="4853"/>
                  </a:cubicBezTo>
                  <a:cubicBezTo>
                    <a:pt x="13885" y="5031"/>
                    <a:pt x="14018" y="5164"/>
                    <a:pt x="14195" y="5230"/>
                  </a:cubicBezTo>
                  <a:cubicBezTo>
                    <a:pt x="14237" y="5241"/>
                    <a:pt x="14278" y="5246"/>
                    <a:pt x="14316" y="5246"/>
                  </a:cubicBezTo>
                  <a:cubicBezTo>
                    <a:pt x="14438" y="5246"/>
                    <a:pt x="14533" y="5189"/>
                    <a:pt x="14550" y="5053"/>
                  </a:cubicBezTo>
                  <a:cubicBezTo>
                    <a:pt x="14572" y="4809"/>
                    <a:pt x="14528" y="4587"/>
                    <a:pt x="14417" y="4365"/>
                  </a:cubicBezTo>
                  <a:cubicBezTo>
                    <a:pt x="14328" y="4144"/>
                    <a:pt x="14373" y="3878"/>
                    <a:pt x="14506" y="3678"/>
                  </a:cubicBezTo>
                  <a:cubicBezTo>
                    <a:pt x="14927" y="2924"/>
                    <a:pt x="15260" y="2148"/>
                    <a:pt x="15482" y="1305"/>
                  </a:cubicBezTo>
                  <a:cubicBezTo>
                    <a:pt x="15592" y="994"/>
                    <a:pt x="15570" y="617"/>
                    <a:pt x="15437" y="307"/>
                  </a:cubicBezTo>
                  <a:cubicBezTo>
                    <a:pt x="15311" y="87"/>
                    <a:pt x="15219" y="0"/>
                    <a:pt x="150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rot="2700000">
              <a:off x="3513284" y="837170"/>
              <a:ext cx="410896" cy="198223"/>
            </a:xfrm>
            <a:custGeom>
              <a:avLst/>
              <a:gdLst/>
              <a:ahLst/>
              <a:cxnLst/>
              <a:rect l="l" t="t" r="r" b="b"/>
              <a:pathLst>
                <a:path w="16436" h="7929" extrusionOk="0">
                  <a:moveTo>
                    <a:pt x="13388" y="0"/>
                  </a:moveTo>
                  <a:cubicBezTo>
                    <a:pt x="12036" y="0"/>
                    <a:pt x="10684" y="258"/>
                    <a:pt x="9405" y="770"/>
                  </a:cubicBezTo>
                  <a:cubicBezTo>
                    <a:pt x="7874" y="1347"/>
                    <a:pt x="6410" y="2101"/>
                    <a:pt x="5013" y="2966"/>
                  </a:cubicBezTo>
                  <a:cubicBezTo>
                    <a:pt x="4503" y="3298"/>
                    <a:pt x="4015" y="3675"/>
                    <a:pt x="3572" y="4097"/>
                  </a:cubicBezTo>
                  <a:cubicBezTo>
                    <a:pt x="3461" y="4186"/>
                    <a:pt x="3328" y="4252"/>
                    <a:pt x="3172" y="4274"/>
                  </a:cubicBezTo>
                  <a:cubicBezTo>
                    <a:pt x="2352" y="4430"/>
                    <a:pt x="1575" y="4674"/>
                    <a:pt x="777" y="4895"/>
                  </a:cubicBezTo>
                  <a:cubicBezTo>
                    <a:pt x="577" y="4940"/>
                    <a:pt x="422" y="5028"/>
                    <a:pt x="267" y="5139"/>
                  </a:cubicBezTo>
                  <a:cubicBezTo>
                    <a:pt x="23" y="5250"/>
                    <a:pt x="1" y="5561"/>
                    <a:pt x="222" y="5694"/>
                  </a:cubicBezTo>
                  <a:cubicBezTo>
                    <a:pt x="333" y="5783"/>
                    <a:pt x="444" y="5849"/>
                    <a:pt x="577" y="5893"/>
                  </a:cubicBezTo>
                  <a:cubicBezTo>
                    <a:pt x="1065" y="6049"/>
                    <a:pt x="1575" y="6182"/>
                    <a:pt x="2063" y="6270"/>
                  </a:cubicBezTo>
                  <a:cubicBezTo>
                    <a:pt x="2396" y="6315"/>
                    <a:pt x="2396" y="6315"/>
                    <a:pt x="2285" y="6647"/>
                  </a:cubicBezTo>
                  <a:cubicBezTo>
                    <a:pt x="2196" y="6891"/>
                    <a:pt x="2108" y="7158"/>
                    <a:pt x="2063" y="7446"/>
                  </a:cubicBezTo>
                  <a:cubicBezTo>
                    <a:pt x="2041" y="7601"/>
                    <a:pt x="2041" y="7756"/>
                    <a:pt x="2174" y="7845"/>
                  </a:cubicBezTo>
                  <a:cubicBezTo>
                    <a:pt x="2252" y="7901"/>
                    <a:pt x="2341" y="7928"/>
                    <a:pt x="2429" y="7928"/>
                  </a:cubicBezTo>
                  <a:cubicBezTo>
                    <a:pt x="2518" y="7928"/>
                    <a:pt x="2607" y="7901"/>
                    <a:pt x="2684" y="7845"/>
                  </a:cubicBezTo>
                  <a:cubicBezTo>
                    <a:pt x="2906" y="7712"/>
                    <a:pt x="3084" y="7535"/>
                    <a:pt x="3239" y="7313"/>
                  </a:cubicBezTo>
                  <a:cubicBezTo>
                    <a:pt x="3572" y="6869"/>
                    <a:pt x="3860" y="6404"/>
                    <a:pt x="4104" y="5893"/>
                  </a:cubicBezTo>
                  <a:cubicBezTo>
                    <a:pt x="4229" y="5628"/>
                    <a:pt x="4266" y="5549"/>
                    <a:pt x="4416" y="5549"/>
                  </a:cubicBezTo>
                  <a:cubicBezTo>
                    <a:pt x="4479" y="5549"/>
                    <a:pt x="4562" y="5563"/>
                    <a:pt x="4680" y="5583"/>
                  </a:cubicBezTo>
                  <a:cubicBezTo>
                    <a:pt x="5767" y="5783"/>
                    <a:pt x="6876" y="5916"/>
                    <a:pt x="7985" y="5960"/>
                  </a:cubicBezTo>
                  <a:cubicBezTo>
                    <a:pt x="8135" y="5967"/>
                    <a:pt x="8286" y="5971"/>
                    <a:pt x="8436" y="5971"/>
                  </a:cubicBezTo>
                  <a:cubicBezTo>
                    <a:pt x="10080" y="5971"/>
                    <a:pt x="11708" y="5527"/>
                    <a:pt x="13131" y="4674"/>
                  </a:cubicBezTo>
                  <a:cubicBezTo>
                    <a:pt x="13185" y="4619"/>
                    <a:pt x="13224" y="4551"/>
                    <a:pt x="13309" y="4551"/>
                  </a:cubicBezTo>
                  <a:cubicBezTo>
                    <a:pt x="13328" y="4551"/>
                    <a:pt x="13350" y="4554"/>
                    <a:pt x="13375" y="4563"/>
                  </a:cubicBezTo>
                  <a:cubicBezTo>
                    <a:pt x="13353" y="4740"/>
                    <a:pt x="13397" y="4918"/>
                    <a:pt x="13508" y="5073"/>
                  </a:cubicBezTo>
                  <a:cubicBezTo>
                    <a:pt x="13550" y="5137"/>
                    <a:pt x="13619" y="5170"/>
                    <a:pt x="13683" y="5170"/>
                  </a:cubicBezTo>
                  <a:cubicBezTo>
                    <a:pt x="13753" y="5170"/>
                    <a:pt x="13817" y="5131"/>
                    <a:pt x="13841" y="5051"/>
                  </a:cubicBezTo>
                  <a:cubicBezTo>
                    <a:pt x="13951" y="4829"/>
                    <a:pt x="14018" y="4607"/>
                    <a:pt x="14018" y="4363"/>
                  </a:cubicBezTo>
                  <a:cubicBezTo>
                    <a:pt x="14040" y="4097"/>
                    <a:pt x="14173" y="3875"/>
                    <a:pt x="14373" y="3720"/>
                  </a:cubicBezTo>
                  <a:cubicBezTo>
                    <a:pt x="15016" y="3165"/>
                    <a:pt x="15571" y="2544"/>
                    <a:pt x="16058" y="1857"/>
                  </a:cubicBezTo>
                  <a:cubicBezTo>
                    <a:pt x="16280" y="1568"/>
                    <a:pt x="16413" y="1236"/>
                    <a:pt x="16435" y="881"/>
                  </a:cubicBezTo>
                  <a:cubicBezTo>
                    <a:pt x="16435" y="504"/>
                    <a:pt x="16369" y="415"/>
                    <a:pt x="15992" y="326"/>
                  </a:cubicBezTo>
                  <a:cubicBezTo>
                    <a:pt x="15138" y="108"/>
                    <a:pt x="14263" y="0"/>
                    <a:pt x="133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rot="4532062">
              <a:off x="2575636" y="247730"/>
              <a:ext cx="285576" cy="158150"/>
            </a:xfrm>
            <a:custGeom>
              <a:avLst/>
              <a:gdLst/>
              <a:ahLst/>
              <a:cxnLst/>
              <a:rect l="l" t="t" r="r" b="b"/>
              <a:pathLst>
                <a:path w="11423" h="6326" extrusionOk="0">
                  <a:moveTo>
                    <a:pt x="10723" y="1"/>
                  </a:moveTo>
                  <a:cubicBezTo>
                    <a:pt x="9947" y="1"/>
                    <a:pt x="9190" y="93"/>
                    <a:pt x="8451" y="292"/>
                  </a:cubicBezTo>
                  <a:cubicBezTo>
                    <a:pt x="7674" y="470"/>
                    <a:pt x="6920" y="758"/>
                    <a:pt x="6210" y="1157"/>
                  </a:cubicBezTo>
                  <a:cubicBezTo>
                    <a:pt x="5190" y="1690"/>
                    <a:pt x="4214" y="2311"/>
                    <a:pt x="3305" y="3043"/>
                  </a:cubicBezTo>
                  <a:cubicBezTo>
                    <a:pt x="2994" y="3287"/>
                    <a:pt x="2684" y="3575"/>
                    <a:pt x="2418" y="3885"/>
                  </a:cubicBezTo>
                  <a:cubicBezTo>
                    <a:pt x="2351" y="3974"/>
                    <a:pt x="2262" y="4041"/>
                    <a:pt x="2152" y="4063"/>
                  </a:cubicBezTo>
                  <a:cubicBezTo>
                    <a:pt x="1575" y="4262"/>
                    <a:pt x="1043" y="4506"/>
                    <a:pt x="488" y="4750"/>
                  </a:cubicBezTo>
                  <a:cubicBezTo>
                    <a:pt x="355" y="4795"/>
                    <a:pt x="244" y="4861"/>
                    <a:pt x="155" y="4950"/>
                  </a:cubicBezTo>
                  <a:cubicBezTo>
                    <a:pt x="0" y="5083"/>
                    <a:pt x="22" y="5194"/>
                    <a:pt x="200" y="5283"/>
                  </a:cubicBezTo>
                  <a:cubicBezTo>
                    <a:pt x="289" y="5327"/>
                    <a:pt x="399" y="5349"/>
                    <a:pt x="488" y="5349"/>
                  </a:cubicBezTo>
                  <a:cubicBezTo>
                    <a:pt x="722" y="5375"/>
                    <a:pt x="948" y="5386"/>
                    <a:pt x="1171" y="5386"/>
                  </a:cubicBezTo>
                  <a:cubicBezTo>
                    <a:pt x="1329" y="5386"/>
                    <a:pt x="1485" y="5381"/>
                    <a:pt x="1641" y="5371"/>
                  </a:cubicBezTo>
                  <a:cubicBezTo>
                    <a:pt x="1885" y="5371"/>
                    <a:pt x="1885" y="5371"/>
                    <a:pt x="1863" y="5571"/>
                  </a:cubicBezTo>
                  <a:cubicBezTo>
                    <a:pt x="1819" y="5726"/>
                    <a:pt x="1797" y="5904"/>
                    <a:pt x="1797" y="6081"/>
                  </a:cubicBezTo>
                  <a:cubicBezTo>
                    <a:pt x="1797" y="6170"/>
                    <a:pt x="1863" y="6281"/>
                    <a:pt x="1952" y="6303"/>
                  </a:cubicBezTo>
                  <a:cubicBezTo>
                    <a:pt x="1996" y="6318"/>
                    <a:pt x="2041" y="6325"/>
                    <a:pt x="2084" y="6325"/>
                  </a:cubicBezTo>
                  <a:cubicBezTo>
                    <a:pt x="2171" y="6325"/>
                    <a:pt x="2255" y="6296"/>
                    <a:pt x="2329" y="6236"/>
                  </a:cubicBezTo>
                  <a:cubicBezTo>
                    <a:pt x="2462" y="6126"/>
                    <a:pt x="2573" y="5992"/>
                    <a:pt x="2640" y="5859"/>
                  </a:cubicBezTo>
                  <a:cubicBezTo>
                    <a:pt x="2839" y="5549"/>
                    <a:pt x="2972" y="5216"/>
                    <a:pt x="3083" y="4884"/>
                  </a:cubicBezTo>
                  <a:cubicBezTo>
                    <a:pt x="3150" y="4640"/>
                    <a:pt x="3150" y="4640"/>
                    <a:pt x="3460" y="4640"/>
                  </a:cubicBezTo>
                  <a:cubicBezTo>
                    <a:pt x="4281" y="4595"/>
                    <a:pt x="5101" y="4529"/>
                    <a:pt x="5922" y="4418"/>
                  </a:cubicBezTo>
                  <a:cubicBezTo>
                    <a:pt x="7231" y="4240"/>
                    <a:pt x="8451" y="3752"/>
                    <a:pt x="9493" y="2976"/>
                  </a:cubicBezTo>
                  <a:cubicBezTo>
                    <a:pt x="9559" y="2932"/>
                    <a:pt x="9582" y="2887"/>
                    <a:pt x="9670" y="2887"/>
                  </a:cubicBezTo>
                  <a:cubicBezTo>
                    <a:pt x="9715" y="2998"/>
                    <a:pt x="9781" y="3109"/>
                    <a:pt x="9870" y="3176"/>
                  </a:cubicBezTo>
                  <a:cubicBezTo>
                    <a:pt x="9900" y="3190"/>
                    <a:pt x="9932" y="3198"/>
                    <a:pt x="9963" y="3198"/>
                  </a:cubicBezTo>
                  <a:cubicBezTo>
                    <a:pt x="10025" y="3198"/>
                    <a:pt x="10084" y="3168"/>
                    <a:pt x="10114" y="3109"/>
                  </a:cubicBezTo>
                  <a:cubicBezTo>
                    <a:pt x="10158" y="2976"/>
                    <a:pt x="10158" y="2821"/>
                    <a:pt x="10136" y="2666"/>
                  </a:cubicBezTo>
                  <a:cubicBezTo>
                    <a:pt x="10114" y="2510"/>
                    <a:pt x="10158" y="2355"/>
                    <a:pt x="10291" y="2244"/>
                  </a:cubicBezTo>
                  <a:cubicBezTo>
                    <a:pt x="10668" y="1845"/>
                    <a:pt x="11001" y="1401"/>
                    <a:pt x="11245" y="913"/>
                  </a:cubicBezTo>
                  <a:cubicBezTo>
                    <a:pt x="11378" y="736"/>
                    <a:pt x="11423" y="492"/>
                    <a:pt x="11378" y="292"/>
                  </a:cubicBezTo>
                  <a:cubicBezTo>
                    <a:pt x="11312" y="71"/>
                    <a:pt x="11245" y="4"/>
                    <a:pt x="10979" y="4"/>
                  </a:cubicBezTo>
                  <a:cubicBezTo>
                    <a:pt x="10893" y="2"/>
                    <a:pt x="10808" y="1"/>
                    <a:pt x="10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rot="4532062">
              <a:off x="2508040" y="-99742"/>
              <a:ext cx="255101" cy="278026"/>
            </a:xfrm>
            <a:custGeom>
              <a:avLst/>
              <a:gdLst/>
              <a:ahLst/>
              <a:cxnLst/>
              <a:rect l="l" t="t" r="r" b="b"/>
              <a:pathLst>
                <a:path w="10204" h="11121" extrusionOk="0">
                  <a:moveTo>
                    <a:pt x="9392" y="1"/>
                  </a:moveTo>
                  <a:cubicBezTo>
                    <a:pt x="8742" y="1"/>
                    <a:pt x="8089" y="139"/>
                    <a:pt x="7497" y="416"/>
                  </a:cubicBezTo>
                  <a:cubicBezTo>
                    <a:pt x="6743" y="771"/>
                    <a:pt x="6056" y="1259"/>
                    <a:pt x="5479" y="1902"/>
                  </a:cubicBezTo>
                  <a:cubicBezTo>
                    <a:pt x="4525" y="2923"/>
                    <a:pt x="3660" y="4032"/>
                    <a:pt x="2928" y="5207"/>
                  </a:cubicBezTo>
                  <a:cubicBezTo>
                    <a:pt x="2618" y="5695"/>
                    <a:pt x="2352" y="6205"/>
                    <a:pt x="2152" y="6738"/>
                  </a:cubicBezTo>
                  <a:cubicBezTo>
                    <a:pt x="2108" y="6848"/>
                    <a:pt x="2019" y="6937"/>
                    <a:pt x="1908" y="7004"/>
                  </a:cubicBezTo>
                  <a:cubicBezTo>
                    <a:pt x="1398" y="7359"/>
                    <a:pt x="910" y="7780"/>
                    <a:pt x="422" y="8179"/>
                  </a:cubicBezTo>
                  <a:cubicBezTo>
                    <a:pt x="289" y="8290"/>
                    <a:pt x="200" y="8423"/>
                    <a:pt x="112" y="8556"/>
                  </a:cubicBezTo>
                  <a:cubicBezTo>
                    <a:pt x="1" y="8756"/>
                    <a:pt x="23" y="9000"/>
                    <a:pt x="178" y="9155"/>
                  </a:cubicBezTo>
                  <a:cubicBezTo>
                    <a:pt x="267" y="9222"/>
                    <a:pt x="356" y="9288"/>
                    <a:pt x="466" y="9288"/>
                  </a:cubicBezTo>
                  <a:cubicBezTo>
                    <a:pt x="740" y="9343"/>
                    <a:pt x="1029" y="9383"/>
                    <a:pt x="1320" y="9383"/>
                  </a:cubicBezTo>
                  <a:cubicBezTo>
                    <a:pt x="1383" y="9383"/>
                    <a:pt x="1446" y="9381"/>
                    <a:pt x="1509" y="9377"/>
                  </a:cubicBezTo>
                  <a:cubicBezTo>
                    <a:pt x="1731" y="9377"/>
                    <a:pt x="1731" y="9377"/>
                    <a:pt x="1708" y="9732"/>
                  </a:cubicBezTo>
                  <a:cubicBezTo>
                    <a:pt x="1686" y="10042"/>
                    <a:pt x="1664" y="10353"/>
                    <a:pt x="1686" y="10663"/>
                  </a:cubicBezTo>
                  <a:cubicBezTo>
                    <a:pt x="1686" y="10841"/>
                    <a:pt x="1708" y="10996"/>
                    <a:pt x="1819" y="11085"/>
                  </a:cubicBezTo>
                  <a:cubicBezTo>
                    <a:pt x="1858" y="11108"/>
                    <a:pt x="1899" y="11120"/>
                    <a:pt x="1939" y="11120"/>
                  </a:cubicBezTo>
                  <a:cubicBezTo>
                    <a:pt x="2017" y="11120"/>
                    <a:pt x="2094" y="11075"/>
                    <a:pt x="2152" y="10974"/>
                  </a:cubicBezTo>
                  <a:cubicBezTo>
                    <a:pt x="2285" y="10752"/>
                    <a:pt x="2374" y="10530"/>
                    <a:pt x="2440" y="10286"/>
                  </a:cubicBezTo>
                  <a:cubicBezTo>
                    <a:pt x="2596" y="9710"/>
                    <a:pt x="2707" y="9133"/>
                    <a:pt x="2795" y="8556"/>
                  </a:cubicBezTo>
                  <a:cubicBezTo>
                    <a:pt x="2840" y="8091"/>
                    <a:pt x="2840" y="8113"/>
                    <a:pt x="3128" y="8091"/>
                  </a:cubicBezTo>
                  <a:cubicBezTo>
                    <a:pt x="3882" y="8091"/>
                    <a:pt x="4636" y="8002"/>
                    <a:pt x="5368" y="7824"/>
                  </a:cubicBezTo>
                  <a:cubicBezTo>
                    <a:pt x="6588" y="7492"/>
                    <a:pt x="7675" y="6693"/>
                    <a:pt x="8562" y="5318"/>
                  </a:cubicBezTo>
                  <a:cubicBezTo>
                    <a:pt x="8606" y="5274"/>
                    <a:pt x="8628" y="5163"/>
                    <a:pt x="8717" y="5163"/>
                  </a:cubicBezTo>
                  <a:cubicBezTo>
                    <a:pt x="8717" y="5362"/>
                    <a:pt x="8784" y="5540"/>
                    <a:pt x="8895" y="5695"/>
                  </a:cubicBezTo>
                  <a:cubicBezTo>
                    <a:pt x="8930" y="5748"/>
                    <a:pt x="8965" y="5773"/>
                    <a:pt x="8997" y="5773"/>
                  </a:cubicBezTo>
                  <a:cubicBezTo>
                    <a:pt x="9046" y="5773"/>
                    <a:pt x="9089" y="5714"/>
                    <a:pt x="9116" y="5606"/>
                  </a:cubicBezTo>
                  <a:cubicBezTo>
                    <a:pt x="9139" y="5340"/>
                    <a:pt x="9139" y="5074"/>
                    <a:pt x="9116" y="4808"/>
                  </a:cubicBezTo>
                  <a:cubicBezTo>
                    <a:pt x="9072" y="4542"/>
                    <a:pt x="9116" y="4276"/>
                    <a:pt x="9227" y="4054"/>
                  </a:cubicBezTo>
                  <a:cubicBezTo>
                    <a:pt x="9582" y="3278"/>
                    <a:pt x="9870" y="2479"/>
                    <a:pt x="10070" y="1681"/>
                  </a:cubicBezTo>
                  <a:cubicBezTo>
                    <a:pt x="10181" y="1304"/>
                    <a:pt x="10203" y="904"/>
                    <a:pt x="10159" y="527"/>
                  </a:cubicBezTo>
                  <a:cubicBezTo>
                    <a:pt x="10092" y="128"/>
                    <a:pt x="10026" y="39"/>
                    <a:pt x="9782" y="17"/>
                  </a:cubicBezTo>
                  <a:cubicBezTo>
                    <a:pt x="9652" y="6"/>
                    <a:pt x="9522" y="1"/>
                    <a:pt x="9392" y="1"/>
                  </a:cubicBezTo>
                  <a:close/>
                </a:path>
              </a:pathLst>
            </a:custGeom>
            <a:solidFill>
              <a:srgbClr val="77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rot="4532062">
              <a:off x="2220528" y="195183"/>
              <a:ext cx="395926" cy="216726"/>
            </a:xfrm>
            <a:custGeom>
              <a:avLst/>
              <a:gdLst/>
              <a:ahLst/>
              <a:cxnLst/>
              <a:rect l="l" t="t" r="r" b="b"/>
              <a:pathLst>
                <a:path w="15837" h="8669" extrusionOk="0">
                  <a:moveTo>
                    <a:pt x="14734" y="0"/>
                  </a:moveTo>
                  <a:cubicBezTo>
                    <a:pt x="13727" y="0"/>
                    <a:pt x="12725" y="114"/>
                    <a:pt x="11755" y="342"/>
                  </a:cubicBezTo>
                  <a:cubicBezTo>
                    <a:pt x="10646" y="609"/>
                    <a:pt x="9604" y="1008"/>
                    <a:pt x="8628" y="1540"/>
                  </a:cubicBezTo>
                  <a:cubicBezTo>
                    <a:pt x="7209" y="2272"/>
                    <a:pt x="5856" y="3137"/>
                    <a:pt x="4591" y="4113"/>
                  </a:cubicBezTo>
                  <a:cubicBezTo>
                    <a:pt x="4148" y="4468"/>
                    <a:pt x="3726" y="4845"/>
                    <a:pt x="3349" y="5288"/>
                  </a:cubicBezTo>
                  <a:cubicBezTo>
                    <a:pt x="3239" y="5399"/>
                    <a:pt x="3128" y="5466"/>
                    <a:pt x="2972" y="5510"/>
                  </a:cubicBezTo>
                  <a:cubicBezTo>
                    <a:pt x="2174" y="5776"/>
                    <a:pt x="1420" y="6131"/>
                    <a:pt x="666" y="6442"/>
                  </a:cubicBezTo>
                  <a:cubicBezTo>
                    <a:pt x="488" y="6508"/>
                    <a:pt x="333" y="6597"/>
                    <a:pt x="178" y="6730"/>
                  </a:cubicBezTo>
                  <a:cubicBezTo>
                    <a:pt x="0" y="6908"/>
                    <a:pt x="23" y="7063"/>
                    <a:pt x="266" y="7174"/>
                  </a:cubicBezTo>
                  <a:cubicBezTo>
                    <a:pt x="400" y="7240"/>
                    <a:pt x="533" y="7262"/>
                    <a:pt x="666" y="7285"/>
                  </a:cubicBezTo>
                  <a:cubicBezTo>
                    <a:pt x="1055" y="7317"/>
                    <a:pt x="1445" y="7338"/>
                    <a:pt x="1826" y="7338"/>
                  </a:cubicBezTo>
                  <a:cubicBezTo>
                    <a:pt x="1965" y="7338"/>
                    <a:pt x="2104" y="7335"/>
                    <a:pt x="2240" y="7329"/>
                  </a:cubicBezTo>
                  <a:cubicBezTo>
                    <a:pt x="2617" y="7329"/>
                    <a:pt x="2595" y="7329"/>
                    <a:pt x="2551" y="7617"/>
                  </a:cubicBezTo>
                  <a:cubicBezTo>
                    <a:pt x="2507" y="7839"/>
                    <a:pt x="2462" y="8083"/>
                    <a:pt x="2462" y="8305"/>
                  </a:cubicBezTo>
                  <a:cubicBezTo>
                    <a:pt x="2462" y="8460"/>
                    <a:pt x="2551" y="8593"/>
                    <a:pt x="2684" y="8637"/>
                  </a:cubicBezTo>
                  <a:cubicBezTo>
                    <a:pt x="2741" y="8659"/>
                    <a:pt x="2798" y="8669"/>
                    <a:pt x="2854" y="8669"/>
                  </a:cubicBezTo>
                  <a:cubicBezTo>
                    <a:pt x="2973" y="8669"/>
                    <a:pt x="3089" y="8624"/>
                    <a:pt x="3194" y="8549"/>
                  </a:cubicBezTo>
                  <a:cubicBezTo>
                    <a:pt x="3372" y="8394"/>
                    <a:pt x="3527" y="8216"/>
                    <a:pt x="3638" y="8016"/>
                  </a:cubicBezTo>
                  <a:cubicBezTo>
                    <a:pt x="3904" y="7595"/>
                    <a:pt x="4103" y="7151"/>
                    <a:pt x="4237" y="6686"/>
                  </a:cubicBezTo>
                  <a:cubicBezTo>
                    <a:pt x="4347" y="6331"/>
                    <a:pt x="4347" y="6331"/>
                    <a:pt x="4769" y="6331"/>
                  </a:cubicBezTo>
                  <a:cubicBezTo>
                    <a:pt x="5922" y="6309"/>
                    <a:pt x="7053" y="6220"/>
                    <a:pt x="8207" y="6065"/>
                  </a:cubicBezTo>
                  <a:cubicBezTo>
                    <a:pt x="10003" y="5843"/>
                    <a:pt x="11711" y="5178"/>
                    <a:pt x="13175" y="4113"/>
                  </a:cubicBezTo>
                  <a:cubicBezTo>
                    <a:pt x="13219" y="4024"/>
                    <a:pt x="13308" y="3958"/>
                    <a:pt x="13419" y="3958"/>
                  </a:cubicBezTo>
                  <a:cubicBezTo>
                    <a:pt x="13441" y="4113"/>
                    <a:pt x="13530" y="4268"/>
                    <a:pt x="13663" y="4357"/>
                  </a:cubicBezTo>
                  <a:cubicBezTo>
                    <a:pt x="13716" y="4392"/>
                    <a:pt x="13773" y="4410"/>
                    <a:pt x="13825" y="4410"/>
                  </a:cubicBezTo>
                  <a:cubicBezTo>
                    <a:pt x="13902" y="4410"/>
                    <a:pt x="13969" y="4370"/>
                    <a:pt x="13995" y="4290"/>
                  </a:cubicBezTo>
                  <a:cubicBezTo>
                    <a:pt x="14062" y="4091"/>
                    <a:pt x="14084" y="3891"/>
                    <a:pt x="14040" y="3669"/>
                  </a:cubicBezTo>
                  <a:cubicBezTo>
                    <a:pt x="14018" y="3448"/>
                    <a:pt x="14106" y="3226"/>
                    <a:pt x="14262" y="3093"/>
                  </a:cubicBezTo>
                  <a:cubicBezTo>
                    <a:pt x="14794" y="2538"/>
                    <a:pt x="15237" y="1917"/>
                    <a:pt x="15615" y="1252"/>
                  </a:cubicBezTo>
                  <a:cubicBezTo>
                    <a:pt x="15770" y="1008"/>
                    <a:pt x="15836" y="697"/>
                    <a:pt x="15792" y="387"/>
                  </a:cubicBezTo>
                  <a:cubicBezTo>
                    <a:pt x="15703" y="76"/>
                    <a:pt x="15615" y="10"/>
                    <a:pt x="15237" y="10"/>
                  </a:cubicBezTo>
                  <a:cubicBezTo>
                    <a:pt x="15070" y="3"/>
                    <a:pt x="14902" y="0"/>
                    <a:pt x="147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rot="4532062">
              <a:off x="2165559" y="-155203"/>
              <a:ext cx="394826" cy="219101"/>
            </a:xfrm>
            <a:custGeom>
              <a:avLst/>
              <a:gdLst/>
              <a:ahLst/>
              <a:cxnLst/>
              <a:rect l="l" t="t" r="r" b="b"/>
              <a:pathLst>
                <a:path w="15793" h="8764" extrusionOk="0">
                  <a:moveTo>
                    <a:pt x="14918" y="1"/>
                  </a:moveTo>
                  <a:cubicBezTo>
                    <a:pt x="13830" y="1"/>
                    <a:pt x="12761" y="133"/>
                    <a:pt x="11711" y="380"/>
                  </a:cubicBezTo>
                  <a:cubicBezTo>
                    <a:pt x="10602" y="646"/>
                    <a:pt x="9560" y="1045"/>
                    <a:pt x="8584" y="1578"/>
                  </a:cubicBezTo>
                  <a:cubicBezTo>
                    <a:pt x="7165" y="2332"/>
                    <a:pt x="5834" y="3219"/>
                    <a:pt x="4570" y="4217"/>
                  </a:cubicBezTo>
                  <a:cubicBezTo>
                    <a:pt x="4126" y="4550"/>
                    <a:pt x="3705" y="4949"/>
                    <a:pt x="3328" y="5393"/>
                  </a:cubicBezTo>
                  <a:cubicBezTo>
                    <a:pt x="3239" y="5504"/>
                    <a:pt x="3106" y="5570"/>
                    <a:pt x="2973" y="5614"/>
                  </a:cubicBezTo>
                  <a:cubicBezTo>
                    <a:pt x="2174" y="5903"/>
                    <a:pt x="1420" y="6235"/>
                    <a:pt x="666" y="6568"/>
                  </a:cubicBezTo>
                  <a:cubicBezTo>
                    <a:pt x="489" y="6635"/>
                    <a:pt x="333" y="6746"/>
                    <a:pt x="178" y="6856"/>
                  </a:cubicBezTo>
                  <a:cubicBezTo>
                    <a:pt x="1" y="7034"/>
                    <a:pt x="23" y="7189"/>
                    <a:pt x="267" y="7322"/>
                  </a:cubicBezTo>
                  <a:cubicBezTo>
                    <a:pt x="400" y="7367"/>
                    <a:pt x="533" y="7411"/>
                    <a:pt x="688" y="7411"/>
                  </a:cubicBezTo>
                  <a:cubicBezTo>
                    <a:pt x="1062" y="7443"/>
                    <a:pt x="1447" y="7464"/>
                    <a:pt x="1836" y="7464"/>
                  </a:cubicBezTo>
                  <a:cubicBezTo>
                    <a:pt x="1978" y="7464"/>
                    <a:pt x="2120" y="7461"/>
                    <a:pt x="2263" y="7455"/>
                  </a:cubicBezTo>
                  <a:cubicBezTo>
                    <a:pt x="2326" y="7451"/>
                    <a:pt x="2378" y="7449"/>
                    <a:pt x="2421" y="7449"/>
                  </a:cubicBezTo>
                  <a:cubicBezTo>
                    <a:pt x="2616" y="7449"/>
                    <a:pt x="2610" y="7503"/>
                    <a:pt x="2573" y="7721"/>
                  </a:cubicBezTo>
                  <a:cubicBezTo>
                    <a:pt x="2507" y="7943"/>
                    <a:pt x="2485" y="8187"/>
                    <a:pt x="2485" y="8409"/>
                  </a:cubicBezTo>
                  <a:cubicBezTo>
                    <a:pt x="2485" y="8564"/>
                    <a:pt x="2573" y="8697"/>
                    <a:pt x="2707" y="8742"/>
                  </a:cubicBezTo>
                  <a:cubicBezTo>
                    <a:pt x="2763" y="8756"/>
                    <a:pt x="2819" y="8763"/>
                    <a:pt x="2874" y="8763"/>
                  </a:cubicBezTo>
                  <a:cubicBezTo>
                    <a:pt x="2994" y="8763"/>
                    <a:pt x="3111" y="8729"/>
                    <a:pt x="3217" y="8653"/>
                  </a:cubicBezTo>
                  <a:cubicBezTo>
                    <a:pt x="3394" y="8498"/>
                    <a:pt x="3549" y="8320"/>
                    <a:pt x="3660" y="8098"/>
                  </a:cubicBezTo>
                  <a:cubicBezTo>
                    <a:pt x="3904" y="7699"/>
                    <a:pt x="4104" y="7234"/>
                    <a:pt x="4259" y="6768"/>
                  </a:cubicBezTo>
                  <a:cubicBezTo>
                    <a:pt x="4348" y="6413"/>
                    <a:pt x="4348" y="6435"/>
                    <a:pt x="4769" y="6413"/>
                  </a:cubicBezTo>
                  <a:cubicBezTo>
                    <a:pt x="5923" y="6391"/>
                    <a:pt x="7054" y="6280"/>
                    <a:pt x="8207" y="6125"/>
                  </a:cubicBezTo>
                  <a:cubicBezTo>
                    <a:pt x="9981" y="5881"/>
                    <a:pt x="11689" y="5193"/>
                    <a:pt x="13153" y="4106"/>
                  </a:cubicBezTo>
                  <a:cubicBezTo>
                    <a:pt x="13220" y="4062"/>
                    <a:pt x="13264" y="3973"/>
                    <a:pt x="13397" y="3973"/>
                  </a:cubicBezTo>
                  <a:cubicBezTo>
                    <a:pt x="13419" y="4151"/>
                    <a:pt x="13508" y="4284"/>
                    <a:pt x="13641" y="4395"/>
                  </a:cubicBezTo>
                  <a:cubicBezTo>
                    <a:pt x="13680" y="4426"/>
                    <a:pt x="13728" y="4441"/>
                    <a:pt x="13775" y="4441"/>
                  </a:cubicBezTo>
                  <a:cubicBezTo>
                    <a:pt x="13861" y="4441"/>
                    <a:pt x="13945" y="4392"/>
                    <a:pt x="13974" y="4306"/>
                  </a:cubicBezTo>
                  <a:cubicBezTo>
                    <a:pt x="14040" y="4106"/>
                    <a:pt x="14062" y="3884"/>
                    <a:pt x="14018" y="3685"/>
                  </a:cubicBezTo>
                  <a:cubicBezTo>
                    <a:pt x="13974" y="3463"/>
                    <a:pt x="14062" y="3241"/>
                    <a:pt x="14240" y="3108"/>
                  </a:cubicBezTo>
                  <a:cubicBezTo>
                    <a:pt x="14750" y="2554"/>
                    <a:pt x="15193" y="1933"/>
                    <a:pt x="15571" y="1267"/>
                  </a:cubicBezTo>
                  <a:cubicBezTo>
                    <a:pt x="15726" y="1001"/>
                    <a:pt x="15792" y="691"/>
                    <a:pt x="15726" y="380"/>
                  </a:cubicBezTo>
                  <a:cubicBezTo>
                    <a:pt x="15637" y="92"/>
                    <a:pt x="15571" y="25"/>
                    <a:pt x="15171" y="3"/>
                  </a:cubicBezTo>
                  <a:cubicBezTo>
                    <a:pt x="15087" y="1"/>
                    <a:pt x="15003" y="1"/>
                    <a:pt x="149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2"/>
          <p:cNvGrpSpPr/>
          <p:nvPr/>
        </p:nvGrpSpPr>
        <p:grpSpPr>
          <a:xfrm>
            <a:off x="-136578" y="2818894"/>
            <a:ext cx="3040906" cy="2471484"/>
            <a:chOff x="-136578" y="2818894"/>
            <a:chExt cx="3040906" cy="2471484"/>
          </a:xfrm>
        </p:grpSpPr>
        <p:sp>
          <p:nvSpPr>
            <p:cNvPr id="108" name="Google Shape;108;p2"/>
            <p:cNvSpPr/>
            <p:nvPr/>
          </p:nvSpPr>
          <p:spPr>
            <a:xfrm rot="2294570">
              <a:off x="1891633" y="4461926"/>
              <a:ext cx="345452" cy="233377"/>
            </a:xfrm>
            <a:custGeom>
              <a:avLst/>
              <a:gdLst/>
              <a:ahLst/>
              <a:cxnLst/>
              <a:rect l="l" t="t" r="r" b="b"/>
              <a:pathLst>
                <a:path w="13818" h="9335" extrusionOk="0">
                  <a:moveTo>
                    <a:pt x="12872" y="1"/>
                  </a:moveTo>
                  <a:cubicBezTo>
                    <a:pt x="10954" y="1"/>
                    <a:pt x="9090" y="575"/>
                    <a:pt x="7497" y="1651"/>
                  </a:cubicBezTo>
                  <a:cubicBezTo>
                    <a:pt x="6255" y="2472"/>
                    <a:pt x="5079" y="3403"/>
                    <a:pt x="4015" y="4446"/>
                  </a:cubicBezTo>
                  <a:cubicBezTo>
                    <a:pt x="3615" y="4823"/>
                    <a:pt x="3238" y="5244"/>
                    <a:pt x="2928" y="5710"/>
                  </a:cubicBezTo>
                  <a:cubicBezTo>
                    <a:pt x="2861" y="5821"/>
                    <a:pt x="2728" y="5909"/>
                    <a:pt x="2617" y="5954"/>
                  </a:cubicBezTo>
                  <a:cubicBezTo>
                    <a:pt x="1930" y="6242"/>
                    <a:pt x="1264" y="6619"/>
                    <a:pt x="599" y="6952"/>
                  </a:cubicBezTo>
                  <a:cubicBezTo>
                    <a:pt x="444" y="7041"/>
                    <a:pt x="288" y="7151"/>
                    <a:pt x="178" y="7285"/>
                  </a:cubicBezTo>
                  <a:cubicBezTo>
                    <a:pt x="0" y="7418"/>
                    <a:pt x="44" y="7684"/>
                    <a:pt x="244" y="7772"/>
                  </a:cubicBezTo>
                  <a:cubicBezTo>
                    <a:pt x="355" y="7839"/>
                    <a:pt x="488" y="7861"/>
                    <a:pt x="621" y="7861"/>
                  </a:cubicBezTo>
                  <a:cubicBezTo>
                    <a:pt x="954" y="7911"/>
                    <a:pt x="1299" y="7936"/>
                    <a:pt x="1647" y="7936"/>
                  </a:cubicBezTo>
                  <a:cubicBezTo>
                    <a:pt x="1763" y="7936"/>
                    <a:pt x="1880" y="7933"/>
                    <a:pt x="1996" y="7928"/>
                  </a:cubicBezTo>
                  <a:cubicBezTo>
                    <a:pt x="2307" y="7928"/>
                    <a:pt x="2307" y="7928"/>
                    <a:pt x="2285" y="8194"/>
                  </a:cubicBezTo>
                  <a:cubicBezTo>
                    <a:pt x="2240" y="8460"/>
                    <a:pt x="2218" y="8704"/>
                    <a:pt x="2218" y="8970"/>
                  </a:cubicBezTo>
                  <a:cubicBezTo>
                    <a:pt x="2218" y="9103"/>
                    <a:pt x="2262" y="9236"/>
                    <a:pt x="2395" y="9303"/>
                  </a:cubicBezTo>
                  <a:cubicBezTo>
                    <a:pt x="2445" y="9324"/>
                    <a:pt x="2497" y="9334"/>
                    <a:pt x="2549" y="9334"/>
                  </a:cubicBezTo>
                  <a:cubicBezTo>
                    <a:pt x="2660" y="9334"/>
                    <a:pt x="2771" y="9290"/>
                    <a:pt x="2861" y="9214"/>
                  </a:cubicBezTo>
                  <a:cubicBezTo>
                    <a:pt x="3017" y="9037"/>
                    <a:pt x="3150" y="8859"/>
                    <a:pt x="3238" y="8637"/>
                  </a:cubicBezTo>
                  <a:cubicBezTo>
                    <a:pt x="3460" y="8172"/>
                    <a:pt x="3638" y="7706"/>
                    <a:pt x="3748" y="7196"/>
                  </a:cubicBezTo>
                  <a:cubicBezTo>
                    <a:pt x="3837" y="6819"/>
                    <a:pt x="3837" y="6819"/>
                    <a:pt x="4192" y="6819"/>
                  </a:cubicBezTo>
                  <a:cubicBezTo>
                    <a:pt x="5212" y="6797"/>
                    <a:pt x="6210" y="6708"/>
                    <a:pt x="7208" y="6530"/>
                  </a:cubicBezTo>
                  <a:cubicBezTo>
                    <a:pt x="8827" y="6264"/>
                    <a:pt x="10336" y="5532"/>
                    <a:pt x="11533" y="4401"/>
                  </a:cubicBezTo>
                  <a:cubicBezTo>
                    <a:pt x="11593" y="4362"/>
                    <a:pt x="11617" y="4287"/>
                    <a:pt x="11716" y="4287"/>
                  </a:cubicBezTo>
                  <a:cubicBezTo>
                    <a:pt x="11728" y="4287"/>
                    <a:pt x="11741" y="4288"/>
                    <a:pt x="11755" y="4290"/>
                  </a:cubicBezTo>
                  <a:cubicBezTo>
                    <a:pt x="11777" y="4446"/>
                    <a:pt x="11844" y="4601"/>
                    <a:pt x="11977" y="4712"/>
                  </a:cubicBezTo>
                  <a:cubicBezTo>
                    <a:pt x="12010" y="4754"/>
                    <a:pt x="12057" y="4773"/>
                    <a:pt x="12102" y="4773"/>
                  </a:cubicBezTo>
                  <a:cubicBezTo>
                    <a:pt x="12177" y="4773"/>
                    <a:pt x="12251" y="4720"/>
                    <a:pt x="12265" y="4623"/>
                  </a:cubicBezTo>
                  <a:cubicBezTo>
                    <a:pt x="12332" y="4423"/>
                    <a:pt x="12332" y="4202"/>
                    <a:pt x="12287" y="3980"/>
                  </a:cubicBezTo>
                  <a:cubicBezTo>
                    <a:pt x="12265" y="3758"/>
                    <a:pt x="12332" y="3514"/>
                    <a:pt x="12487" y="3337"/>
                  </a:cubicBezTo>
                  <a:cubicBezTo>
                    <a:pt x="12953" y="2738"/>
                    <a:pt x="13330" y="2072"/>
                    <a:pt x="13640" y="1363"/>
                  </a:cubicBezTo>
                  <a:cubicBezTo>
                    <a:pt x="13773" y="1074"/>
                    <a:pt x="13818" y="742"/>
                    <a:pt x="13773" y="409"/>
                  </a:cubicBezTo>
                  <a:cubicBezTo>
                    <a:pt x="13707" y="76"/>
                    <a:pt x="13618" y="10"/>
                    <a:pt x="13286" y="10"/>
                  </a:cubicBezTo>
                  <a:cubicBezTo>
                    <a:pt x="13147" y="4"/>
                    <a:pt x="13009" y="1"/>
                    <a:pt x="128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rot="2294570">
              <a:off x="2074384" y="4333518"/>
              <a:ext cx="394828" cy="219102"/>
            </a:xfrm>
            <a:custGeom>
              <a:avLst/>
              <a:gdLst/>
              <a:ahLst/>
              <a:cxnLst/>
              <a:rect l="l" t="t" r="r" b="b"/>
              <a:pathLst>
                <a:path w="15793" h="8764" extrusionOk="0">
                  <a:moveTo>
                    <a:pt x="14918" y="1"/>
                  </a:moveTo>
                  <a:cubicBezTo>
                    <a:pt x="13830" y="1"/>
                    <a:pt x="12761" y="133"/>
                    <a:pt x="11711" y="380"/>
                  </a:cubicBezTo>
                  <a:cubicBezTo>
                    <a:pt x="10602" y="646"/>
                    <a:pt x="9560" y="1045"/>
                    <a:pt x="8584" y="1578"/>
                  </a:cubicBezTo>
                  <a:cubicBezTo>
                    <a:pt x="7165" y="2332"/>
                    <a:pt x="5834" y="3219"/>
                    <a:pt x="4570" y="4217"/>
                  </a:cubicBezTo>
                  <a:cubicBezTo>
                    <a:pt x="4126" y="4550"/>
                    <a:pt x="3705" y="4949"/>
                    <a:pt x="3328" y="5393"/>
                  </a:cubicBezTo>
                  <a:cubicBezTo>
                    <a:pt x="3239" y="5504"/>
                    <a:pt x="3106" y="5570"/>
                    <a:pt x="2973" y="5614"/>
                  </a:cubicBezTo>
                  <a:cubicBezTo>
                    <a:pt x="2174" y="5903"/>
                    <a:pt x="1420" y="6235"/>
                    <a:pt x="666" y="6568"/>
                  </a:cubicBezTo>
                  <a:cubicBezTo>
                    <a:pt x="489" y="6635"/>
                    <a:pt x="333" y="6746"/>
                    <a:pt x="178" y="6856"/>
                  </a:cubicBezTo>
                  <a:cubicBezTo>
                    <a:pt x="1" y="7034"/>
                    <a:pt x="23" y="7189"/>
                    <a:pt x="267" y="7322"/>
                  </a:cubicBezTo>
                  <a:cubicBezTo>
                    <a:pt x="400" y="7367"/>
                    <a:pt x="533" y="7411"/>
                    <a:pt x="688" y="7411"/>
                  </a:cubicBezTo>
                  <a:cubicBezTo>
                    <a:pt x="1062" y="7443"/>
                    <a:pt x="1447" y="7464"/>
                    <a:pt x="1836" y="7464"/>
                  </a:cubicBezTo>
                  <a:cubicBezTo>
                    <a:pt x="1978" y="7464"/>
                    <a:pt x="2120" y="7461"/>
                    <a:pt x="2263" y="7455"/>
                  </a:cubicBezTo>
                  <a:cubicBezTo>
                    <a:pt x="2326" y="7451"/>
                    <a:pt x="2378" y="7449"/>
                    <a:pt x="2421" y="7449"/>
                  </a:cubicBezTo>
                  <a:cubicBezTo>
                    <a:pt x="2616" y="7449"/>
                    <a:pt x="2610" y="7503"/>
                    <a:pt x="2573" y="7721"/>
                  </a:cubicBezTo>
                  <a:cubicBezTo>
                    <a:pt x="2507" y="7943"/>
                    <a:pt x="2485" y="8187"/>
                    <a:pt x="2485" y="8409"/>
                  </a:cubicBezTo>
                  <a:cubicBezTo>
                    <a:pt x="2485" y="8564"/>
                    <a:pt x="2573" y="8697"/>
                    <a:pt x="2707" y="8742"/>
                  </a:cubicBezTo>
                  <a:cubicBezTo>
                    <a:pt x="2763" y="8756"/>
                    <a:pt x="2819" y="8763"/>
                    <a:pt x="2874" y="8763"/>
                  </a:cubicBezTo>
                  <a:cubicBezTo>
                    <a:pt x="2994" y="8763"/>
                    <a:pt x="3111" y="8729"/>
                    <a:pt x="3217" y="8653"/>
                  </a:cubicBezTo>
                  <a:cubicBezTo>
                    <a:pt x="3394" y="8498"/>
                    <a:pt x="3549" y="8320"/>
                    <a:pt x="3660" y="8098"/>
                  </a:cubicBezTo>
                  <a:cubicBezTo>
                    <a:pt x="3904" y="7699"/>
                    <a:pt x="4104" y="7234"/>
                    <a:pt x="4259" y="6768"/>
                  </a:cubicBezTo>
                  <a:cubicBezTo>
                    <a:pt x="4348" y="6413"/>
                    <a:pt x="4348" y="6435"/>
                    <a:pt x="4769" y="6413"/>
                  </a:cubicBezTo>
                  <a:cubicBezTo>
                    <a:pt x="5923" y="6391"/>
                    <a:pt x="7054" y="6280"/>
                    <a:pt x="8207" y="6125"/>
                  </a:cubicBezTo>
                  <a:cubicBezTo>
                    <a:pt x="9981" y="5881"/>
                    <a:pt x="11689" y="5193"/>
                    <a:pt x="13153" y="4106"/>
                  </a:cubicBezTo>
                  <a:cubicBezTo>
                    <a:pt x="13220" y="4062"/>
                    <a:pt x="13264" y="3973"/>
                    <a:pt x="13397" y="3973"/>
                  </a:cubicBezTo>
                  <a:cubicBezTo>
                    <a:pt x="13419" y="4151"/>
                    <a:pt x="13508" y="4284"/>
                    <a:pt x="13641" y="4395"/>
                  </a:cubicBezTo>
                  <a:cubicBezTo>
                    <a:pt x="13680" y="4426"/>
                    <a:pt x="13728" y="4441"/>
                    <a:pt x="13775" y="4441"/>
                  </a:cubicBezTo>
                  <a:cubicBezTo>
                    <a:pt x="13861" y="4441"/>
                    <a:pt x="13945" y="4392"/>
                    <a:pt x="13974" y="4306"/>
                  </a:cubicBezTo>
                  <a:cubicBezTo>
                    <a:pt x="14040" y="4106"/>
                    <a:pt x="14062" y="3884"/>
                    <a:pt x="14018" y="3685"/>
                  </a:cubicBezTo>
                  <a:cubicBezTo>
                    <a:pt x="13974" y="3463"/>
                    <a:pt x="14062" y="3241"/>
                    <a:pt x="14240" y="3108"/>
                  </a:cubicBezTo>
                  <a:cubicBezTo>
                    <a:pt x="14750" y="2554"/>
                    <a:pt x="15193" y="1933"/>
                    <a:pt x="15571" y="1267"/>
                  </a:cubicBezTo>
                  <a:cubicBezTo>
                    <a:pt x="15726" y="1001"/>
                    <a:pt x="15792" y="691"/>
                    <a:pt x="15726" y="380"/>
                  </a:cubicBezTo>
                  <a:cubicBezTo>
                    <a:pt x="15637" y="92"/>
                    <a:pt x="15571" y="25"/>
                    <a:pt x="15171" y="3"/>
                  </a:cubicBezTo>
                  <a:cubicBezTo>
                    <a:pt x="15087" y="1"/>
                    <a:pt x="15003" y="1"/>
                    <a:pt x="149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rot="3633216">
              <a:off x="1181867" y="4031634"/>
              <a:ext cx="255070" cy="277720"/>
            </a:xfrm>
            <a:custGeom>
              <a:avLst/>
              <a:gdLst/>
              <a:ahLst/>
              <a:cxnLst/>
              <a:rect l="l" t="t" r="r" b="b"/>
              <a:pathLst>
                <a:path w="10203" h="11109" extrusionOk="0">
                  <a:moveTo>
                    <a:pt x="9392" y="1"/>
                  </a:moveTo>
                  <a:cubicBezTo>
                    <a:pt x="8741" y="1"/>
                    <a:pt x="8088" y="139"/>
                    <a:pt x="7497" y="416"/>
                  </a:cubicBezTo>
                  <a:cubicBezTo>
                    <a:pt x="6743" y="749"/>
                    <a:pt x="6055" y="1259"/>
                    <a:pt x="5479" y="1902"/>
                  </a:cubicBezTo>
                  <a:cubicBezTo>
                    <a:pt x="4525" y="2901"/>
                    <a:pt x="3660" y="4010"/>
                    <a:pt x="2928" y="5207"/>
                  </a:cubicBezTo>
                  <a:cubicBezTo>
                    <a:pt x="2617" y="5695"/>
                    <a:pt x="2374" y="6205"/>
                    <a:pt x="2152" y="6715"/>
                  </a:cubicBezTo>
                  <a:cubicBezTo>
                    <a:pt x="2107" y="6848"/>
                    <a:pt x="2019" y="6937"/>
                    <a:pt x="1908" y="7004"/>
                  </a:cubicBezTo>
                  <a:cubicBezTo>
                    <a:pt x="1398" y="7359"/>
                    <a:pt x="910" y="7780"/>
                    <a:pt x="422" y="8179"/>
                  </a:cubicBezTo>
                  <a:cubicBezTo>
                    <a:pt x="289" y="8290"/>
                    <a:pt x="200" y="8401"/>
                    <a:pt x="111" y="8556"/>
                  </a:cubicBezTo>
                  <a:cubicBezTo>
                    <a:pt x="0" y="8734"/>
                    <a:pt x="23" y="9000"/>
                    <a:pt x="178" y="9155"/>
                  </a:cubicBezTo>
                  <a:cubicBezTo>
                    <a:pt x="266" y="9222"/>
                    <a:pt x="355" y="9266"/>
                    <a:pt x="466" y="9288"/>
                  </a:cubicBezTo>
                  <a:cubicBezTo>
                    <a:pt x="799" y="9355"/>
                    <a:pt x="1154" y="9377"/>
                    <a:pt x="1509" y="9377"/>
                  </a:cubicBezTo>
                  <a:cubicBezTo>
                    <a:pt x="1730" y="9377"/>
                    <a:pt x="1730" y="9377"/>
                    <a:pt x="1708" y="9732"/>
                  </a:cubicBezTo>
                  <a:cubicBezTo>
                    <a:pt x="1686" y="10042"/>
                    <a:pt x="1664" y="10353"/>
                    <a:pt x="1686" y="10641"/>
                  </a:cubicBezTo>
                  <a:cubicBezTo>
                    <a:pt x="1686" y="10819"/>
                    <a:pt x="1708" y="10996"/>
                    <a:pt x="1819" y="11063"/>
                  </a:cubicBezTo>
                  <a:cubicBezTo>
                    <a:pt x="1866" y="11094"/>
                    <a:pt x="1911" y="11109"/>
                    <a:pt x="1952" y="11109"/>
                  </a:cubicBezTo>
                  <a:cubicBezTo>
                    <a:pt x="2028" y="11109"/>
                    <a:pt x="2094" y="11060"/>
                    <a:pt x="2152" y="10974"/>
                  </a:cubicBezTo>
                  <a:cubicBezTo>
                    <a:pt x="2285" y="10752"/>
                    <a:pt x="2374" y="10530"/>
                    <a:pt x="2440" y="10286"/>
                  </a:cubicBezTo>
                  <a:cubicBezTo>
                    <a:pt x="2595" y="9710"/>
                    <a:pt x="2706" y="9133"/>
                    <a:pt x="2795" y="8534"/>
                  </a:cubicBezTo>
                  <a:cubicBezTo>
                    <a:pt x="2839" y="8091"/>
                    <a:pt x="2839" y="8091"/>
                    <a:pt x="3128" y="8091"/>
                  </a:cubicBezTo>
                  <a:cubicBezTo>
                    <a:pt x="3882" y="8091"/>
                    <a:pt x="4636" y="7980"/>
                    <a:pt x="5368" y="7802"/>
                  </a:cubicBezTo>
                  <a:cubicBezTo>
                    <a:pt x="6588" y="7492"/>
                    <a:pt x="7674" y="6693"/>
                    <a:pt x="8562" y="5318"/>
                  </a:cubicBezTo>
                  <a:cubicBezTo>
                    <a:pt x="8606" y="5252"/>
                    <a:pt x="8628" y="5163"/>
                    <a:pt x="8717" y="5163"/>
                  </a:cubicBezTo>
                  <a:cubicBezTo>
                    <a:pt x="8739" y="5362"/>
                    <a:pt x="8783" y="5540"/>
                    <a:pt x="8894" y="5695"/>
                  </a:cubicBezTo>
                  <a:cubicBezTo>
                    <a:pt x="8929" y="5748"/>
                    <a:pt x="8964" y="5773"/>
                    <a:pt x="8996" y="5773"/>
                  </a:cubicBezTo>
                  <a:cubicBezTo>
                    <a:pt x="9046" y="5773"/>
                    <a:pt x="9089" y="5714"/>
                    <a:pt x="9116" y="5606"/>
                  </a:cubicBezTo>
                  <a:cubicBezTo>
                    <a:pt x="9138" y="5340"/>
                    <a:pt x="9138" y="5074"/>
                    <a:pt x="9116" y="4808"/>
                  </a:cubicBezTo>
                  <a:cubicBezTo>
                    <a:pt x="9072" y="4542"/>
                    <a:pt x="9116" y="4276"/>
                    <a:pt x="9249" y="4032"/>
                  </a:cubicBezTo>
                  <a:cubicBezTo>
                    <a:pt x="9582" y="3278"/>
                    <a:pt x="9870" y="2479"/>
                    <a:pt x="10070" y="1659"/>
                  </a:cubicBezTo>
                  <a:cubicBezTo>
                    <a:pt x="10181" y="1304"/>
                    <a:pt x="10203" y="904"/>
                    <a:pt x="10158" y="527"/>
                  </a:cubicBezTo>
                  <a:cubicBezTo>
                    <a:pt x="10092" y="128"/>
                    <a:pt x="10025" y="39"/>
                    <a:pt x="9781" y="17"/>
                  </a:cubicBezTo>
                  <a:cubicBezTo>
                    <a:pt x="9652" y="6"/>
                    <a:pt x="9522" y="1"/>
                    <a:pt x="9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rot="2294570">
              <a:off x="1848465" y="4819029"/>
              <a:ext cx="404253" cy="286802"/>
            </a:xfrm>
            <a:custGeom>
              <a:avLst/>
              <a:gdLst/>
              <a:ahLst/>
              <a:cxnLst/>
              <a:rect l="l" t="t" r="r" b="b"/>
              <a:pathLst>
                <a:path w="16170" h="11472" extrusionOk="0">
                  <a:moveTo>
                    <a:pt x="15593" y="1"/>
                  </a:moveTo>
                  <a:cubicBezTo>
                    <a:pt x="15535" y="1"/>
                    <a:pt x="15469" y="5"/>
                    <a:pt x="15393" y="13"/>
                  </a:cubicBezTo>
                  <a:cubicBezTo>
                    <a:pt x="14129" y="169"/>
                    <a:pt x="12865" y="501"/>
                    <a:pt x="11667" y="967"/>
                  </a:cubicBezTo>
                  <a:cubicBezTo>
                    <a:pt x="10536" y="1433"/>
                    <a:pt x="9449" y="2032"/>
                    <a:pt x="8473" y="2786"/>
                  </a:cubicBezTo>
                  <a:cubicBezTo>
                    <a:pt x="7054" y="3806"/>
                    <a:pt x="5745" y="4982"/>
                    <a:pt x="4526" y="6246"/>
                  </a:cubicBezTo>
                  <a:cubicBezTo>
                    <a:pt x="4082" y="6712"/>
                    <a:pt x="3705" y="7199"/>
                    <a:pt x="3372" y="7732"/>
                  </a:cubicBezTo>
                  <a:cubicBezTo>
                    <a:pt x="3283" y="7865"/>
                    <a:pt x="3150" y="7976"/>
                    <a:pt x="2995" y="8042"/>
                  </a:cubicBezTo>
                  <a:cubicBezTo>
                    <a:pt x="2197" y="8464"/>
                    <a:pt x="1420" y="8952"/>
                    <a:pt x="644" y="9417"/>
                  </a:cubicBezTo>
                  <a:cubicBezTo>
                    <a:pt x="467" y="9528"/>
                    <a:pt x="311" y="9661"/>
                    <a:pt x="178" y="9817"/>
                  </a:cubicBezTo>
                  <a:cubicBezTo>
                    <a:pt x="1" y="10038"/>
                    <a:pt x="45" y="10216"/>
                    <a:pt x="334" y="10305"/>
                  </a:cubicBezTo>
                  <a:cubicBezTo>
                    <a:pt x="489" y="10349"/>
                    <a:pt x="644" y="10349"/>
                    <a:pt x="799" y="10349"/>
                  </a:cubicBezTo>
                  <a:cubicBezTo>
                    <a:pt x="1376" y="10305"/>
                    <a:pt x="1953" y="10238"/>
                    <a:pt x="2507" y="10127"/>
                  </a:cubicBezTo>
                  <a:cubicBezTo>
                    <a:pt x="2634" y="10106"/>
                    <a:pt x="2720" y="10092"/>
                    <a:pt x="2779" y="10092"/>
                  </a:cubicBezTo>
                  <a:cubicBezTo>
                    <a:pt x="2906" y="10092"/>
                    <a:pt x="2906" y="10159"/>
                    <a:pt x="2906" y="10371"/>
                  </a:cubicBezTo>
                  <a:cubicBezTo>
                    <a:pt x="2884" y="10637"/>
                    <a:pt x="2884" y="10881"/>
                    <a:pt x="2929" y="11147"/>
                  </a:cubicBezTo>
                  <a:cubicBezTo>
                    <a:pt x="2951" y="11303"/>
                    <a:pt x="3017" y="11436"/>
                    <a:pt x="3195" y="11458"/>
                  </a:cubicBezTo>
                  <a:cubicBezTo>
                    <a:pt x="3236" y="11467"/>
                    <a:pt x="3277" y="11471"/>
                    <a:pt x="3319" y="11471"/>
                  </a:cubicBezTo>
                  <a:cubicBezTo>
                    <a:pt x="3481" y="11471"/>
                    <a:pt x="3643" y="11404"/>
                    <a:pt x="3749" y="11280"/>
                  </a:cubicBezTo>
                  <a:cubicBezTo>
                    <a:pt x="3927" y="11081"/>
                    <a:pt x="4060" y="10859"/>
                    <a:pt x="4148" y="10637"/>
                  </a:cubicBezTo>
                  <a:cubicBezTo>
                    <a:pt x="4348" y="10127"/>
                    <a:pt x="4503" y="9617"/>
                    <a:pt x="4592" y="9085"/>
                  </a:cubicBezTo>
                  <a:cubicBezTo>
                    <a:pt x="4636" y="8685"/>
                    <a:pt x="4636" y="8685"/>
                    <a:pt x="5102" y="8619"/>
                  </a:cubicBezTo>
                  <a:cubicBezTo>
                    <a:pt x="6344" y="8397"/>
                    <a:pt x="7564" y="8109"/>
                    <a:pt x="8784" y="7754"/>
                  </a:cubicBezTo>
                  <a:cubicBezTo>
                    <a:pt x="10691" y="7222"/>
                    <a:pt x="12444" y="6201"/>
                    <a:pt x="13841" y="4782"/>
                  </a:cubicBezTo>
                  <a:cubicBezTo>
                    <a:pt x="13907" y="4738"/>
                    <a:pt x="13952" y="4649"/>
                    <a:pt x="14085" y="4627"/>
                  </a:cubicBezTo>
                  <a:cubicBezTo>
                    <a:pt x="14129" y="4804"/>
                    <a:pt x="14262" y="4937"/>
                    <a:pt x="14417" y="5026"/>
                  </a:cubicBezTo>
                  <a:cubicBezTo>
                    <a:pt x="14471" y="5046"/>
                    <a:pt x="14520" y="5056"/>
                    <a:pt x="14564" y="5056"/>
                  </a:cubicBezTo>
                  <a:cubicBezTo>
                    <a:pt x="14667" y="5056"/>
                    <a:pt x="14741" y="5001"/>
                    <a:pt x="14772" y="4893"/>
                  </a:cubicBezTo>
                  <a:cubicBezTo>
                    <a:pt x="14817" y="4671"/>
                    <a:pt x="14795" y="4427"/>
                    <a:pt x="14706" y="4227"/>
                  </a:cubicBezTo>
                  <a:cubicBezTo>
                    <a:pt x="14639" y="3983"/>
                    <a:pt x="14706" y="3717"/>
                    <a:pt x="14861" y="3540"/>
                  </a:cubicBezTo>
                  <a:cubicBezTo>
                    <a:pt x="15349" y="2852"/>
                    <a:pt x="15726" y="2120"/>
                    <a:pt x="16014" y="1322"/>
                  </a:cubicBezTo>
                  <a:cubicBezTo>
                    <a:pt x="16147" y="1011"/>
                    <a:pt x="16170" y="657"/>
                    <a:pt x="16059" y="346"/>
                  </a:cubicBezTo>
                  <a:cubicBezTo>
                    <a:pt x="15950" y="92"/>
                    <a:pt x="15856" y="1"/>
                    <a:pt x="155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rot="2294570">
              <a:off x="1509292" y="4148708"/>
              <a:ext cx="497954" cy="236477"/>
            </a:xfrm>
            <a:custGeom>
              <a:avLst/>
              <a:gdLst/>
              <a:ahLst/>
              <a:cxnLst/>
              <a:rect l="l" t="t" r="r" b="b"/>
              <a:pathLst>
                <a:path w="19918" h="9459" extrusionOk="0">
                  <a:moveTo>
                    <a:pt x="16127" y="0"/>
                  </a:moveTo>
                  <a:cubicBezTo>
                    <a:pt x="14529" y="0"/>
                    <a:pt x="12933" y="295"/>
                    <a:pt x="11423" y="886"/>
                  </a:cubicBezTo>
                  <a:cubicBezTo>
                    <a:pt x="9560" y="1596"/>
                    <a:pt x="7785" y="2461"/>
                    <a:pt x="6078" y="3504"/>
                  </a:cubicBezTo>
                  <a:cubicBezTo>
                    <a:pt x="5457" y="3903"/>
                    <a:pt x="4858" y="4346"/>
                    <a:pt x="4325" y="4834"/>
                  </a:cubicBezTo>
                  <a:cubicBezTo>
                    <a:pt x="4170" y="4967"/>
                    <a:pt x="4015" y="5034"/>
                    <a:pt x="3837" y="5056"/>
                  </a:cubicBezTo>
                  <a:cubicBezTo>
                    <a:pt x="2839" y="5256"/>
                    <a:pt x="1886" y="5544"/>
                    <a:pt x="932" y="5788"/>
                  </a:cubicBezTo>
                  <a:cubicBezTo>
                    <a:pt x="688" y="5855"/>
                    <a:pt x="488" y="5943"/>
                    <a:pt x="289" y="6076"/>
                  </a:cubicBezTo>
                  <a:cubicBezTo>
                    <a:pt x="23" y="6209"/>
                    <a:pt x="0" y="6564"/>
                    <a:pt x="244" y="6742"/>
                  </a:cubicBezTo>
                  <a:cubicBezTo>
                    <a:pt x="377" y="6853"/>
                    <a:pt x="533" y="6941"/>
                    <a:pt x="688" y="6986"/>
                  </a:cubicBezTo>
                  <a:cubicBezTo>
                    <a:pt x="1265" y="7185"/>
                    <a:pt x="1863" y="7341"/>
                    <a:pt x="2484" y="7452"/>
                  </a:cubicBezTo>
                  <a:cubicBezTo>
                    <a:pt x="2884" y="7518"/>
                    <a:pt x="2884" y="7518"/>
                    <a:pt x="2751" y="7895"/>
                  </a:cubicBezTo>
                  <a:cubicBezTo>
                    <a:pt x="2618" y="8206"/>
                    <a:pt x="2529" y="8538"/>
                    <a:pt x="2462" y="8871"/>
                  </a:cubicBezTo>
                  <a:cubicBezTo>
                    <a:pt x="2396" y="9048"/>
                    <a:pt x="2462" y="9248"/>
                    <a:pt x="2595" y="9359"/>
                  </a:cubicBezTo>
                  <a:cubicBezTo>
                    <a:pt x="2684" y="9425"/>
                    <a:pt x="2789" y="9459"/>
                    <a:pt x="2898" y="9459"/>
                  </a:cubicBezTo>
                  <a:cubicBezTo>
                    <a:pt x="3006" y="9459"/>
                    <a:pt x="3117" y="9425"/>
                    <a:pt x="3216" y="9359"/>
                  </a:cubicBezTo>
                  <a:cubicBezTo>
                    <a:pt x="3460" y="9204"/>
                    <a:pt x="3682" y="8982"/>
                    <a:pt x="3882" y="8738"/>
                  </a:cubicBezTo>
                  <a:cubicBezTo>
                    <a:pt x="4281" y="8206"/>
                    <a:pt x="4658" y="7629"/>
                    <a:pt x="4946" y="7008"/>
                  </a:cubicBezTo>
                  <a:cubicBezTo>
                    <a:pt x="5096" y="6695"/>
                    <a:pt x="5144" y="6602"/>
                    <a:pt x="5309" y="6602"/>
                  </a:cubicBezTo>
                  <a:cubicBezTo>
                    <a:pt x="5389" y="6602"/>
                    <a:pt x="5496" y="6624"/>
                    <a:pt x="5656" y="6653"/>
                  </a:cubicBezTo>
                  <a:cubicBezTo>
                    <a:pt x="6965" y="6897"/>
                    <a:pt x="8295" y="7052"/>
                    <a:pt x="9626" y="7141"/>
                  </a:cubicBezTo>
                  <a:cubicBezTo>
                    <a:pt x="9816" y="7151"/>
                    <a:pt x="10006" y="7155"/>
                    <a:pt x="10195" y="7155"/>
                  </a:cubicBezTo>
                  <a:cubicBezTo>
                    <a:pt x="12193" y="7155"/>
                    <a:pt x="14137" y="6624"/>
                    <a:pt x="15859" y="5611"/>
                  </a:cubicBezTo>
                  <a:cubicBezTo>
                    <a:pt x="15948" y="5575"/>
                    <a:pt x="16009" y="5510"/>
                    <a:pt x="16099" y="5510"/>
                  </a:cubicBezTo>
                  <a:cubicBezTo>
                    <a:pt x="16121" y="5510"/>
                    <a:pt x="16144" y="5513"/>
                    <a:pt x="16169" y="5522"/>
                  </a:cubicBezTo>
                  <a:cubicBezTo>
                    <a:pt x="16169" y="5744"/>
                    <a:pt x="16213" y="5966"/>
                    <a:pt x="16347" y="6143"/>
                  </a:cubicBezTo>
                  <a:cubicBezTo>
                    <a:pt x="16411" y="6218"/>
                    <a:pt x="16486" y="6257"/>
                    <a:pt x="16556" y="6257"/>
                  </a:cubicBezTo>
                  <a:cubicBezTo>
                    <a:pt x="16630" y="6257"/>
                    <a:pt x="16700" y="6212"/>
                    <a:pt x="16746" y="6121"/>
                  </a:cubicBezTo>
                  <a:cubicBezTo>
                    <a:pt x="16879" y="5855"/>
                    <a:pt x="16968" y="5566"/>
                    <a:pt x="16968" y="5278"/>
                  </a:cubicBezTo>
                  <a:cubicBezTo>
                    <a:pt x="16990" y="4990"/>
                    <a:pt x="17145" y="4701"/>
                    <a:pt x="17411" y="4524"/>
                  </a:cubicBezTo>
                  <a:cubicBezTo>
                    <a:pt x="18187" y="3858"/>
                    <a:pt x="18875" y="3104"/>
                    <a:pt x="19474" y="2284"/>
                  </a:cubicBezTo>
                  <a:cubicBezTo>
                    <a:pt x="19740" y="1951"/>
                    <a:pt x="19895" y="1530"/>
                    <a:pt x="19917" y="1086"/>
                  </a:cubicBezTo>
                  <a:cubicBezTo>
                    <a:pt x="19917" y="642"/>
                    <a:pt x="19829" y="532"/>
                    <a:pt x="19407" y="421"/>
                  </a:cubicBezTo>
                  <a:cubicBezTo>
                    <a:pt x="18331" y="140"/>
                    <a:pt x="17228" y="0"/>
                    <a:pt x="16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rot="2294570">
              <a:off x="1318231" y="4271526"/>
              <a:ext cx="410903" cy="198226"/>
            </a:xfrm>
            <a:custGeom>
              <a:avLst/>
              <a:gdLst/>
              <a:ahLst/>
              <a:cxnLst/>
              <a:rect l="l" t="t" r="r" b="b"/>
              <a:pathLst>
                <a:path w="16436" h="7929" extrusionOk="0">
                  <a:moveTo>
                    <a:pt x="13388" y="0"/>
                  </a:moveTo>
                  <a:cubicBezTo>
                    <a:pt x="12036" y="0"/>
                    <a:pt x="10684" y="258"/>
                    <a:pt x="9405" y="770"/>
                  </a:cubicBezTo>
                  <a:cubicBezTo>
                    <a:pt x="7874" y="1347"/>
                    <a:pt x="6410" y="2101"/>
                    <a:pt x="5013" y="2966"/>
                  </a:cubicBezTo>
                  <a:cubicBezTo>
                    <a:pt x="4503" y="3298"/>
                    <a:pt x="4015" y="3675"/>
                    <a:pt x="3572" y="4097"/>
                  </a:cubicBezTo>
                  <a:cubicBezTo>
                    <a:pt x="3461" y="4186"/>
                    <a:pt x="3328" y="4252"/>
                    <a:pt x="3172" y="4274"/>
                  </a:cubicBezTo>
                  <a:cubicBezTo>
                    <a:pt x="2352" y="4430"/>
                    <a:pt x="1575" y="4674"/>
                    <a:pt x="777" y="4895"/>
                  </a:cubicBezTo>
                  <a:cubicBezTo>
                    <a:pt x="577" y="4940"/>
                    <a:pt x="422" y="5028"/>
                    <a:pt x="267" y="5139"/>
                  </a:cubicBezTo>
                  <a:cubicBezTo>
                    <a:pt x="23" y="5250"/>
                    <a:pt x="1" y="5561"/>
                    <a:pt x="222" y="5694"/>
                  </a:cubicBezTo>
                  <a:cubicBezTo>
                    <a:pt x="333" y="5783"/>
                    <a:pt x="444" y="5849"/>
                    <a:pt x="577" y="5893"/>
                  </a:cubicBezTo>
                  <a:cubicBezTo>
                    <a:pt x="1065" y="6049"/>
                    <a:pt x="1575" y="6182"/>
                    <a:pt x="2063" y="6270"/>
                  </a:cubicBezTo>
                  <a:cubicBezTo>
                    <a:pt x="2396" y="6315"/>
                    <a:pt x="2396" y="6315"/>
                    <a:pt x="2285" y="6647"/>
                  </a:cubicBezTo>
                  <a:cubicBezTo>
                    <a:pt x="2196" y="6891"/>
                    <a:pt x="2108" y="7158"/>
                    <a:pt x="2063" y="7446"/>
                  </a:cubicBezTo>
                  <a:cubicBezTo>
                    <a:pt x="2041" y="7601"/>
                    <a:pt x="2041" y="7756"/>
                    <a:pt x="2174" y="7845"/>
                  </a:cubicBezTo>
                  <a:cubicBezTo>
                    <a:pt x="2252" y="7901"/>
                    <a:pt x="2341" y="7928"/>
                    <a:pt x="2429" y="7928"/>
                  </a:cubicBezTo>
                  <a:cubicBezTo>
                    <a:pt x="2518" y="7928"/>
                    <a:pt x="2607" y="7901"/>
                    <a:pt x="2684" y="7845"/>
                  </a:cubicBezTo>
                  <a:cubicBezTo>
                    <a:pt x="2906" y="7712"/>
                    <a:pt x="3084" y="7535"/>
                    <a:pt x="3239" y="7313"/>
                  </a:cubicBezTo>
                  <a:cubicBezTo>
                    <a:pt x="3572" y="6869"/>
                    <a:pt x="3860" y="6404"/>
                    <a:pt x="4104" y="5893"/>
                  </a:cubicBezTo>
                  <a:cubicBezTo>
                    <a:pt x="4229" y="5628"/>
                    <a:pt x="4266" y="5549"/>
                    <a:pt x="4416" y="5549"/>
                  </a:cubicBezTo>
                  <a:cubicBezTo>
                    <a:pt x="4479" y="5549"/>
                    <a:pt x="4562" y="5563"/>
                    <a:pt x="4680" y="5583"/>
                  </a:cubicBezTo>
                  <a:cubicBezTo>
                    <a:pt x="5767" y="5783"/>
                    <a:pt x="6876" y="5916"/>
                    <a:pt x="7985" y="5960"/>
                  </a:cubicBezTo>
                  <a:cubicBezTo>
                    <a:pt x="8135" y="5967"/>
                    <a:pt x="8286" y="5971"/>
                    <a:pt x="8436" y="5971"/>
                  </a:cubicBezTo>
                  <a:cubicBezTo>
                    <a:pt x="10080" y="5971"/>
                    <a:pt x="11708" y="5527"/>
                    <a:pt x="13131" y="4674"/>
                  </a:cubicBezTo>
                  <a:cubicBezTo>
                    <a:pt x="13185" y="4619"/>
                    <a:pt x="13224" y="4551"/>
                    <a:pt x="13309" y="4551"/>
                  </a:cubicBezTo>
                  <a:cubicBezTo>
                    <a:pt x="13328" y="4551"/>
                    <a:pt x="13350" y="4554"/>
                    <a:pt x="13375" y="4563"/>
                  </a:cubicBezTo>
                  <a:cubicBezTo>
                    <a:pt x="13353" y="4740"/>
                    <a:pt x="13397" y="4918"/>
                    <a:pt x="13508" y="5073"/>
                  </a:cubicBezTo>
                  <a:cubicBezTo>
                    <a:pt x="13550" y="5137"/>
                    <a:pt x="13619" y="5170"/>
                    <a:pt x="13683" y="5170"/>
                  </a:cubicBezTo>
                  <a:cubicBezTo>
                    <a:pt x="13753" y="5170"/>
                    <a:pt x="13817" y="5131"/>
                    <a:pt x="13841" y="5051"/>
                  </a:cubicBezTo>
                  <a:cubicBezTo>
                    <a:pt x="13951" y="4829"/>
                    <a:pt x="14018" y="4607"/>
                    <a:pt x="14018" y="4363"/>
                  </a:cubicBezTo>
                  <a:cubicBezTo>
                    <a:pt x="14040" y="4097"/>
                    <a:pt x="14173" y="3875"/>
                    <a:pt x="14373" y="3720"/>
                  </a:cubicBezTo>
                  <a:cubicBezTo>
                    <a:pt x="15016" y="3165"/>
                    <a:pt x="15571" y="2544"/>
                    <a:pt x="16058" y="1857"/>
                  </a:cubicBezTo>
                  <a:cubicBezTo>
                    <a:pt x="16280" y="1568"/>
                    <a:pt x="16413" y="1236"/>
                    <a:pt x="16435" y="881"/>
                  </a:cubicBezTo>
                  <a:cubicBezTo>
                    <a:pt x="16435" y="504"/>
                    <a:pt x="16369" y="415"/>
                    <a:pt x="15992" y="326"/>
                  </a:cubicBezTo>
                  <a:cubicBezTo>
                    <a:pt x="15138" y="108"/>
                    <a:pt x="14263" y="0"/>
                    <a:pt x="133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rot="2294570">
              <a:off x="1154645" y="4621950"/>
              <a:ext cx="461928" cy="172001"/>
            </a:xfrm>
            <a:custGeom>
              <a:avLst/>
              <a:gdLst/>
              <a:ahLst/>
              <a:cxnLst/>
              <a:rect l="l" t="t" r="r" b="b"/>
              <a:pathLst>
                <a:path w="18477" h="6880" extrusionOk="0">
                  <a:moveTo>
                    <a:pt x="14425" y="1"/>
                  </a:moveTo>
                  <a:cubicBezTo>
                    <a:pt x="14334" y="1"/>
                    <a:pt x="14243" y="2"/>
                    <a:pt x="14151" y="3"/>
                  </a:cubicBezTo>
                  <a:cubicBezTo>
                    <a:pt x="12909" y="26"/>
                    <a:pt x="11689" y="203"/>
                    <a:pt x="10514" y="558"/>
                  </a:cubicBezTo>
                  <a:cubicBezTo>
                    <a:pt x="8828" y="1024"/>
                    <a:pt x="7165" y="1622"/>
                    <a:pt x="5590" y="2399"/>
                  </a:cubicBezTo>
                  <a:cubicBezTo>
                    <a:pt x="5036" y="2665"/>
                    <a:pt x="4481" y="2998"/>
                    <a:pt x="3993" y="3375"/>
                  </a:cubicBezTo>
                  <a:cubicBezTo>
                    <a:pt x="3860" y="3463"/>
                    <a:pt x="3705" y="3508"/>
                    <a:pt x="3527" y="3530"/>
                  </a:cubicBezTo>
                  <a:cubicBezTo>
                    <a:pt x="2618" y="3641"/>
                    <a:pt x="1731" y="3818"/>
                    <a:pt x="844" y="3996"/>
                  </a:cubicBezTo>
                  <a:cubicBezTo>
                    <a:pt x="622" y="4018"/>
                    <a:pt x="444" y="4106"/>
                    <a:pt x="267" y="4195"/>
                  </a:cubicBezTo>
                  <a:cubicBezTo>
                    <a:pt x="23" y="4350"/>
                    <a:pt x="1" y="4506"/>
                    <a:pt x="245" y="4705"/>
                  </a:cubicBezTo>
                  <a:cubicBezTo>
                    <a:pt x="356" y="4794"/>
                    <a:pt x="511" y="4861"/>
                    <a:pt x="666" y="4905"/>
                  </a:cubicBezTo>
                  <a:cubicBezTo>
                    <a:pt x="1199" y="5060"/>
                    <a:pt x="1775" y="5215"/>
                    <a:pt x="2352" y="5326"/>
                  </a:cubicBezTo>
                  <a:cubicBezTo>
                    <a:pt x="2729" y="5393"/>
                    <a:pt x="2729" y="5393"/>
                    <a:pt x="2618" y="5681"/>
                  </a:cubicBezTo>
                  <a:cubicBezTo>
                    <a:pt x="2507" y="5903"/>
                    <a:pt x="2418" y="6147"/>
                    <a:pt x="2374" y="6413"/>
                  </a:cubicBezTo>
                  <a:cubicBezTo>
                    <a:pt x="2308" y="6546"/>
                    <a:pt x="2374" y="6724"/>
                    <a:pt x="2507" y="6790"/>
                  </a:cubicBezTo>
                  <a:cubicBezTo>
                    <a:pt x="2607" y="6853"/>
                    <a:pt x="2714" y="6880"/>
                    <a:pt x="2820" y="6880"/>
                  </a:cubicBezTo>
                  <a:cubicBezTo>
                    <a:pt x="2902" y="6880"/>
                    <a:pt x="2984" y="6864"/>
                    <a:pt x="3062" y="6835"/>
                  </a:cubicBezTo>
                  <a:cubicBezTo>
                    <a:pt x="3306" y="6701"/>
                    <a:pt x="3505" y="6546"/>
                    <a:pt x="3683" y="6347"/>
                  </a:cubicBezTo>
                  <a:cubicBezTo>
                    <a:pt x="4037" y="5970"/>
                    <a:pt x="4370" y="5526"/>
                    <a:pt x="4636" y="5060"/>
                  </a:cubicBezTo>
                  <a:cubicBezTo>
                    <a:pt x="4755" y="4824"/>
                    <a:pt x="4794" y="4755"/>
                    <a:pt x="4945" y="4755"/>
                  </a:cubicBezTo>
                  <a:cubicBezTo>
                    <a:pt x="5021" y="4755"/>
                    <a:pt x="5124" y="4772"/>
                    <a:pt x="5280" y="4794"/>
                  </a:cubicBezTo>
                  <a:cubicBezTo>
                    <a:pt x="6522" y="5038"/>
                    <a:pt x="7764" y="5215"/>
                    <a:pt x="9028" y="5304"/>
                  </a:cubicBezTo>
                  <a:cubicBezTo>
                    <a:pt x="9372" y="5335"/>
                    <a:pt x="9718" y="5351"/>
                    <a:pt x="10063" y="5351"/>
                  </a:cubicBezTo>
                  <a:cubicBezTo>
                    <a:pt x="11693" y="5351"/>
                    <a:pt x="13315" y="5006"/>
                    <a:pt x="14817" y="4328"/>
                  </a:cubicBezTo>
                  <a:cubicBezTo>
                    <a:pt x="14867" y="4278"/>
                    <a:pt x="14941" y="4253"/>
                    <a:pt x="15022" y="4253"/>
                  </a:cubicBezTo>
                  <a:cubicBezTo>
                    <a:pt x="15049" y="4253"/>
                    <a:pt x="15077" y="4256"/>
                    <a:pt x="15105" y="4262"/>
                  </a:cubicBezTo>
                  <a:cubicBezTo>
                    <a:pt x="15083" y="4439"/>
                    <a:pt x="15149" y="4617"/>
                    <a:pt x="15282" y="4750"/>
                  </a:cubicBezTo>
                  <a:cubicBezTo>
                    <a:pt x="15349" y="4816"/>
                    <a:pt x="15415" y="4850"/>
                    <a:pt x="15479" y="4850"/>
                  </a:cubicBezTo>
                  <a:cubicBezTo>
                    <a:pt x="15543" y="4850"/>
                    <a:pt x="15604" y="4816"/>
                    <a:pt x="15659" y="4750"/>
                  </a:cubicBezTo>
                  <a:cubicBezTo>
                    <a:pt x="15770" y="4550"/>
                    <a:pt x="15837" y="4328"/>
                    <a:pt x="15837" y="4106"/>
                  </a:cubicBezTo>
                  <a:cubicBezTo>
                    <a:pt x="15859" y="3863"/>
                    <a:pt x="15992" y="3641"/>
                    <a:pt x="16214" y="3530"/>
                  </a:cubicBezTo>
                  <a:cubicBezTo>
                    <a:pt x="16901" y="3064"/>
                    <a:pt x="17545" y="2510"/>
                    <a:pt x="18077" y="1866"/>
                  </a:cubicBezTo>
                  <a:cubicBezTo>
                    <a:pt x="18321" y="1622"/>
                    <a:pt x="18454" y="1312"/>
                    <a:pt x="18476" y="979"/>
                  </a:cubicBezTo>
                  <a:cubicBezTo>
                    <a:pt x="18476" y="624"/>
                    <a:pt x="18387" y="536"/>
                    <a:pt x="17966" y="425"/>
                  </a:cubicBezTo>
                  <a:cubicBezTo>
                    <a:pt x="16812" y="136"/>
                    <a:pt x="15620" y="1"/>
                    <a:pt x="144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rot="2294570">
              <a:off x="1121373" y="4401647"/>
              <a:ext cx="320527" cy="259252"/>
            </a:xfrm>
            <a:custGeom>
              <a:avLst/>
              <a:gdLst/>
              <a:ahLst/>
              <a:cxnLst/>
              <a:rect l="l" t="t" r="r" b="b"/>
              <a:pathLst>
                <a:path w="12821" h="10370" extrusionOk="0">
                  <a:moveTo>
                    <a:pt x="11104" y="0"/>
                  </a:moveTo>
                  <a:cubicBezTo>
                    <a:pt x="10728" y="0"/>
                    <a:pt x="10353" y="45"/>
                    <a:pt x="9982" y="133"/>
                  </a:cubicBezTo>
                  <a:cubicBezTo>
                    <a:pt x="9072" y="333"/>
                    <a:pt x="8229" y="710"/>
                    <a:pt x="7498" y="1264"/>
                  </a:cubicBezTo>
                  <a:cubicBezTo>
                    <a:pt x="6211" y="2129"/>
                    <a:pt x="5036" y="3127"/>
                    <a:pt x="3971" y="4236"/>
                  </a:cubicBezTo>
                  <a:cubicBezTo>
                    <a:pt x="3550" y="4680"/>
                    <a:pt x="3150" y="5168"/>
                    <a:pt x="2796" y="5678"/>
                  </a:cubicBezTo>
                  <a:cubicBezTo>
                    <a:pt x="2707" y="5811"/>
                    <a:pt x="2596" y="5900"/>
                    <a:pt x="2485" y="5944"/>
                  </a:cubicBezTo>
                  <a:cubicBezTo>
                    <a:pt x="1842" y="6188"/>
                    <a:pt x="1221" y="6543"/>
                    <a:pt x="600" y="6876"/>
                  </a:cubicBezTo>
                  <a:cubicBezTo>
                    <a:pt x="445" y="6942"/>
                    <a:pt x="311" y="7053"/>
                    <a:pt x="201" y="7208"/>
                  </a:cubicBezTo>
                  <a:cubicBezTo>
                    <a:pt x="23" y="7364"/>
                    <a:pt x="1" y="7652"/>
                    <a:pt x="134" y="7852"/>
                  </a:cubicBezTo>
                  <a:cubicBezTo>
                    <a:pt x="201" y="7940"/>
                    <a:pt x="289" y="8029"/>
                    <a:pt x="400" y="8051"/>
                  </a:cubicBezTo>
                  <a:cubicBezTo>
                    <a:pt x="755" y="8206"/>
                    <a:pt x="1110" y="8317"/>
                    <a:pt x="1509" y="8406"/>
                  </a:cubicBezTo>
                  <a:cubicBezTo>
                    <a:pt x="1753" y="8450"/>
                    <a:pt x="1753" y="8450"/>
                    <a:pt x="1642" y="8827"/>
                  </a:cubicBezTo>
                  <a:cubicBezTo>
                    <a:pt x="1554" y="9138"/>
                    <a:pt x="1465" y="9471"/>
                    <a:pt x="1398" y="9803"/>
                  </a:cubicBezTo>
                  <a:cubicBezTo>
                    <a:pt x="1354" y="9959"/>
                    <a:pt x="1376" y="10136"/>
                    <a:pt x="1465" y="10291"/>
                  </a:cubicBezTo>
                  <a:cubicBezTo>
                    <a:pt x="1516" y="10342"/>
                    <a:pt x="1571" y="10370"/>
                    <a:pt x="1629" y="10370"/>
                  </a:cubicBezTo>
                  <a:cubicBezTo>
                    <a:pt x="1698" y="10370"/>
                    <a:pt x="1770" y="10331"/>
                    <a:pt x="1842" y="10247"/>
                  </a:cubicBezTo>
                  <a:cubicBezTo>
                    <a:pt x="2019" y="10047"/>
                    <a:pt x="2175" y="9826"/>
                    <a:pt x="2308" y="9582"/>
                  </a:cubicBezTo>
                  <a:cubicBezTo>
                    <a:pt x="2596" y="9005"/>
                    <a:pt x="2862" y="8406"/>
                    <a:pt x="3084" y="7785"/>
                  </a:cubicBezTo>
                  <a:cubicBezTo>
                    <a:pt x="3197" y="7447"/>
                    <a:pt x="3227" y="7354"/>
                    <a:pt x="3346" y="7354"/>
                  </a:cubicBezTo>
                  <a:cubicBezTo>
                    <a:pt x="3391" y="7354"/>
                    <a:pt x="3448" y="7368"/>
                    <a:pt x="3527" y="7386"/>
                  </a:cubicBezTo>
                  <a:cubicBezTo>
                    <a:pt x="4246" y="7522"/>
                    <a:pt x="4981" y="7590"/>
                    <a:pt x="5703" y="7590"/>
                  </a:cubicBezTo>
                  <a:cubicBezTo>
                    <a:pt x="5806" y="7590"/>
                    <a:pt x="5909" y="7588"/>
                    <a:pt x="6012" y="7585"/>
                  </a:cubicBezTo>
                  <a:cubicBezTo>
                    <a:pt x="7409" y="7519"/>
                    <a:pt x="8740" y="6898"/>
                    <a:pt x="10026" y="5656"/>
                  </a:cubicBezTo>
                  <a:cubicBezTo>
                    <a:pt x="10046" y="5595"/>
                    <a:pt x="10103" y="5498"/>
                    <a:pt x="10180" y="5498"/>
                  </a:cubicBezTo>
                  <a:cubicBezTo>
                    <a:pt x="10188" y="5498"/>
                    <a:pt x="10196" y="5499"/>
                    <a:pt x="10203" y="5501"/>
                  </a:cubicBezTo>
                  <a:cubicBezTo>
                    <a:pt x="10181" y="5722"/>
                    <a:pt x="10203" y="5922"/>
                    <a:pt x="10270" y="6122"/>
                  </a:cubicBezTo>
                  <a:cubicBezTo>
                    <a:pt x="10300" y="6192"/>
                    <a:pt x="10339" y="6225"/>
                    <a:pt x="10381" y="6225"/>
                  </a:cubicBezTo>
                  <a:cubicBezTo>
                    <a:pt x="10432" y="6225"/>
                    <a:pt x="10487" y="6175"/>
                    <a:pt x="10536" y="6077"/>
                  </a:cubicBezTo>
                  <a:cubicBezTo>
                    <a:pt x="10625" y="5789"/>
                    <a:pt x="10691" y="5501"/>
                    <a:pt x="10714" y="5212"/>
                  </a:cubicBezTo>
                  <a:cubicBezTo>
                    <a:pt x="10736" y="4924"/>
                    <a:pt x="10847" y="4658"/>
                    <a:pt x="11024" y="4414"/>
                  </a:cubicBezTo>
                  <a:cubicBezTo>
                    <a:pt x="11579" y="3682"/>
                    <a:pt x="12044" y="2883"/>
                    <a:pt x="12444" y="2063"/>
                  </a:cubicBezTo>
                  <a:cubicBezTo>
                    <a:pt x="12643" y="1686"/>
                    <a:pt x="12776" y="1264"/>
                    <a:pt x="12798" y="843"/>
                  </a:cubicBezTo>
                  <a:cubicBezTo>
                    <a:pt x="12821" y="399"/>
                    <a:pt x="12776" y="288"/>
                    <a:pt x="12532" y="222"/>
                  </a:cubicBezTo>
                  <a:cubicBezTo>
                    <a:pt x="12061" y="73"/>
                    <a:pt x="11582" y="0"/>
                    <a:pt x="111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rot="2294570">
              <a:off x="1438255" y="4591829"/>
              <a:ext cx="460803" cy="175101"/>
            </a:xfrm>
            <a:custGeom>
              <a:avLst/>
              <a:gdLst/>
              <a:ahLst/>
              <a:cxnLst/>
              <a:rect l="l" t="t" r="r" b="b"/>
              <a:pathLst>
                <a:path w="18432" h="7004" extrusionOk="0">
                  <a:moveTo>
                    <a:pt x="14566" y="1"/>
                  </a:moveTo>
                  <a:cubicBezTo>
                    <a:pt x="14406" y="1"/>
                    <a:pt x="14245" y="3"/>
                    <a:pt x="14084" y="9"/>
                  </a:cubicBezTo>
                  <a:cubicBezTo>
                    <a:pt x="12864" y="31"/>
                    <a:pt x="11644" y="231"/>
                    <a:pt x="10469" y="586"/>
                  </a:cubicBezTo>
                  <a:cubicBezTo>
                    <a:pt x="8783" y="1074"/>
                    <a:pt x="7142" y="1717"/>
                    <a:pt x="5567" y="2493"/>
                  </a:cubicBezTo>
                  <a:cubicBezTo>
                    <a:pt x="4991" y="2759"/>
                    <a:pt x="4458" y="3092"/>
                    <a:pt x="3970" y="3469"/>
                  </a:cubicBezTo>
                  <a:cubicBezTo>
                    <a:pt x="3837" y="3580"/>
                    <a:pt x="3682" y="3624"/>
                    <a:pt x="3527" y="3646"/>
                  </a:cubicBezTo>
                  <a:cubicBezTo>
                    <a:pt x="2595" y="3757"/>
                    <a:pt x="1708" y="3957"/>
                    <a:pt x="821" y="4134"/>
                  </a:cubicBezTo>
                  <a:cubicBezTo>
                    <a:pt x="621" y="4156"/>
                    <a:pt x="422" y="4245"/>
                    <a:pt x="244" y="4334"/>
                  </a:cubicBezTo>
                  <a:cubicBezTo>
                    <a:pt x="0" y="4489"/>
                    <a:pt x="0" y="4667"/>
                    <a:pt x="222" y="4844"/>
                  </a:cubicBezTo>
                  <a:cubicBezTo>
                    <a:pt x="355" y="4933"/>
                    <a:pt x="488" y="4999"/>
                    <a:pt x="643" y="5044"/>
                  </a:cubicBezTo>
                  <a:cubicBezTo>
                    <a:pt x="1198" y="5199"/>
                    <a:pt x="1775" y="5332"/>
                    <a:pt x="2329" y="5443"/>
                  </a:cubicBezTo>
                  <a:cubicBezTo>
                    <a:pt x="2728" y="5509"/>
                    <a:pt x="2728" y="5509"/>
                    <a:pt x="2617" y="5798"/>
                  </a:cubicBezTo>
                  <a:cubicBezTo>
                    <a:pt x="2506" y="6020"/>
                    <a:pt x="2418" y="6286"/>
                    <a:pt x="2373" y="6530"/>
                  </a:cubicBezTo>
                  <a:cubicBezTo>
                    <a:pt x="2329" y="6685"/>
                    <a:pt x="2373" y="6840"/>
                    <a:pt x="2529" y="6929"/>
                  </a:cubicBezTo>
                  <a:cubicBezTo>
                    <a:pt x="2611" y="6976"/>
                    <a:pt x="2711" y="7004"/>
                    <a:pt x="2814" y="7004"/>
                  </a:cubicBezTo>
                  <a:cubicBezTo>
                    <a:pt x="2906" y="7004"/>
                    <a:pt x="2999" y="6981"/>
                    <a:pt x="3083" y="6929"/>
                  </a:cubicBezTo>
                  <a:cubicBezTo>
                    <a:pt x="3327" y="6818"/>
                    <a:pt x="3527" y="6663"/>
                    <a:pt x="3682" y="6463"/>
                  </a:cubicBezTo>
                  <a:cubicBezTo>
                    <a:pt x="4059" y="6064"/>
                    <a:pt x="4370" y="5642"/>
                    <a:pt x="4636" y="5177"/>
                  </a:cubicBezTo>
                  <a:cubicBezTo>
                    <a:pt x="4759" y="4929"/>
                    <a:pt x="4797" y="4854"/>
                    <a:pt x="4966" y="4854"/>
                  </a:cubicBezTo>
                  <a:cubicBezTo>
                    <a:pt x="5040" y="4854"/>
                    <a:pt x="5138" y="4868"/>
                    <a:pt x="5279" y="4888"/>
                  </a:cubicBezTo>
                  <a:cubicBezTo>
                    <a:pt x="6521" y="5110"/>
                    <a:pt x="7763" y="5265"/>
                    <a:pt x="9027" y="5354"/>
                  </a:cubicBezTo>
                  <a:cubicBezTo>
                    <a:pt x="9330" y="5378"/>
                    <a:pt x="9632" y="5390"/>
                    <a:pt x="9935" y="5390"/>
                  </a:cubicBezTo>
                  <a:cubicBezTo>
                    <a:pt x="11608" y="5390"/>
                    <a:pt x="13272" y="5029"/>
                    <a:pt x="14794" y="4334"/>
                  </a:cubicBezTo>
                  <a:cubicBezTo>
                    <a:pt x="14867" y="4279"/>
                    <a:pt x="14940" y="4239"/>
                    <a:pt x="15025" y="4239"/>
                  </a:cubicBezTo>
                  <a:cubicBezTo>
                    <a:pt x="15043" y="4239"/>
                    <a:pt x="15062" y="4241"/>
                    <a:pt x="15082" y="4245"/>
                  </a:cubicBezTo>
                  <a:cubicBezTo>
                    <a:pt x="15082" y="4423"/>
                    <a:pt x="15149" y="4600"/>
                    <a:pt x="15260" y="4733"/>
                  </a:cubicBezTo>
                  <a:cubicBezTo>
                    <a:pt x="15304" y="4800"/>
                    <a:pt x="15376" y="4833"/>
                    <a:pt x="15448" y="4833"/>
                  </a:cubicBezTo>
                  <a:cubicBezTo>
                    <a:pt x="15520" y="4833"/>
                    <a:pt x="15592" y="4800"/>
                    <a:pt x="15637" y="4733"/>
                  </a:cubicBezTo>
                  <a:cubicBezTo>
                    <a:pt x="15770" y="4534"/>
                    <a:pt x="15814" y="4312"/>
                    <a:pt x="15814" y="4090"/>
                  </a:cubicBezTo>
                  <a:cubicBezTo>
                    <a:pt x="15836" y="3846"/>
                    <a:pt x="15969" y="3624"/>
                    <a:pt x="16191" y="3513"/>
                  </a:cubicBezTo>
                  <a:cubicBezTo>
                    <a:pt x="16879" y="3025"/>
                    <a:pt x="17500" y="2471"/>
                    <a:pt x="18054" y="1850"/>
                  </a:cubicBezTo>
                  <a:cubicBezTo>
                    <a:pt x="18276" y="1606"/>
                    <a:pt x="18409" y="1273"/>
                    <a:pt x="18431" y="940"/>
                  </a:cubicBezTo>
                  <a:cubicBezTo>
                    <a:pt x="18409" y="586"/>
                    <a:pt x="18320" y="497"/>
                    <a:pt x="17921" y="408"/>
                  </a:cubicBezTo>
                  <a:cubicBezTo>
                    <a:pt x="16815" y="136"/>
                    <a:pt x="15692" y="1"/>
                    <a:pt x="14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rot="2294570">
              <a:off x="1238963" y="4943870"/>
              <a:ext cx="562829" cy="193026"/>
            </a:xfrm>
            <a:custGeom>
              <a:avLst/>
              <a:gdLst/>
              <a:ahLst/>
              <a:cxnLst/>
              <a:rect l="l" t="t" r="r" b="b"/>
              <a:pathLst>
                <a:path w="22513" h="7721" extrusionOk="0">
                  <a:moveTo>
                    <a:pt x="16671" y="0"/>
                  </a:moveTo>
                  <a:cubicBezTo>
                    <a:pt x="15410" y="0"/>
                    <a:pt x="14155" y="158"/>
                    <a:pt x="12931" y="459"/>
                  </a:cubicBezTo>
                  <a:cubicBezTo>
                    <a:pt x="10846" y="947"/>
                    <a:pt x="8828" y="1590"/>
                    <a:pt x="6876" y="2433"/>
                  </a:cubicBezTo>
                  <a:cubicBezTo>
                    <a:pt x="6166" y="2721"/>
                    <a:pt x="5501" y="3098"/>
                    <a:pt x="4880" y="3520"/>
                  </a:cubicBezTo>
                  <a:cubicBezTo>
                    <a:pt x="4702" y="3631"/>
                    <a:pt x="4525" y="3697"/>
                    <a:pt x="4325" y="3697"/>
                  </a:cubicBezTo>
                  <a:cubicBezTo>
                    <a:pt x="3216" y="3786"/>
                    <a:pt x="2130" y="3963"/>
                    <a:pt x="1021" y="4119"/>
                  </a:cubicBezTo>
                  <a:cubicBezTo>
                    <a:pt x="777" y="4141"/>
                    <a:pt x="533" y="4230"/>
                    <a:pt x="333" y="4340"/>
                  </a:cubicBezTo>
                  <a:cubicBezTo>
                    <a:pt x="22" y="4496"/>
                    <a:pt x="0" y="4695"/>
                    <a:pt x="266" y="4939"/>
                  </a:cubicBezTo>
                  <a:cubicBezTo>
                    <a:pt x="422" y="5050"/>
                    <a:pt x="577" y="5139"/>
                    <a:pt x="754" y="5205"/>
                  </a:cubicBezTo>
                  <a:cubicBezTo>
                    <a:pt x="1420" y="5449"/>
                    <a:pt x="2085" y="5649"/>
                    <a:pt x="2773" y="5804"/>
                  </a:cubicBezTo>
                  <a:cubicBezTo>
                    <a:pt x="3238" y="5893"/>
                    <a:pt x="3238" y="5915"/>
                    <a:pt x="3083" y="6248"/>
                  </a:cubicBezTo>
                  <a:cubicBezTo>
                    <a:pt x="2928" y="6514"/>
                    <a:pt x="2817" y="6825"/>
                    <a:pt x="2728" y="7113"/>
                  </a:cubicBezTo>
                  <a:cubicBezTo>
                    <a:pt x="2662" y="7290"/>
                    <a:pt x="2728" y="7490"/>
                    <a:pt x="2906" y="7601"/>
                  </a:cubicBezTo>
                  <a:cubicBezTo>
                    <a:pt x="3026" y="7681"/>
                    <a:pt x="3161" y="7721"/>
                    <a:pt x="3303" y="7721"/>
                  </a:cubicBezTo>
                  <a:cubicBezTo>
                    <a:pt x="3398" y="7721"/>
                    <a:pt x="3496" y="7703"/>
                    <a:pt x="3593" y="7667"/>
                  </a:cubicBezTo>
                  <a:cubicBezTo>
                    <a:pt x="3859" y="7534"/>
                    <a:pt x="4126" y="7357"/>
                    <a:pt x="4347" y="7135"/>
                  </a:cubicBezTo>
                  <a:cubicBezTo>
                    <a:pt x="4813" y="6669"/>
                    <a:pt x="5235" y="6181"/>
                    <a:pt x="5589" y="5627"/>
                  </a:cubicBezTo>
                  <a:cubicBezTo>
                    <a:pt x="5740" y="5366"/>
                    <a:pt x="5798" y="5275"/>
                    <a:pt x="5946" y="5275"/>
                  </a:cubicBezTo>
                  <a:cubicBezTo>
                    <a:pt x="6037" y="5275"/>
                    <a:pt x="6163" y="5310"/>
                    <a:pt x="6366" y="5361"/>
                  </a:cubicBezTo>
                  <a:cubicBezTo>
                    <a:pt x="7852" y="5693"/>
                    <a:pt x="9360" y="5982"/>
                    <a:pt x="10868" y="6159"/>
                  </a:cubicBezTo>
                  <a:cubicBezTo>
                    <a:pt x="11496" y="6246"/>
                    <a:pt x="12126" y="6289"/>
                    <a:pt x="12753" y="6289"/>
                  </a:cubicBezTo>
                  <a:cubicBezTo>
                    <a:pt x="14519" y="6289"/>
                    <a:pt x="16268" y="5949"/>
                    <a:pt x="17921" y="5294"/>
                  </a:cubicBezTo>
                  <a:cubicBezTo>
                    <a:pt x="17994" y="5239"/>
                    <a:pt x="18097" y="5200"/>
                    <a:pt x="18193" y="5200"/>
                  </a:cubicBezTo>
                  <a:cubicBezTo>
                    <a:pt x="18214" y="5200"/>
                    <a:pt x="18234" y="5202"/>
                    <a:pt x="18254" y="5205"/>
                  </a:cubicBezTo>
                  <a:cubicBezTo>
                    <a:pt x="18232" y="5427"/>
                    <a:pt x="18298" y="5649"/>
                    <a:pt x="18453" y="5826"/>
                  </a:cubicBezTo>
                  <a:cubicBezTo>
                    <a:pt x="18509" y="5904"/>
                    <a:pt x="18592" y="5943"/>
                    <a:pt x="18675" y="5943"/>
                  </a:cubicBezTo>
                  <a:cubicBezTo>
                    <a:pt x="18758" y="5943"/>
                    <a:pt x="18842" y="5904"/>
                    <a:pt x="18897" y="5826"/>
                  </a:cubicBezTo>
                  <a:cubicBezTo>
                    <a:pt x="19052" y="5582"/>
                    <a:pt x="19141" y="5316"/>
                    <a:pt x="19163" y="5050"/>
                  </a:cubicBezTo>
                  <a:cubicBezTo>
                    <a:pt x="19208" y="4762"/>
                    <a:pt x="19385" y="4496"/>
                    <a:pt x="19651" y="4363"/>
                  </a:cubicBezTo>
                  <a:cubicBezTo>
                    <a:pt x="20516" y="3830"/>
                    <a:pt x="21292" y="3209"/>
                    <a:pt x="22002" y="2477"/>
                  </a:cubicBezTo>
                  <a:cubicBezTo>
                    <a:pt x="22290" y="2189"/>
                    <a:pt x="22468" y="1812"/>
                    <a:pt x="22512" y="1413"/>
                  </a:cubicBezTo>
                  <a:cubicBezTo>
                    <a:pt x="22512" y="991"/>
                    <a:pt x="22424" y="858"/>
                    <a:pt x="21936" y="725"/>
                  </a:cubicBezTo>
                  <a:cubicBezTo>
                    <a:pt x="20427" y="282"/>
                    <a:pt x="18897" y="38"/>
                    <a:pt x="17344" y="15"/>
                  </a:cubicBezTo>
                  <a:cubicBezTo>
                    <a:pt x="17120" y="5"/>
                    <a:pt x="16895" y="0"/>
                    <a:pt x="166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rot="6136105">
              <a:off x="378633" y="3322712"/>
              <a:ext cx="394840" cy="219108"/>
            </a:xfrm>
            <a:custGeom>
              <a:avLst/>
              <a:gdLst/>
              <a:ahLst/>
              <a:cxnLst/>
              <a:rect l="l" t="t" r="r" b="b"/>
              <a:pathLst>
                <a:path w="15793" h="8764" extrusionOk="0">
                  <a:moveTo>
                    <a:pt x="14918" y="1"/>
                  </a:moveTo>
                  <a:cubicBezTo>
                    <a:pt x="13830" y="1"/>
                    <a:pt x="12761" y="133"/>
                    <a:pt x="11711" y="380"/>
                  </a:cubicBezTo>
                  <a:cubicBezTo>
                    <a:pt x="10602" y="646"/>
                    <a:pt x="9560" y="1045"/>
                    <a:pt x="8584" y="1578"/>
                  </a:cubicBezTo>
                  <a:cubicBezTo>
                    <a:pt x="7165" y="2332"/>
                    <a:pt x="5834" y="3219"/>
                    <a:pt x="4570" y="4217"/>
                  </a:cubicBezTo>
                  <a:cubicBezTo>
                    <a:pt x="4126" y="4550"/>
                    <a:pt x="3705" y="4949"/>
                    <a:pt x="3328" y="5393"/>
                  </a:cubicBezTo>
                  <a:cubicBezTo>
                    <a:pt x="3239" y="5504"/>
                    <a:pt x="3106" y="5570"/>
                    <a:pt x="2973" y="5614"/>
                  </a:cubicBezTo>
                  <a:cubicBezTo>
                    <a:pt x="2174" y="5903"/>
                    <a:pt x="1420" y="6235"/>
                    <a:pt x="666" y="6568"/>
                  </a:cubicBezTo>
                  <a:cubicBezTo>
                    <a:pt x="489" y="6635"/>
                    <a:pt x="333" y="6746"/>
                    <a:pt x="178" y="6856"/>
                  </a:cubicBezTo>
                  <a:cubicBezTo>
                    <a:pt x="1" y="7034"/>
                    <a:pt x="23" y="7189"/>
                    <a:pt x="267" y="7322"/>
                  </a:cubicBezTo>
                  <a:cubicBezTo>
                    <a:pt x="400" y="7367"/>
                    <a:pt x="533" y="7411"/>
                    <a:pt x="688" y="7411"/>
                  </a:cubicBezTo>
                  <a:cubicBezTo>
                    <a:pt x="1062" y="7443"/>
                    <a:pt x="1447" y="7464"/>
                    <a:pt x="1836" y="7464"/>
                  </a:cubicBezTo>
                  <a:cubicBezTo>
                    <a:pt x="1978" y="7464"/>
                    <a:pt x="2120" y="7461"/>
                    <a:pt x="2263" y="7455"/>
                  </a:cubicBezTo>
                  <a:cubicBezTo>
                    <a:pt x="2326" y="7451"/>
                    <a:pt x="2378" y="7449"/>
                    <a:pt x="2421" y="7449"/>
                  </a:cubicBezTo>
                  <a:cubicBezTo>
                    <a:pt x="2616" y="7449"/>
                    <a:pt x="2610" y="7503"/>
                    <a:pt x="2573" y="7721"/>
                  </a:cubicBezTo>
                  <a:cubicBezTo>
                    <a:pt x="2507" y="7943"/>
                    <a:pt x="2485" y="8187"/>
                    <a:pt x="2485" y="8409"/>
                  </a:cubicBezTo>
                  <a:cubicBezTo>
                    <a:pt x="2485" y="8564"/>
                    <a:pt x="2573" y="8697"/>
                    <a:pt x="2707" y="8742"/>
                  </a:cubicBezTo>
                  <a:cubicBezTo>
                    <a:pt x="2763" y="8756"/>
                    <a:pt x="2819" y="8763"/>
                    <a:pt x="2874" y="8763"/>
                  </a:cubicBezTo>
                  <a:cubicBezTo>
                    <a:pt x="2994" y="8763"/>
                    <a:pt x="3111" y="8729"/>
                    <a:pt x="3217" y="8653"/>
                  </a:cubicBezTo>
                  <a:cubicBezTo>
                    <a:pt x="3394" y="8498"/>
                    <a:pt x="3549" y="8320"/>
                    <a:pt x="3660" y="8098"/>
                  </a:cubicBezTo>
                  <a:cubicBezTo>
                    <a:pt x="3904" y="7699"/>
                    <a:pt x="4104" y="7234"/>
                    <a:pt x="4259" y="6768"/>
                  </a:cubicBezTo>
                  <a:cubicBezTo>
                    <a:pt x="4348" y="6413"/>
                    <a:pt x="4348" y="6435"/>
                    <a:pt x="4769" y="6413"/>
                  </a:cubicBezTo>
                  <a:cubicBezTo>
                    <a:pt x="5923" y="6391"/>
                    <a:pt x="7054" y="6280"/>
                    <a:pt x="8207" y="6125"/>
                  </a:cubicBezTo>
                  <a:cubicBezTo>
                    <a:pt x="9981" y="5881"/>
                    <a:pt x="11689" y="5193"/>
                    <a:pt x="13153" y="4106"/>
                  </a:cubicBezTo>
                  <a:cubicBezTo>
                    <a:pt x="13220" y="4062"/>
                    <a:pt x="13264" y="3973"/>
                    <a:pt x="13397" y="3973"/>
                  </a:cubicBezTo>
                  <a:cubicBezTo>
                    <a:pt x="13419" y="4151"/>
                    <a:pt x="13508" y="4284"/>
                    <a:pt x="13641" y="4395"/>
                  </a:cubicBezTo>
                  <a:cubicBezTo>
                    <a:pt x="13680" y="4426"/>
                    <a:pt x="13728" y="4441"/>
                    <a:pt x="13775" y="4441"/>
                  </a:cubicBezTo>
                  <a:cubicBezTo>
                    <a:pt x="13861" y="4441"/>
                    <a:pt x="13945" y="4392"/>
                    <a:pt x="13974" y="4306"/>
                  </a:cubicBezTo>
                  <a:cubicBezTo>
                    <a:pt x="14040" y="4106"/>
                    <a:pt x="14062" y="3884"/>
                    <a:pt x="14018" y="3685"/>
                  </a:cubicBezTo>
                  <a:cubicBezTo>
                    <a:pt x="13974" y="3463"/>
                    <a:pt x="14062" y="3241"/>
                    <a:pt x="14240" y="3108"/>
                  </a:cubicBezTo>
                  <a:cubicBezTo>
                    <a:pt x="14750" y="2554"/>
                    <a:pt x="15193" y="1933"/>
                    <a:pt x="15571" y="1267"/>
                  </a:cubicBezTo>
                  <a:cubicBezTo>
                    <a:pt x="15726" y="1001"/>
                    <a:pt x="15792" y="691"/>
                    <a:pt x="15726" y="380"/>
                  </a:cubicBezTo>
                  <a:cubicBezTo>
                    <a:pt x="15637" y="92"/>
                    <a:pt x="15571" y="25"/>
                    <a:pt x="15171" y="3"/>
                  </a:cubicBezTo>
                  <a:cubicBezTo>
                    <a:pt x="15087" y="1"/>
                    <a:pt x="15003" y="1"/>
                    <a:pt x="149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rot="6136105">
              <a:off x="568046" y="3634270"/>
              <a:ext cx="345463" cy="233384"/>
            </a:xfrm>
            <a:custGeom>
              <a:avLst/>
              <a:gdLst/>
              <a:ahLst/>
              <a:cxnLst/>
              <a:rect l="l" t="t" r="r" b="b"/>
              <a:pathLst>
                <a:path w="13818" h="9335" extrusionOk="0">
                  <a:moveTo>
                    <a:pt x="12849" y="0"/>
                  </a:moveTo>
                  <a:cubicBezTo>
                    <a:pt x="11958" y="0"/>
                    <a:pt x="11083" y="120"/>
                    <a:pt x="10225" y="387"/>
                  </a:cubicBezTo>
                  <a:cubicBezTo>
                    <a:pt x="9249" y="653"/>
                    <a:pt x="8339" y="1074"/>
                    <a:pt x="7497" y="1651"/>
                  </a:cubicBezTo>
                  <a:cubicBezTo>
                    <a:pt x="6255" y="2472"/>
                    <a:pt x="5079" y="3403"/>
                    <a:pt x="4014" y="4446"/>
                  </a:cubicBezTo>
                  <a:cubicBezTo>
                    <a:pt x="3615" y="4823"/>
                    <a:pt x="3238" y="5244"/>
                    <a:pt x="2928" y="5710"/>
                  </a:cubicBezTo>
                  <a:cubicBezTo>
                    <a:pt x="2861" y="5821"/>
                    <a:pt x="2728" y="5910"/>
                    <a:pt x="2617" y="5954"/>
                  </a:cubicBezTo>
                  <a:cubicBezTo>
                    <a:pt x="1930" y="6242"/>
                    <a:pt x="1264" y="6619"/>
                    <a:pt x="599" y="6952"/>
                  </a:cubicBezTo>
                  <a:cubicBezTo>
                    <a:pt x="444" y="7041"/>
                    <a:pt x="288" y="7152"/>
                    <a:pt x="177" y="7285"/>
                  </a:cubicBezTo>
                  <a:cubicBezTo>
                    <a:pt x="0" y="7418"/>
                    <a:pt x="44" y="7684"/>
                    <a:pt x="244" y="7773"/>
                  </a:cubicBezTo>
                  <a:cubicBezTo>
                    <a:pt x="355" y="7817"/>
                    <a:pt x="488" y="7861"/>
                    <a:pt x="621" y="7861"/>
                  </a:cubicBezTo>
                  <a:cubicBezTo>
                    <a:pt x="954" y="7911"/>
                    <a:pt x="1299" y="7936"/>
                    <a:pt x="1647" y="7936"/>
                  </a:cubicBezTo>
                  <a:cubicBezTo>
                    <a:pt x="1763" y="7936"/>
                    <a:pt x="1880" y="7933"/>
                    <a:pt x="1996" y="7928"/>
                  </a:cubicBezTo>
                  <a:cubicBezTo>
                    <a:pt x="2307" y="7928"/>
                    <a:pt x="2307" y="7928"/>
                    <a:pt x="2284" y="8194"/>
                  </a:cubicBezTo>
                  <a:cubicBezTo>
                    <a:pt x="2240" y="8460"/>
                    <a:pt x="2218" y="8704"/>
                    <a:pt x="2218" y="8970"/>
                  </a:cubicBezTo>
                  <a:cubicBezTo>
                    <a:pt x="2218" y="9103"/>
                    <a:pt x="2262" y="9236"/>
                    <a:pt x="2395" y="9303"/>
                  </a:cubicBezTo>
                  <a:cubicBezTo>
                    <a:pt x="2445" y="9324"/>
                    <a:pt x="2497" y="9334"/>
                    <a:pt x="2549" y="9334"/>
                  </a:cubicBezTo>
                  <a:cubicBezTo>
                    <a:pt x="2660" y="9334"/>
                    <a:pt x="2771" y="9290"/>
                    <a:pt x="2861" y="9214"/>
                  </a:cubicBezTo>
                  <a:cubicBezTo>
                    <a:pt x="3016" y="9037"/>
                    <a:pt x="3149" y="8837"/>
                    <a:pt x="3238" y="8638"/>
                  </a:cubicBezTo>
                  <a:cubicBezTo>
                    <a:pt x="3460" y="8172"/>
                    <a:pt x="3637" y="7684"/>
                    <a:pt x="3748" y="7196"/>
                  </a:cubicBezTo>
                  <a:cubicBezTo>
                    <a:pt x="3837" y="6819"/>
                    <a:pt x="3837" y="6819"/>
                    <a:pt x="4214" y="6819"/>
                  </a:cubicBezTo>
                  <a:cubicBezTo>
                    <a:pt x="5212" y="6797"/>
                    <a:pt x="6210" y="6686"/>
                    <a:pt x="7208" y="6531"/>
                  </a:cubicBezTo>
                  <a:cubicBezTo>
                    <a:pt x="8827" y="6264"/>
                    <a:pt x="10336" y="5532"/>
                    <a:pt x="11533" y="4401"/>
                  </a:cubicBezTo>
                  <a:cubicBezTo>
                    <a:pt x="11578" y="4357"/>
                    <a:pt x="11622" y="4268"/>
                    <a:pt x="11733" y="4268"/>
                  </a:cubicBezTo>
                  <a:cubicBezTo>
                    <a:pt x="11755" y="4446"/>
                    <a:pt x="11844" y="4601"/>
                    <a:pt x="11977" y="4712"/>
                  </a:cubicBezTo>
                  <a:cubicBezTo>
                    <a:pt x="12010" y="4754"/>
                    <a:pt x="12056" y="4773"/>
                    <a:pt x="12102" y="4773"/>
                  </a:cubicBezTo>
                  <a:cubicBezTo>
                    <a:pt x="12177" y="4773"/>
                    <a:pt x="12251" y="4720"/>
                    <a:pt x="12265" y="4623"/>
                  </a:cubicBezTo>
                  <a:cubicBezTo>
                    <a:pt x="12310" y="4424"/>
                    <a:pt x="12332" y="4180"/>
                    <a:pt x="12287" y="3980"/>
                  </a:cubicBezTo>
                  <a:cubicBezTo>
                    <a:pt x="12265" y="3736"/>
                    <a:pt x="12332" y="3514"/>
                    <a:pt x="12487" y="3337"/>
                  </a:cubicBezTo>
                  <a:cubicBezTo>
                    <a:pt x="12931" y="2716"/>
                    <a:pt x="13330" y="2073"/>
                    <a:pt x="13640" y="1363"/>
                  </a:cubicBezTo>
                  <a:cubicBezTo>
                    <a:pt x="13773" y="1074"/>
                    <a:pt x="13818" y="742"/>
                    <a:pt x="13773" y="409"/>
                  </a:cubicBezTo>
                  <a:cubicBezTo>
                    <a:pt x="13685" y="76"/>
                    <a:pt x="13618" y="10"/>
                    <a:pt x="13285" y="10"/>
                  </a:cubicBezTo>
                  <a:cubicBezTo>
                    <a:pt x="13139" y="4"/>
                    <a:pt x="12994" y="0"/>
                    <a:pt x="128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rot="6136105">
              <a:off x="221938" y="3732551"/>
              <a:ext cx="395940" cy="216733"/>
            </a:xfrm>
            <a:custGeom>
              <a:avLst/>
              <a:gdLst/>
              <a:ahLst/>
              <a:cxnLst/>
              <a:rect l="l" t="t" r="r" b="b"/>
              <a:pathLst>
                <a:path w="15837" h="8669" extrusionOk="0">
                  <a:moveTo>
                    <a:pt x="14734" y="0"/>
                  </a:moveTo>
                  <a:cubicBezTo>
                    <a:pt x="13727" y="0"/>
                    <a:pt x="12725" y="114"/>
                    <a:pt x="11755" y="342"/>
                  </a:cubicBezTo>
                  <a:cubicBezTo>
                    <a:pt x="10646" y="609"/>
                    <a:pt x="9604" y="1008"/>
                    <a:pt x="8628" y="1540"/>
                  </a:cubicBezTo>
                  <a:cubicBezTo>
                    <a:pt x="7209" y="2272"/>
                    <a:pt x="5856" y="3137"/>
                    <a:pt x="4591" y="4113"/>
                  </a:cubicBezTo>
                  <a:cubicBezTo>
                    <a:pt x="4148" y="4468"/>
                    <a:pt x="3726" y="4845"/>
                    <a:pt x="3349" y="5288"/>
                  </a:cubicBezTo>
                  <a:cubicBezTo>
                    <a:pt x="3239" y="5399"/>
                    <a:pt x="3128" y="5466"/>
                    <a:pt x="2972" y="5510"/>
                  </a:cubicBezTo>
                  <a:cubicBezTo>
                    <a:pt x="2174" y="5776"/>
                    <a:pt x="1420" y="6131"/>
                    <a:pt x="666" y="6442"/>
                  </a:cubicBezTo>
                  <a:cubicBezTo>
                    <a:pt x="488" y="6508"/>
                    <a:pt x="333" y="6597"/>
                    <a:pt x="178" y="6730"/>
                  </a:cubicBezTo>
                  <a:cubicBezTo>
                    <a:pt x="0" y="6908"/>
                    <a:pt x="23" y="7063"/>
                    <a:pt x="266" y="7174"/>
                  </a:cubicBezTo>
                  <a:cubicBezTo>
                    <a:pt x="400" y="7240"/>
                    <a:pt x="533" y="7262"/>
                    <a:pt x="666" y="7285"/>
                  </a:cubicBezTo>
                  <a:cubicBezTo>
                    <a:pt x="1055" y="7317"/>
                    <a:pt x="1445" y="7338"/>
                    <a:pt x="1826" y="7338"/>
                  </a:cubicBezTo>
                  <a:cubicBezTo>
                    <a:pt x="1965" y="7338"/>
                    <a:pt x="2104" y="7335"/>
                    <a:pt x="2240" y="7329"/>
                  </a:cubicBezTo>
                  <a:cubicBezTo>
                    <a:pt x="2617" y="7329"/>
                    <a:pt x="2595" y="7329"/>
                    <a:pt x="2551" y="7617"/>
                  </a:cubicBezTo>
                  <a:cubicBezTo>
                    <a:pt x="2507" y="7839"/>
                    <a:pt x="2462" y="8083"/>
                    <a:pt x="2462" y="8305"/>
                  </a:cubicBezTo>
                  <a:cubicBezTo>
                    <a:pt x="2462" y="8460"/>
                    <a:pt x="2551" y="8593"/>
                    <a:pt x="2684" y="8637"/>
                  </a:cubicBezTo>
                  <a:cubicBezTo>
                    <a:pt x="2741" y="8659"/>
                    <a:pt x="2798" y="8669"/>
                    <a:pt x="2854" y="8669"/>
                  </a:cubicBezTo>
                  <a:cubicBezTo>
                    <a:pt x="2973" y="8669"/>
                    <a:pt x="3089" y="8624"/>
                    <a:pt x="3194" y="8549"/>
                  </a:cubicBezTo>
                  <a:cubicBezTo>
                    <a:pt x="3372" y="8394"/>
                    <a:pt x="3527" y="8216"/>
                    <a:pt x="3638" y="8016"/>
                  </a:cubicBezTo>
                  <a:cubicBezTo>
                    <a:pt x="3904" y="7595"/>
                    <a:pt x="4103" y="7151"/>
                    <a:pt x="4237" y="6686"/>
                  </a:cubicBezTo>
                  <a:cubicBezTo>
                    <a:pt x="4347" y="6331"/>
                    <a:pt x="4347" y="6331"/>
                    <a:pt x="4769" y="6331"/>
                  </a:cubicBezTo>
                  <a:cubicBezTo>
                    <a:pt x="5922" y="6309"/>
                    <a:pt x="7053" y="6220"/>
                    <a:pt x="8207" y="6065"/>
                  </a:cubicBezTo>
                  <a:cubicBezTo>
                    <a:pt x="10003" y="5843"/>
                    <a:pt x="11711" y="5178"/>
                    <a:pt x="13175" y="4113"/>
                  </a:cubicBezTo>
                  <a:cubicBezTo>
                    <a:pt x="13219" y="4024"/>
                    <a:pt x="13308" y="3958"/>
                    <a:pt x="13419" y="3958"/>
                  </a:cubicBezTo>
                  <a:cubicBezTo>
                    <a:pt x="13441" y="4113"/>
                    <a:pt x="13530" y="4268"/>
                    <a:pt x="13663" y="4357"/>
                  </a:cubicBezTo>
                  <a:cubicBezTo>
                    <a:pt x="13716" y="4392"/>
                    <a:pt x="13773" y="4410"/>
                    <a:pt x="13825" y="4410"/>
                  </a:cubicBezTo>
                  <a:cubicBezTo>
                    <a:pt x="13902" y="4410"/>
                    <a:pt x="13969" y="4370"/>
                    <a:pt x="13995" y="4290"/>
                  </a:cubicBezTo>
                  <a:cubicBezTo>
                    <a:pt x="14062" y="4091"/>
                    <a:pt x="14084" y="3891"/>
                    <a:pt x="14040" y="3669"/>
                  </a:cubicBezTo>
                  <a:cubicBezTo>
                    <a:pt x="14018" y="3448"/>
                    <a:pt x="14106" y="3226"/>
                    <a:pt x="14262" y="3093"/>
                  </a:cubicBezTo>
                  <a:cubicBezTo>
                    <a:pt x="14794" y="2538"/>
                    <a:pt x="15237" y="1917"/>
                    <a:pt x="15615" y="1252"/>
                  </a:cubicBezTo>
                  <a:cubicBezTo>
                    <a:pt x="15770" y="1008"/>
                    <a:pt x="15836" y="697"/>
                    <a:pt x="15792" y="387"/>
                  </a:cubicBezTo>
                  <a:cubicBezTo>
                    <a:pt x="15703" y="76"/>
                    <a:pt x="15615" y="10"/>
                    <a:pt x="15237" y="10"/>
                  </a:cubicBezTo>
                  <a:cubicBezTo>
                    <a:pt x="15070" y="3"/>
                    <a:pt x="14902" y="0"/>
                    <a:pt x="147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rot="6136105">
              <a:off x="361988" y="3526728"/>
              <a:ext cx="255660" cy="278011"/>
            </a:xfrm>
            <a:custGeom>
              <a:avLst/>
              <a:gdLst/>
              <a:ahLst/>
              <a:cxnLst/>
              <a:rect l="l" t="t" r="r" b="b"/>
              <a:pathLst>
                <a:path w="10226" h="11120" extrusionOk="0">
                  <a:moveTo>
                    <a:pt x="9416" y="0"/>
                  </a:moveTo>
                  <a:cubicBezTo>
                    <a:pt x="8771" y="0"/>
                    <a:pt x="8133" y="139"/>
                    <a:pt x="7542" y="416"/>
                  </a:cubicBezTo>
                  <a:cubicBezTo>
                    <a:pt x="6766" y="771"/>
                    <a:pt x="6078" y="1281"/>
                    <a:pt x="5524" y="1902"/>
                  </a:cubicBezTo>
                  <a:cubicBezTo>
                    <a:pt x="4548" y="2922"/>
                    <a:pt x="3683" y="4031"/>
                    <a:pt x="2951" y="5207"/>
                  </a:cubicBezTo>
                  <a:cubicBezTo>
                    <a:pt x="2640" y="5695"/>
                    <a:pt x="2374" y="6205"/>
                    <a:pt x="2152" y="6737"/>
                  </a:cubicBezTo>
                  <a:cubicBezTo>
                    <a:pt x="2108" y="6848"/>
                    <a:pt x="2041" y="6937"/>
                    <a:pt x="1930" y="7003"/>
                  </a:cubicBezTo>
                  <a:cubicBezTo>
                    <a:pt x="1420" y="7358"/>
                    <a:pt x="932" y="7780"/>
                    <a:pt x="444" y="8179"/>
                  </a:cubicBezTo>
                  <a:cubicBezTo>
                    <a:pt x="311" y="8290"/>
                    <a:pt x="200" y="8423"/>
                    <a:pt x="134" y="8556"/>
                  </a:cubicBezTo>
                  <a:cubicBezTo>
                    <a:pt x="1" y="8755"/>
                    <a:pt x="45" y="8999"/>
                    <a:pt x="200" y="9155"/>
                  </a:cubicBezTo>
                  <a:cubicBezTo>
                    <a:pt x="267" y="9221"/>
                    <a:pt x="378" y="9288"/>
                    <a:pt x="467" y="9288"/>
                  </a:cubicBezTo>
                  <a:cubicBezTo>
                    <a:pt x="759" y="9343"/>
                    <a:pt x="1051" y="9382"/>
                    <a:pt x="1330" y="9382"/>
                  </a:cubicBezTo>
                  <a:cubicBezTo>
                    <a:pt x="1391" y="9382"/>
                    <a:pt x="1450" y="9380"/>
                    <a:pt x="1509" y="9377"/>
                  </a:cubicBezTo>
                  <a:cubicBezTo>
                    <a:pt x="1753" y="9377"/>
                    <a:pt x="1753" y="9377"/>
                    <a:pt x="1731" y="9731"/>
                  </a:cubicBezTo>
                  <a:cubicBezTo>
                    <a:pt x="1686" y="10042"/>
                    <a:pt x="1686" y="10352"/>
                    <a:pt x="1686" y="10663"/>
                  </a:cubicBezTo>
                  <a:cubicBezTo>
                    <a:pt x="1686" y="10840"/>
                    <a:pt x="1731" y="10996"/>
                    <a:pt x="1842" y="11084"/>
                  </a:cubicBezTo>
                  <a:cubicBezTo>
                    <a:pt x="1880" y="11107"/>
                    <a:pt x="1921" y="11120"/>
                    <a:pt x="1962" y="11120"/>
                  </a:cubicBezTo>
                  <a:cubicBezTo>
                    <a:pt x="2039" y="11120"/>
                    <a:pt x="2116" y="11075"/>
                    <a:pt x="2174" y="10973"/>
                  </a:cubicBezTo>
                  <a:cubicBezTo>
                    <a:pt x="2308" y="10752"/>
                    <a:pt x="2396" y="10530"/>
                    <a:pt x="2441" y="10286"/>
                  </a:cubicBezTo>
                  <a:cubicBezTo>
                    <a:pt x="2618" y="9709"/>
                    <a:pt x="2729" y="9133"/>
                    <a:pt x="2795" y="8556"/>
                  </a:cubicBezTo>
                  <a:cubicBezTo>
                    <a:pt x="2862" y="8090"/>
                    <a:pt x="2862" y="8112"/>
                    <a:pt x="3128" y="8090"/>
                  </a:cubicBezTo>
                  <a:cubicBezTo>
                    <a:pt x="3882" y="8090"/>
                    <a:pt x="4636" y="8001"/>
                    <a:pt x="5368" y="7824"/>
                  </a:cubicBezTo>
                  <a:cubicBezTo>
                    <a:pt x="6610" y="7513"/>
                    <a:pt x="7675" y="6693"/>
                    <a:pt x="8584" y="5318"/>
                  </a:cubicBezTo>
                  <a:cubicBezTo>
                    <a:pt x="8629" y="5273"/>
                    <a:pt x="8651" y="5162"/>
                    <a:pt x="8739" y="5162"/>
                  </a:cubicBezTo>
                  <a:cubicBezTo>
                    <a:pt x="8762" y="5362"/>
                    <a:pt x="8806" y="5539"/>
                    <a:pt x="8917" y="5717"/>
                  </a:cubicBezTo>
                  <a:cubicBezTo>
                    <a:pt x="8949" y="5758"/>
                    <a:pt x="8982" y="5777"/>
                    <a:pt x="9012" y="5777"/>
                  </a:cubicBezTo>
                  <a:cubicBezTo>
                    <a:pt x="9065" y="5777"/>
                    <a:pt x="9111" y="5718"/>
                    <a:pt x="9139" y="5606"/>
                  </a:cubicBezTo>
                  <a:cubicBezTo>
                    <a:pt x="9183" y="5340"/>
                    <a:pt x="9183" y="5074"/>
                    <a:pt x="9139" y="4808"/>
                  </a:cubicBezTo>
                  <a:cubicBezTo>
                    <a:pt x="9094" y="4564"/>
                    <a:pt x="9139" y="4275"/>
                    <a:pt x="9272" y="4053"/>
                  </a:cubicBezTo>
                  <a:cubicBezTo>
                    <a:pt x="9604" y="3277"/>
                    <a:pt x="9893" y="2479"/>
                    <a:pt x="10092" y="1680"/>
                  </a:cubicBezTo>
                  <a:cubicBezTo>
                    <a:pt x="10203" y="1303"/>
                    <a:pt x="10226" y="904"/>
                    <a:pt x="10181" y="527"/>
                  </a:cubicBezTo>
                  <a:cubicBezTo>
                    <a:pt x="10115" y="128"/>
                    <a:pt x="10070" y="39"/>
                    <a:pt x="9804" y="17"/>
                  </a:cubicBezTo>
                  <a:cubicBezTo>
                    <a:pt x="9675" y="6"/>
                    <a:pt x="9545" y="0"/>
                    <a:pt x="94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rot="6136105">
              <a:off x="430729" y="3988457"/>
              <a:ext cx="285586" cy="158156"/>
            </a:xfrm>
            <a:custGeom>
              <a:avLst/>
              <a:gdLst/>
              <a:ahLst/>
              <a:cxnLst/>
              <a:rect l="l" t="t" r="r" b="b"/>
              <a:pathLst>
                <a:path w="11423" h="6326" extrusionOk="0">
                  <a:moveTo>
                    <a:pt x="10723" y="1"/>
                  </a:moveTo>
                  <a:cubicBezTo>
                    <a:pt x="9947" y="1"/>
                    <a:pt x="9190" y="93"/>
                    <a:pt x="8451" y="292"/>
                  </a:cubicBezTo>
                  <a:cubicBezTo>
                    <a:pt x="7674" y="470"/>
                    <a:pt x="6920" y="758"/>
                    <a:pt x="6210" y="1157"/>
                  </a:cubicBezTo>
                  <a:cubicBezTo>
                    <a:pt x="5190" y="1690"/>
                    <a:pt x="4214" y="2311"/>
                    <a:pt x="3305" y="3043"/>
                  </a:cubicBezTo>
                  <a:cubicBezTo>
                    <a:pt x="2994" y="3287"/>
                    <a:pt x="2684" y="3575"/>
                    <a:pt x="2418" y="3885"/>
                  </a:cubicBezTo>
                  <a:cubicBezTo>
                    <a:pt x="2351" y="3974"/>
                    <a:pt x="2262" y="4041"/>
                    <a:pt x="2152" y="4063"/>
                  </a:cubicBezTo>
                  <a:cubicBezTo>
                    <a:pt x="1575" y="4262"/>
                    <a:pt x="1043" y="4506"/>
                    <a:pt x="488" y="4750"/>
                  </a:cubicBezTo>
                  <a:cubicBezTo>
                    <a:pt x="355" y="4795"/>
                    <a:pt x="244" y="4861"/>
                    <a:pt x="155" y="4950"/>
                  </a:cubicBezTo>
                  <a:cubicBezTo>
                    <a:pt x="0" y="5083"/>
                    <a:pt x="22" y="5194"/>
                    <a:pt x="200" y="5283"/>
                  </a:cubicBezTo>
                  <a:cubicBezTo>
                    <a:pt x="289" y="5327"/>
                    <a:pt x="399" y="5349"/>
                    <a:pt x="488" y="5349"/>
                  </a:cubicBezTo>
                  <a:cubicBezTo>
                    <a:pt x="722" y="5375"/>
                    <a:pt x="948" y="5386"/>
                    <a:pt x="1171" y="5386"/>
                  </a:cubicBezTo>
                  <a:cubicBezTo>
                    <a:pt x="1329" y="5386"/>
                    <a:pt x="1485" y="5381"/>
                    <a:pt x="1641" y="5371"/>
                  </a:cubicBezTo>
                  <a:cubicBezTo>
                    <a:pt x="1885" y="5371"/>
                    <a:pt x="1885" y="5371"/>
                    <a:pt x="1863" y="5571"/>
                  </a:cubicBezTo>
                  <a:cubicBezTo>
                    <a:pt x="1819" y="5726"/>
                    <a:pt x="1797" y="5904"/>
                    <a:pt x="1797" y="6081"/>
                  </a:cubicBezTo>
                  <a:cubicBezTo>
                    <a:pt x="1797" y="6170"/>
                    <a:pt x="1863" y="6281"/>
                    <a:pt x="1952" y="6303"/>
                  </a:cubicBezTo>
                  <a:cubicBezTo>
                    <a:pt x="1996" y="6318"/>
                    <a:pt x="2041" y="6325"/>
                    <a:pt x="2084" y="6325"/>
                  </a:cubicBezTo>
                  <a:cubicBezTo>
                    <a:pt x="2171" y="6325"/>
                    <a:pt x="2255" y="6296"/>
                    <a:pt x="2329" y="6236"/>
                  </a:cubicBezTo>
                  <a:cubicBezTo>
                    <a:pt x="2462" y="6126"/>
                    <a:pt x="2573" y="5992"/>
                    <a:pt x="2640" y="5859"/>
                  </a:cubicBezTo>
                  <a:cubicBezTo>
                    <a:pt x="2839" y="5549"/>
                    <a:pt x="2972" y="5216"/>
                    <a:pt x="3083" y="4884"/>
                  </a:cubicBezTo>
                  <a:cubicBezTo>
                    <a:pt x="3150" y="4640"/>
                    <a:pt x="3150" y="4640"/>
                    <a:pt x="3460" y="4640"/>
                  </a:cubicBezTo>
                  <a:cubicBezTo>
                    <a:pt x="4281" y="4595"/>
                    <a:pt x="5101" y="4529"/>
                    <a:pt x="5922" y="4418"/>
                  </a:cubicBezTo>
                  <a:cubicBezTo>
                    <a:pt x="7231" y="4240"/>
                    <a:pt x="8451" y="3752"/>
                    <a:pt x="9493" y="2976"/>
                  </a:cubicBezTo>
                  <a:cubicBezTo>
                    <a:pt x="9559" y="2932"/>
                    <a:pt x="9582" y="2887"/>
                    <a:pt x="9670" y="2887"/>
                  </a:cubicBezTo>
                  <a:cubicBezTo>
                    <a:pt x="9715" y="2998"/>
                    <a:pt x="9781" y="3109"/>
                    <a:pt x="9870" y="3176"/>
                  </a:cubicBezTo>
                  <a:cubicBezTo>
                    <a:pt x="9900" y="3190"/>
                    <a:pt x="9932" y="3198"/>
                    <a:pt x="9963" y="3198"/>
                  </a:cubicBezTo>
                  <a:cubicBezTo>
                    <a:pt x="10025" y="3198"/>
                    <a:pt x="10084" y="3168"/>
                    <a:pt x="10114" y="3109"/>
                  </a:cubicBezTo>
                  <a:cubicBezTo>
                    <a:pt x="10158" y="2976"/>
                    <a:pt x="10158" y="2821"/>
                    <a:pt x="10136" y="2666"/>
                  </a:cubicBezTo>
                  <a:cubicBezTo>
                    <a:pt x="10114" y="2510"/>
                    <a:pt x="10158" y="2355"/>
                    <a:pt x="10291" y="2244"/>
                  </a:cubicBezTo>
                  <a:cubicBezTo>
                    <a:pt x="10668" y="1845"/>
                    <a:pt x="11001" y="1401"/>
                    <a:pt x="11245" y="913"/>
                  </a:cubicBezTo>
                  <a:cubicBezTo>
                    <a:pt x="11378" y="736"/>
                    <a:pt x="11423" y="492"/>
                    <a:pt x="11378" y="292"/>
                  </a:cubicBezTo>
                  <a:cubicBezTo>
                    <a:pt x="11312" y="71"/>
                    <a:pt x="11245" y="4"/>
                    <a:pt x="10979" y="4"/>
                  </a:cubicBezTo>
                  <a:cubicBezTo>
                    <a:pt x="10893" y="2"/>
                    <a:pt x="10808" y="1"/>
                    <a:pt x="10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rot="6136105">
              <a:off x="386372" y="4122957"/>
              <a:ext cx="255110" cy="278036"/>
            </a:xfrm>
            <a:custGeom>
              <a:avLst/>
              <a:gdLst/>
              <a:ahLst/>
              <a:cxnLst/>
              <a:rect l="l" t="t" r="r" b="b"/>
              <a:pathLst>
                <a:path w="10204" h="11121" extrusionOk="0">
                  <a:moveTo>
                    <a:pt x="9392" y="1"/>
                  </a:moveTo>
                  <a:cubicBezTo>
                    <a:pt x="8742" y="1"/>
                    <a:pt x="8089" y="139"/>
                    <a:pt x="7497" y="416"/>
                  </a:cubicBezTo>
                  <a:cubicBezTo>
                    <a:pt x="6743" y="771"/>
                    <a:pt x="6056" y="1259"/>
                    <a:pt x="5479" y="1902"/>
                  </a:cubicBezTo>
                  <a:cubicBezTo>
                    <a:pt x="4525" y="2923"/>
                    <a:pt x="3660" y="4032"/>
                    <a:pt x="2928" y="5207"/>
                  </a:cubicBezTo>
                  <a:cubicBezTo>
                    <a:pt x="2618" y="5695"/>
                    <a:pt x="2352" y="6205"/>
                    <a:pt x="2152" y="6738"/>
                  </a:cubicBezTo>
                  <a:cubicBezTo>
                    <a:pt x="2108" y="6848"/>
                    <a:pt x="2019" y="6937"/>
                    <a:pt x="1908" y="7004"/>
                  </a:cubicBezTo>
                  <a:cubicBezTo>
                    <a:pt x="1398" y="7359"/>
                    <a:pt x="910" y="7780"/>
                    <a:pt x="422" y="8179"/>
                  </a:cubicBezTo>
                  <a:cubicBezTo>
                    <a:pt x="289" y="8290"/>
                    <a:pt x="200" y="8423"/>
                    <a:pt x="112" y="8556"/>
                  </a:cubicBezTo>
                  <a:cubicBezTo>
                    <a:pt x="1" y="8756"/>
                    <a:pt x="23" y="9000"/>
                    <a:pt x="178" y="9155"/>
                  </a:cubicBezTo>
                  <a:cubicBezTo>
                    <a:pt x="267" y="9222"/>
                    <a:pt x="356" y="9288"/>
                    <a:pt x="466" y="9288"/>
                  </a:cubicBezTo>
                  <a:cubicBezTo>
                    <a:pt x="740" y="9343"/>
                    <a:pt x="1029" y="9383"/>
                    <a:pt x="1320" y="9383"/>
                  </a:cubicBezTo>
                  <a:cubicBezTo>
                    <a:pt x="1383" y="9383"/>
                    <a:pt x="1446" y="9381"/>
                    <a:pt x="1509" y="9377"/>
                  </a:cubicBezTo>
                  <a:cubicBezTo>
                    <a:pt x="1731" y="9377"/>
                    <a:pt x="1731" y="9377"/>
                    <a:pt x="1708" y="9732"/>
                  </a:cubicBezTo>
                  <a:cubicBezTo>
                    <a:pt x="1686" y="10042"/>
                    <a:pt x="1664" y="10353"/>
                    <a:pt x="1686" y="10663"/>
                  </a:cubicBezTo>
                  <a:cubicBezTo>
                    <a:pt x="1686" y="10841"/>
                    <a:pt x="1708" y="10996"/>
                    <a:pt x="1819" y="11085"/>
                  </a:cubicBezTo>
                  <a:cubicBezTo>
                    <a:pt x="1858" y="11108"/>
                    <a:pt x="1899" y="11120"/>
                    <a:pt x="1939" y="11120"/>
                  </a:cubicBezTo>
                  <a:cubicBezTo>
                    <a:pt x="2017" y="11120"/>
                    <a:pt x="2094" y="11075"/>
                    <a:pt x="2152" y="10974"/>
                  </a:cubicBezTo>
                  <a:cubicBezTo>
                    <a:pt x="2285" y="10752"/>
                    <a:pt x="2374" y="10530"/>
                    <a:pt x="2440" y="10286"/>
                  </a:cubicBezTo>
                  <a:cubicBezTo>
                    <a:pt x="2596" y="9710"/>
                    <a:pt x="2707" y="9133"/>
                    <a:pt x="2795" y="8556"/>
                  </a:cubicBezTo>
                  <a:cubicBezTo>
                    <a:pt x="2840" y="8091"/>
                    <a:pt x="2840" y="8113"/>
                    <a:pt x="3128" y="8091"/>
                  </a:cubicBezTo>
                  <a:cubicBezTo>
                    <a:pt x="3882" y="8091"/>
                    <a:pt x="4636" y="8002"/>
                    <a:pt x="5368" y="7824"/>
                  </a:cubicBezTo>
                  <a:cubicBezTo>
                    <a:pt x="6588" y="7492"/>
                    <a:pt x="7675" y="6693"/>
                    <a:pt x="8562" y="5318"/>
                  </a:cubicBezTo>
                  <a:cubicBezTo>
                    <a:pt x="8606" y="5274"/>
                    <a:pt x="8628" y="5163"/>
                    <a:pt x="8717" y="5163"/>
                  </a:cubicBezTo>
                  <a:cubicBezTo>
                    <a:pt x="8717" y="5362"/>
                    <a:pt x="8784" y="5540"/>
                    <a:pt x="8895" y="5695"/>
                  </a:cubicBezTo>
                  <a:cubicBezTo>
                    <a:pt x="8930" y="5748"/>
                    <a:pt x="8965" y="5773"/>
                    <a:pt x="8997" y="5773"/>
                  </a:cubicBezTo>
                  <a:cubicBezTo>
                    <a:pt x="9046" y="5773"/>
                    <a:pt x="9089" y="5714"/>
                    <a:pt x="9116" y="5606"/>
                  </a:cubicBezTo>
                  <a:cubicBezTo>
                    <a:pt x="9139" y="5340"/>
                    <a:pt x="9139" y="5074"/>
                    <a:pt x="9116" y="4808"/>
                  </a:cubicBezTo>
                  <a:cubicBezTo>
                    <a:pt x="9072" y="4542"/>
                    <a:pt x="9116" y="4276"/>
                    <a:pt x="9227" y="4054"/>
                  </a:cubicBezTo>
                  <a:cubicBezTo>
                    <a:pt x="9582" y="3278"/>
                    <a:pt x="9870" y="2479"/>
                    <a:pt x="10070" y="1681"/>
                  </a:cubicBezTo>
                  <a:cubicBezTo>
                    <a:pt x="10181" y="1304"/>
                    <a:pt x="10203" y="904"/>
                    <a:pt x="10159" y="527"/>
                  </a:cubicBezTo>
                  <a:cubicBezTo>
                    <a:pt x="10092" y="128"/>
                    <a:pt x="10026" y="39"/>
                    <a:pt x="9782" y="17"/>
                  </a:cubicBezTo>
                  <a:cubicBezTo>
                    <a:pt x="9652" y="6"/>
                    <a:pt x="9522" y="1"/>
                    <a:pt x="9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rot="6136105">
              <a:off x="944792" y="3763968"/>
              <a:ext cx="252760" cy="325937"/>
            </a:xfrm>
            <a:custGeom>
              <a:avLst/>
              <a:gdLst/>
              <a:ahLst/>
              <a:cxnLst/>
              <a:rect l="l" t="t" r="r" b="b"/>
              <a:pathLst>
                <a:path w="10110" h="13037" extrusionOk="0">
                  <a:moveTo>
                    <a:pt x="9399" y="0"/>
                  </a:moveTo>
                  <a:cubicBezTo>
                    <a:pt x="9330" y="0"/>
                    <a:pt x="9248" y="23"/>
                    <a:pt x="9138" y="62"/>
                  </a:cubicBezTo>
                  <a:cubicBezTo>
                    <a:pt x="7208" y="838"/>
                    <a:pt x="5589" y="2191"/>
                    <a:pt x="4502" y="3943"/>
                  </a:cubicBezTo>
                  <a:cubicBezTo>
                    <a:pt x="3682" y="5185"/>
                    <a:pt x="2994" y="6516"/>
                    <a:pt x="2440" y="7913"/>
                  </a:cubicBezTo>
                  <a:cubicBezTo>
                    <a:pt x="2218" y="8424"/>
                    <a:pt x="2063" y="8978"/>
                    <a:pt x="1974" y="9510"/>
                  </a:cubicBezTo>
                  <a:cubicBezTo>
                    <a:pt x="1930" y="9643"/>
                    <a:pt x="1863" y="9776"/>
                    <a:pt x="1774" y="9865"/>
                  </a:cubicBezTo>
                  <a:cubicBezTo>
                    <a:pt x="1264" y="10420"/>
                    <a:pt x="798" y="11041"/>
                    <a:pt x="333" y="11617"/>
                  </a:cubicBezTo>
                  <a:cubicBezTo>
                    <a:pt x="222" y="11750"/>
                    <a:pt x="133" y="11906"/>
                    <a:pt x="89" y="12083"/>
                  </a:cubicBezTo>
                  <a:cubicBezTo>
                    <a:pt x="0" y="12327"/>
                    <a:pt x="89" y="12460"/>
                    <a:pt x="355" y="12505"/>
                  </a:cubicBezTo>
                  <a:cubicBezTo>
                    <a:pt x="466" y="12505"/>
                    <a:pt x="599" y="12482"/>
                    <a:pt x="732" y="12438"/>
                  </a:cubicBezTo>
                  <a:cubicBezTo>
                    <a:pt x="1176" y="12305"/>
                    <a:pt x="1597" y="12127"/>
                    <a:pt x="2018" y="11928"/>
                  </a:cubicBezTo>
                  <a:cubicBezTo>
                    <a:pt x="2126" y="11874"/>
                    <a:pt x="2190" y="11842"/>
                    <a:pt x="2236" y="11842"/>
                  </a:cubicBezTo>
                  <a:cubicBezTo>
                    <a:pt x="2303" y="11842"/>
                    <a:pt x="2329" y="11911"/>
                    <a:pt x="2395" y="12083"/>
                  </a:cubicBezTo>
                  <a:cubicBezTo>
                    <a:pt x="2440" y="12327"/>
                    <a:pt x="2528" y="12571"/>
                    <a:pt x="2639" y="12793"/>
                  </a:cubicBezTo>
                  <a:cubicBezTo>
                    <a:pt x="2706" y="12926"/>
                    <a:pt x="2795" y="13037"/>
                    <a:pt x="2950" y="13037"/>
                  </a:cubicBezTo>
                  <a:cubicBezTo>
                    <a:pt x="3127" y="13037"/>
                    <a:pt x="3260" y="12926"/>
                    <a:pt x="3327" y="12771"/>
                  </a:cubicBezTo>
                  <a:cubicBezTo>
                    <a:pt x="3393" y="12549"/>
                    <a:pt x="3438" y="12305"/>
                    <a:pt x="3438" y="12083"/>
                  </a:cubicBezTo>
                  <a:cubicBezTo>
                    <a:pt x="3460" y="11573"/>
                    <a:pt x="3416" y="11063"/>
                    <a:pt x="3327" y="10553"/>
                  </a:cubicBezTo>
                  <a:cubicBezTo>
                    <a:pt x="3260" y="10176"/>
                    <a:pt x="3260" y="10176"/>
                    <a:pt x="3593" y="10020"/>
                  </a:cubicBezTo>
                  <a:cubicBezTo>
                    <a:pt x="4502" y="9577"/>
                    <a:pt x="5367" y="9089"/>
                    <a:pt x="6232" y="8534"/>
                  </a:cubicBezTo>
                  <a:cubicBezTo>
                    <a:pt x="7608" y="7625"/>
                    <a:pt x="8672" y="6339"/>
                    <a:pt x="9315" y="4808"/>
                  </a:cubicBezTo>
                  <a:cubicBezTo>
                    <a:pt x="9360" y="4742"/>
                    <a:pt x="9360" y="4653"/>
                    <a:pt x="9471" y="4609"/>
                  </a:cubicBezTo>
                  <a:cubicBezTo>
                    <a:pt x="9559" y="4764"/>
                    <a:pt x="9692" y="4875"/>
                    <a:pt x="9848" y="4919"/>
                  </a:cubicBezTo>
                  <a:cubicBezTo>
                    <a:pt x="9875" y="4927"/>
                    <a:pt x="9900" y="4931"/>
                    <a:pt x="9924" y="4931"/>
                  </a:cubicBezTo>
                  <a:cubicBezTo>
                    <a:pt x="10037" y="4931"/>
                    <a:pt x="10110" y="4848"/>
                    <a:pt x="10092" y="4720"/>
                  </a:cubicBezTo>
                  <a:cubicBezTo>
                    <a:pt x="10047" y="4498"/>
                    <a:pt x="9959" y="4298"/>
                    <a:pt x="9848" y="4121"/>
                  </a:cubicBezTo>
                  <a:cubicBezTo>
                    <a:pt x="9715" y="3921"/>
                    <a:pt x="9692" y="3677"/>
                    <a:pt x="9759" y="3455"/>
                  </a:cubicBezTo>
                  <a:cubicBezTo>
                    <a:pt x="9936" y="2701"/>
                    <a:pt x="10003" y="1947"/>
                    <a:pt x="10003" y="1171"/>
                  </a:cubicBezTo>
                  <a:cubicBezTo>
                    <a:pt x="10025" y="838"/>
                    <a:pt x="9936" y="528"/>
                    <a:pt x="9737" y="262"/>
                  </a:cubicBezTo>
                  <a:cubicBezTo>
                    <a:pt x="9608" y="75"/>
                    <a:pt x="9525" y="0"/>
                    <a:pt x="93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rot="6136105">
              <a:off x="503979" y="3908475"/>
              <a:ext cx="475243" cy="365139"/>
            </a:xfrm>
            <a:custGeom>
              <a:avLst/>
              <a:gdLst/>
              <a:ahLst/>
              <a:cxnLst/>
              <a:rect l="l" t="t" r="r" b="b"/>
              <a:pathLst>
                <a:path w="19009" h="14605" extrusionOk="0">
                  <a:moveTo>
                    <a:pt x="18317" y="0"/>
                  </a:moveTo>
                  <a:cubicBezTo>
                    <a:pt x="18237" y="0"/>
                    <a:pt x="18143" y="9"/>
                    <a:pt x="18032" y="23"/>
                  </a:cubicBezTo>
                  <a:cubicBezTo>
                    <a:pt x="16502" y="289"/>
                    <a:pt x="14994" y="755"/>
                    <a:pt x="13596" y="1420"/>
                  </a:cubicBezTo>
                  <a:cubicBezTo>
                    <a:pt x="12243" y="2019"/>
                    <a:pt x="10979" y="2818"/>
                    <a:pt x="9826" y="3771"/>
                  </a:cubicBezTo>
                  <a:cubicBezTo>
                    <a:pt x="8185" y="5102"/>
                    <a:pt x="6654" y="6588"/>
                    <a:pt x="5257" y="8207"/>
                  </a:cubicBezTo>
                  <a:cubicBezTo>
                    <a:pt x="4769" y="8784"/>
                    <a:pt x="4325" y="9405"/>
                    <a:pt x="3948" y="10070"/>
                  </a:cubicBezTo>
                  <a:cubicBezTo>
                    <a:pt x="3837" y="10226"/>
                    <a:pt x="3704" y="10359"/>
                    <a:pt x="3527" y="10447"/>
                  </a:cubicBezTo>
                  <a:cubicBezTo>
                    <a:pt x="2573" y="11002"/>
                    <a:pt x="1664" y="11667"/>
                    <a:pt x="755" y="12288"/>
                  </a:cubicBezTo>
                  <a:cubicBezTo>
                    <a:pt x="555" y="12421"/>
                    <a:pt x="355" y="12577"/>
                    <a:pt x="222" y="12776"/>
                  </a:cubicBezTo>
                  <a:cubicBezTo>
                    <a:pt x="0" y="13064"/>
                    <a:pt x="89" y="13264"/>
                    <a:pt x="422" y="13353"/>
                  </a:cubicBezTo>
                  <a:cubicBezTo>
                    <a:pt x="539" y="13379"/>
                    <a:pt x="648" y="13390"/>
                    <a:pt x="754" y="13390"/>
                  </a:cubicBezTo>
                  <a:cubicBezTo>
                    <a:pt x="829" y="13390"/>
                    <a:pt x="903" y="13384"/>
                    <a:pt x="976" y="13375"/>
                  </a:cubicBezTo>
                  <a:cubicBezTo>
                    <a:pt x="1686" y="13308"/>
                    <a:pt x="2374" y="13175"/>
                    <a:pt x="3061" y="13020"/>
                  </a:cubicBezTo>
                  <a:cubicBezTo>
                    <a:pt x="3222" y="12982"/>
                    <a:pt x="3325" y="12957"/>
                    <a:pt x="3391" y="12957"/>
                  </a:cubicBezTo>
                  <a:cubicBezTo>
                    <a:pt x="3517" y="12957"/>
                    <a:pt x="3512" y="13047"/>
                    <a:pt x="3527" y="13308"/>
                  </a:cubicBezTo>
                  <a:cubicBezTo>
                    <a:pt x="3505" y="13619"/>
                    <a:pt x="3527" y="13929"/>
                    <a:pt x="3593" y="14240"/>
                  </a:cubicBezTo>
                  <a:cubicBezTo>
                    <a:pt x="3638" y="14417"/>
                    <a:pt x="3727" y="14573"/>
                    <a:pt x="3948" y="14595"/>
                  </a:cubicBezTo>
                  <a:cubicBezTo>
                    <a:pt x="3985" y="14601"/>
                    <a:pt x="4021" y="14605"/>
                    <a:pt x="4057" y="14605"/>
                  </a:cubicBezTo>
                  <a:cubicBezTo>
                    <a:pt x="4263" y="14605"/>
                    <a:pt x="4459" y="14502"/>
                    <a:pt x="4592" y="14351"/>
                  </a:cubicBezTo>
                  <a:cubicBezTo>
                    <a:pt x="4791" y="14107"/>
                    <a:pt x="4946" y="13841"/>
                    <a:pt x="5035" y="13552"/>
                  </a:cubicBezTo>
                  <a:cubicBezTo>
                    <a:pt x="5257" y="12931"/>
                    <a:pt x="5412" y="12288"/>
                    <a:pt x="5479" y="11645"/>
                  </a:cubicBezTo>
                  <a:cubicBezTo>
                    <a:pt x="5523" y="11157"/>
                    <a:pt x="5523" y="11179"/>
                    <a:pt x="6078" y="11046"/>
                  </a:cubicBezTo>
                  <a:cubicBezTo>
                    <a:pt x="7541" y="10713"/>
                    <a:pt x="9005" y="10270"/>
                    <a:pt x="10447" y="9782"/>
                  </a:cubicBezTo>
                  <a:cubicBezTo>
                    <a:pt x="12731" y="9006"/>
                    <a:pt x="14772" y="7675"/>
                    <a:pt x="16391" y="5901"/>
                  </a:cubicBezTo>
                  <a:cubicBezTo>
                    <a:pt x="16457" y="5812"/>
                    <a:pt x="16524" y="5701"/>
                    <a:pt x="16701" y="5679"/>
                  </a:cubicBezTo>
                  <a:cubicBezTo>
                    <a:pt x="16768" y="5878"/>
                    <a:pt x="16923" y="6034"/>
                    <a:pt x="17123" y="6145"/>
                  </a:cubicBezTo>
                  <a:cubicBezTo>
                    <a:pt x="17173" y="6161"/>
                    <a:pt x="17221" y="6169"/>
                    <a:pt x="17267" y="6169"/>
                  </a:cubicBezTo>
                  <a:cubicBezTo>
                    <a:pt x="17403" y="6169"/>
                    <a:pt x="17511" y="6095"/>
                    <a:pt x="17544" y="5945"/>
                  </a:cubicBezTo>
                  <a:cubicBezTo>
                    <a:pt x="17589" y="5679"/>
                    <a:pt x="17544" y="5390"/>
                    <a:pt x="17433" y="5146"/>
                  </a:cubicBezTo>
                  <a:cubicBezTo>
                    <a:pt x="17345" y="4858"/>
                    <a:pt x="17389" y="4548"/>
                    <a:pt x="17566" y="4304"/>
                  </a:cubicBezTo>
                  <a:cubicBezTo>
                    <a:pt x="18121" y="3461"/>
                    <a:pt x="18542" y="2529"/>
                    <a:pt x="18853" y="1576"/>
                  </a:cubicBezTo>
                  <a:cubicBezTo>
                    <a:pt x="19008" y="1199"/>
                    <a:pt x="19008" y="777"/>
                    <a:pt x="18853" y="400"/>
                  </a:cubicBezTo>
                  <a:cubicBezTo>
                    <a:pt x="18714" y="105"/>
                    <a:pt x="18602" y="0"/>
                    <a:pt x="183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rot="6136105">
              <a:off x="845627" y="4060852"/>
              <a:ext cx="404815" cy="286811"/>
            </a:xfrm>
            <a:custGeom>
              <a:avLst/>
              <a:gdLst/>
              <a:ahLst/>
              <a:cxnLst/>
              <a:rect l="l" t="t" r="r" b="b"/>
              <a:pathLst>
                <a:path w="16192" h="11472" extrusionOk="0">
                  <a:moveTo>
                    <a:pt x="15615" y="1"/>
                  </a:moveTo>
                  <a:cubicBezTo>
                    <a:pt x="15557" y="1"/>
                    <a:pt x="15491" y="5"/>
                    <a:pt x="15415" y="13"/>
                  </a:cubicBezTo>
                  <a:cubicBezTo>
                    <a:pt x="14129" y="169"/>
                    <a:pt x="12865" y="501"/>
                    <a:pt x="11689" y="989"/>
                  </a:cubicBezTo>
                  <a:cubicBezTo>
                    <a:pt x="10536" y="1433"/>
                    <a:pt x="9449" y="2032"/>
                    <a:pt x="8473" y="2764"/>
                  </a:cubicBezTo>
                  <a:cubicBezTo>
                    <a:pt x="7054" y="3806"/>
                    <a:pt x="5745" y="4982"/>
                    <a:pt x="4525" y="6246"/>
                  </a:cubicBezTo>
                  <a:cubicBezTo>
                    <a:pt x="4104" y="6712"/>
                    <a:pt x="3705" y="7199"/>
                    <a:pt x="3372" y="7732"/>
                  </a:cubicBezTo>
                  <a:cubicBezTo>
                    <a:pt x="3283" y="7865"/>
                    <a:pt x="3150" y="7976"/>
                    <a:pt x="3017" y="8042"/>
                  </a:cubicBezTo>
                  <a:cubicBezTo>
                    <a:pt x="2197" y="8464"/>
                    <a:pt x="1420" y="8952"/>
                    <a:pt x="644" y="9417"/>
                  </a:cubicBezTo>
                  <a:cubicBezTo>
                    <a:pt x="467" y="9528"/>
                    <a:pt x="311" y="9661"/>
                    <a:pt x="178" y="9817"/>
                  </a:cubicBezTo>
                  <a:cubicBezTo>
                    <a:pt x="1" y="10038"/>
                    <a:pt x="67" y="10194"/>
                    <a:pt x="334" y="10305"/>
                  </a:cubicBezTo>
                  <a:cubicBezTo>
                    <a:pt x="425" y="10331"/>
                    <a:pt x="515" y="10341"/>
                    <a:pt x="606" y="10341"/>
                  </a:cubicBezTo>
                  <a:cubicBezTo>
                    <a:pt x="671" y="10341"/>
                    <a:pt x="735" y="10336"/>
                    <a:pt x="799" y="10327"/>
                  </a:cubicBezTo>
                  <a:cubicBezTo>
                    <a:pt x="1376" y="10305"/>
                    <a:pt x="1953" y="10238"/>
                    <a:pt x="2529" y="10127"/>
                  </a:cubicBezTo>
                  <a:cubicBezTo>
                    <a:pt x="2649" y="10106"/>
                    <a:pt x="2730" y="10092"/>
                    <a:pt x="2786" y="10092"/>
                  </a:cubicBezTo>
                  <a:cubicBezTo>
                    <a:pt x="2906" y="10092"/>
                    <a:pt x="2906" y="10159"/>
                    <a:pt x="2906" y="10371"/>
                  </a:cubicBezTo>
                  <a:cubicBezTo>
                    <a:pt x="2884" y="10615"/>
                    <a:pt x="2884" y="10881"/>
                    <a:pt x="2929" y="11147"/>
                  </a:cubicBezTo>
                  <a:cubicBezTo>
                    <a:pt x="2951" y="11280"/>
                    <a:pt x="3017" y="11414"/>
                    <a:pt x="3195" y="11458"/>
                  </a:cubicBezTo>
                  <a:cubicBezTo>
                    <a:pt x="3240" y="11467"/>
                    <a:pt x="3284" y="11471"/>
                    <a:pt x="3327" y="11471"/>
                  </a:cubicBezTo>
                  <a:cubicBezTo>
                    <a:pt x="3495" y="11471"/>
                    <a:pt x="3643" y="11404"/>
                    <a:pt x="3749" y="11280"/>
                  </a:cubicBezTo>
                  <a:cubicBezTo>
                    <a:pt x="3927" y="11081"/>
                    <a:pt x="4060" y="10859"/>
                    <a:pt x="4148" y="10615"/>
                  </a:cubicBezTo>
                  <a:cubicBezTo>
                    <a:pt x="4370" y="10127"/>
                    <a:pt x="4503" y="9617"/>
                    <a:pt x="4592" y="9085"/>
                  </a:cubicBezTo>
                  <a:cubicBezTo>
                    <a:pt x="4659" y="8685"/>
                    <a:pt x="4659" y="8685"/>
                    <a:pt x="5102" y="8597"/>
                  </a:cubicBezTo>
                  <a:cubicBezTo>
                    <a:pt x="6344" y="8397"/>
                    <a:pt x="7564" y="8109"/>
                    <a:pt x="8784" y="7754"/>
                  </a:cubicBezTo>
                  <a:cubicBezTo>
                    <a:pt x="10691" y="7222"/>
                    <a:pt x="12443" y="6201"/>
                    <a:pt x="13841" y="4804"/>
                  </a:cubicBezTo>
                  <a:cubicBezTo>
                    <a:pt x="13907" y="4738"/>
                    <a:pt x="13952" y="4649"/>
                    <a:pt x="14085" y="4627"/>
                  </a:cubicBezTo>
                  <a:cubicBezTo>
                    <a:pt x="14151" y="4804"/>
                    <a:pt x="14262" y="4937"/>
                    <a:pt x="14440" y="5026"/>
                  </a:cubicBezTo>
                  <a:cubicBezTo>
                    <a:pt x="14485" y="5045"/>
                    <a:pt x="14530" y="5055"/>
                    <a:pt x="14573" y="5055"/>
                  </a:cubicBezTo>
                  <a:cubicBezTo>
                    <a:pt x="14676" y="5055"/>
                    <a:pt x="14763" y="4996"/>
                    <a:pt x="14794" y="4871"/>
                  </a:cubicBezTo>
                  <a:cubicBezTo>
                    <a:pt x="14817" y="4649"/>
                    <a:pt x="14817" y="4427"/>
                    <a:pt x="14728" y="4205"/>
                  </a:cubicBezTo>
                  <a:cubicBezTo>
                    <a:pt x="14661" y="3983"/>
                    <a:pt x="14706" y="3717"/>
                    <a:pt x="14883" y="3540"/>
                  </a:cubicBezTo>
                  <a:cubicBezTo>
                    <a:pt x="15349" y="2852"/>
                    <a:pt x="15748" y="2098"/>
                    <a:pt x="16036" y="1322"/>
                  </a:cubicBezTo>
                  <a:cubicBezTo>
                    <a:pt x="16170" y="1011"/>
                    <a:pt x="16192" y="657"/>
                    <a:pt x="16081" y="346"/>
                  </a:cubicBezTo>
                  <a:cubicBezTo>
                    <a:pt x="15972" y="92"/>
                    <a:pt x="15878" y="1"/>
                    <a:pt x="156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rot="6136105">
              <a:off x="37359" y="3766405"/>
              <a:ext cx="389840" cy="321062"/>
            </a:xfrm>
            <a:custGeom>
              <a:avLst/>
              <a:gdLst/>
              <a:ahLst/>
              <a:cxnLst/>
              <a:rect l="l" t="t" r="r" b="b"/>
              <a:pathLst>
                <a:path w="15593" h="12842" extrusionOk="0">
                  <a:moveTo>
                    <a:pt x="15026" y="0"/>
                  </a:moveTo>
                  <a:cubicBezTo>
                    <a:pt x="14946" y="0"/>
                    <a:pt x="14850" y="15"/>
                    <a:pt x="14727" y="41"/>
                  </a:cubicBezTo>
                  <a:cubicBezTo>
                    <a:pt x="13441" y="307"/>
                    <a:pt x="12199" y="750"/>
                    <a:pt x="11023" y="1371"/>
                  </a:cubicBezTo>
                  <a:cubicBezTo>
                    <a:pt x="9892" y="1926"/>
                    <a:pt x="8872" y="2635"/>
                    <a:pt x="7941" y="3500"/>
                  </a:cubicBezTo>
                  <a:cubicBezTo>
                    <a:pt x="6588" y="4676"/>
                    <a:pt x="5346" y="5985"/>
                    <a:pt x="4237" y="7404"/>
                  </a:cubicBezTo>
                  <a:cubicBezTo>
                    <a:pt x="3837" y="7914"/>
                    <a:pt x="3505" y="8446"/>
                    <a:pt x="3216" y="9023"/>
                  </a:cubicBezTo>
                  <a:cubicBezTo>
                    <a:pt x="3128" y="9178"/>
                    <a:pt x="3017" y="9289"/>
                    <a:pt x="2862" y="9378"/>
                  </a:cubicBezTo>
                  <a:cubicBezTo>
                    <a:pt x="2085" y="9888"/>
                    <a:pt x="1353" y="10465"/>
                    <a:pt x="599" y="11019"/>
                  </a:cubicBezTo>
                  <a:cubicBezTo>
                    <a:pt x="422" y="11130"/>
                    <a:pt x="267" y="11285"/>
                    <a:pt x="156" y="11463"/>
                  </a:cubicBezTo>
                  <a:cubicBezTo>
                    <a:pt x="0" y="11707"/>
                    <a:pt x="67" y="11862"/>
                    <a:pt x="355" y="11929"/>
                  </a:cubicBezTo>
                  <a:cubicBezTo>
                    <a:pt x="433" y="11940"/>
                    <a:pt x="516" y="11945"/>
                    <a:pt x="599" y="11945"/>
                  </a:cubicBezTo>
                  <a:cubicBezTo>
                    <a:pt x="682" y="11945"/>
                    <a:pt x="766" y="11940"/>
                    <a:pt x="843" y="11929"/>
                  </a:cubicBezTo>
                  <a:cubicBezTo>
                    <a:pt x="1420" y="11840"/>
                    <a:pt x="1997" y="11707"/>
                    <a:pt x="2573" y="11552"/>
                  </a:cubicBezTo>
                  <a:cubicBezTo>
                    <a:pt x="2704" y="11513"/>
                    <a:pt x="2789" y="11491"/>
                    <a:pt x="2846" y="11491"/>
                  </a:cubicBezTo>
                  <a:cubicBezTo>
                    <a:pt x="2953" y="11491"/>
                    <a:pt x="2958" y="11570"/>
                    <a:pt x="2972" y="11773"/>
                  </a:cubicBezTo>
                  <a:cubicBezTo>
                    <a:pt x="2972" y="12040"/>
                    <a:pt x="3017" y="12306"/>
                    <a:pt x="3083" y="12550"/>
                  </a:cubicBezTo>
                  <a:cubicBezTo>
                    <a:pt x="3128" y="12705"/>
                    <a:pt x="3194" y="12838"/>
                    <a:pt x="3394" y="12838"/>
                  </a:cubicBezTo>
                  <a:cubicBezTo>
                    <a:pt x="3414" y="12840"/>
                    <a:pt x="3434" y="12841"/>
                    <a:pt x="3454" y="12841"/>
                  </a:cubicBezTo>
                  <a:cubicBezTo>
                    <a:pt x="3633" y="12841"/>
                    <a:pt x="3806" y="12753"/>
                    <a:pt x="3926" y="12594"/>
                  </a:cubicBezTo>
                  <a:cubicBezTo>
                    <a:pt x="4081" y="12394"/>
                    <a:pt x="4192" y="12150"/>
                    <a:pt x="4281" y="11906"/>
                  </a:cubicBezTo>
                  <a:cubicBezTo>
                    <a:pt x="4436" y="11374"/>
                    <a:pt x="4525" y="10842"/>
                    <a:pt x="4569" y="10287"/>
                  </a:cubicBezTo>
                  <a:cubicBezTo>
                    <a:pt x="4591" y="9888"/>
                    <a:pt x="4591" y="9888"/>
                    <a:pt x="5035" y="9755"/>
                  </a:cubicBezTo>
                  <a:cubicBezTo>
                    <a:pt x="6277" y="9422"/>
                    <a:pt x="7497" y="9001"/>
                    <a:pt x="8717" y="8535"/>
                  </a:cubicBezTo>
                  <a:cubicBezTo>
                    <a:pt x="10602" y="7803"/>
                    <a:pt x="12288" y="6606"/>
                    <a:pt x="13574" y="5053"/>
                  </a:cubicBezTo>
                  <a:cubicBezTo>
                    <a:pt x="13641" y="4986"/>
                    <a:pt x="13685" y="4876"/>
                    <a:pt x="13818" y="4853"/>
                  </a:cubicBezTo>
                  <a:cubicBezTo>
                    <a:pt x="13885" y="5031"/>
                    <a:pt x="14018" y="5164"/>
                    <a:pt x="14195" y="5230"/>
                  </a:cubicBezTo>
                  <a:cubicBezTo>
                    <a:pt x="14237" y="5241"/>
                    <a:pt x="14278" y="5246"/>
                    <a:pt x="14316" y="5246"/>
                  </a:cubicBezTo>
                  <a:cubicBezTo>
                    <a:pt x="14438" y="5246"/>
                    <a:pt x="14533" y="5189"/>
                    <a:pt x="14550" y="5053"/>
                  </a:cubicBezTo>
                  <a:cubicBezTo>
                    <a:pt x="14572" y="4809"/>
                    <a:pt x="14528" y="4587"/>
                    <a:pt x="14417" y="4365"/>
                  </a:cubicBezTo>
                  <a:cubicBezTo>
                    <a:pt x="14328" y="4144"/>
                    <a:pt x="14373" y="3878"/>
                    <a:pt x="14506" y="3678"/>
                  </a:cubicBezTo>
                  <a:cubicBezTo>
                    <a:pt x="14927" y="2924"/>
                    <a:pt x="15260" y="2148"/>
                    <a:pt x="15482" y="1305"/>
                  </a:cubicBezTo>
                  <a:cubicBezTo>
                    <a:pt x="15592" y="994"/>
                    <a:pt x="15570" y="617"/>
                    <a:pt x="15437" y="307"/>
                  </a:cubicBezTo>
                  <a:cubicBezTo>
                    <a:pt x="15311" y="87"/>
                    <a:pt x="15219" y="0"/>
                    <a:pt x="150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rot="4304122">
              <a:off x="682573" y="4422810"/>
              <a:ext cx="410892" cy="198221"/>
            </a:xfrm>
            <a:custGeom>
              <a:avLst/>
              <a:gdLst/>
              <a:ahLst/>
              <a:cxnLst/>
              <a:rect l="l" t="t" r="r" b="b"/>
              <a:pathLst>
                <a:path w="16436" h="7929" extrusionOk="0">
                  <a:moveTo>
                    <a:pt x="13388" y="0"/>
                  </a:moveTo>
                  <a:cubicBezTo>
                    <a:pt x="12036" y="0"/>
                    <a:pt x="10684" y="258"/>
                    <a:pt x="9405" y="770"/>
                  </a:cubicBezTo>
                  <a:cubicBezTo>
                    <a:pt x="7874" y="1347"/>
                    <a:pt x="6410" y="2101"/>
                    <a:pt x="5013" y="2966"/>
                  </a:cubicBezTo>
                  <a:cubicBezTo>
                    <a:pt x="4503" y="3298"/>
                    <a:pt x="4015" y="3675"/>
                    <a:pt x="3572" y="4097"/>
                  </a:cubicBezTo>
                  <a:cubicBezTo>
                    <a:pt x="3461" y="4186"/>
                    <a:pt x="3328" y="4252"/>
                    <a:pt x="3172" y="4274"/>
                  </a:cubicBezTo>
                  <a:cubicBezTo>
                    <a:pt x="2352" y="4430"/>
                    <a:pt x="1575" y="4674"/>
                    <a:pt x="777" y="4895"/>
                  </a:cubicBezTo>
                  <a:cubicBezTo>
                    <a:pt x="577" y="4940"/>
                    <a:pt x="422" y="5028"/>
                    <a:pt x="267" y="5139"/>
                  </a:cubicBezTo>
                  <a:cubicBezTo>
                    <a:pt x="23" y="5250"/>
                    <a:pt x="1" y="5561"/>
                    <a:pt x="222" y="5694"/>
                  </a:cubicBezTo>
                  <a:cubicBezTo>
                    <a:pt x="333" y="5783"/>
                    <a:pt x="444" y="5849"/>
                    <a:pt x="577" y="5893"/>
                  </a:cubicBezTo>
                  <a:cubicBezTo>
                    <a:pt x="1065" y="6049"/>
                    <a:pt x="1575" y="6182"/>
                    <a:pt x="2063" y="6270"/>
                  </a:cubicBezTo>
                  <a:cubicBezTo>
                    <a:pt x="2396" y="6315"/>
                    <a:pt x="2396" y="6315"/>
                    <a:pt x="2285" y="6647"/>
                  </a:cubicBezTo>
                  <a:cubicBezTo>
                    <a:pt x="2196" y="6891"/>
                    <a:pt x="2108" y="7158"/>
                    <a:pt x="2063" y="7446"/>
                  </a:cubicBezTo>
                  <a:cubicBezTo>
                    <a:pt x="2041" y="7601"/>
                    <a:pt x="2041" y="7756"/>
                    <a:pt x="2174" y="7845"/>
                  </a:cubicBezTo>
                  <a:cubicBezTo>
                    <a:pt x="2252" y="7901"/>
                    <a:pt x="2341" y="7928"/>
                    <a:pt x="2429" y="7928"/>
                  </a:cubicBezTo>
                  <a:cubicBezTo>
                    <a:pt x="2518" y="7928"/>
                    <a:pt x="2607" y="7901"/>
                    <a:pt x="2684" y="7845"/>
                  </a:cubicBezTo>
                  <a:cubicBezTo>
                    <a:pt x="2906" y="7712"/>
                    <a:pt x="3084" y="7535"/>
                    <a:pt x="3239" y="7313"/>
                  </a:cubicBezTo>
                  <a:cubicBezTo>
                    <a:pt x="3572" y="6869"/>
                    <a:pt x="3860" y="6404"/>
                    <a:pt x="4104" y="5893"/>
                  </a:cubicBezTo>
                  <a:cubicBezTo>
                    <a:pt x="4229" y="5628"/>
                    <a:pt x="4266" y="5549"/>
                    <a:pt x="4416" y="5549"/>
                  </a:cubicBezTo>
                  <a:cubicBezTo>
                    <a:pt x="4479" y="5549"/>
                    <a:pt x="4562" y="5563"/>
                    <a:pt x="4680" y="5583"/>
                  </a:cubicBezTo>
                  <a:cubicBezTo>
                    <a:pt x="5767" y="5783"/>
                    <a:pt x="6876" y="5916"/>
                    <a:pt x="7985" y="5960"/>
                  </a:cubicBezTo>
                  <a:cubicBezTo>
                    <a:pt x="8135" y="5967"/>
                    <a:pt x="8286" y="5971"/>
                    <a:pt x="8436" y="5971"/>
                  </a:cubicBezTo>
                  <a:cubicBezTo>
                    <a:pt x="10080" y="5971"/>
                    <a:pt x="11708" y="5527"/>
                    <a:pt x="13131" y="4674"/>
                  </a:cubicBezTo>
                  <a:cubicBezTo>
                    <a:pt x="13185" y="4619"/>
                    <a:pt x="13224" y="4551"/>
                    <a:pt x="13309" y="4551"/>
                  </a:cubicBezTo>
                  <a:cubicBezTo>
                    <a:pt x="13328" y="4551"/>
                    <a:pt x="13350" y="4554"/>
                    <a:pt x="13375" y="4563"/>
                  </a:cubicBezTo>
                  <a:cubicBezTo>
                    <a:pt x="13353" y="4740"/>
                    <a:pt x="13397" y="4918"/>
                    <a:pt x="13508" y="5073"/>
                  </a:cubicBezTo>
                  <a:cubicBezTo>
                    <a:pt x="13550" y="5137"/>
                    <a:pt x="13619" y="5170"/>
                    <a:pt x="13683" y="5170"/>
                  </a:cubicBezTo>
                  <a:cubicBezTo>
                    <a:pt x="13753" y="5170"/>
                    <a:pt x="13817" y="5131"/>
                    <a:pt x="13841" y="5051"/>
                  </a:cubicBezTo>
                  <a:cubicBezTo>
                    <a:pt x="13951" y="4829"/>
                    <a:pt x="14018" y="4607"/>
                    <a:pt x="14018" y="4363"/>
                  </a:cubicBezTo>
                  <a:cubicBezTo>
                    <a:pt x="14040" y="4097"/>
                    <a:pt x="14173" y="3875"/>
                    <a:pt x="14373" y="3720"/>
                  </a:cubicBezTo>
                  <a:cubicBezTo>
                    <a:pt x="15016" y="3165"/>
                    <a:pt x="15571" y="2544"/>
                    <a:pt x="16058" y="1857"/>
                  </a:cubicBezTo>
                  <a:cubicBezTo>
                    <a:pt x="16280" y="1568"/>
                    <a:pt x="16413" y="1236"/>
                    <a:pt x="16435" y="881"/>
                  </a:cubicBezTo>
                  <a:cubicBezTo>
                    <a:pt x="16435" y="504"/>
                    <a:pt x="16369" y="415"/>
                    <a:pt x="15992" y="326"/>
                  </a:cubicBezTo>
                  <a:cubicBezTo>
                    <a:pt x="15138" y="108"/>
                    <a:pt x="14263" y="0"/>
                    <a:pt x="133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rot="6136105">
              <a:off x="126001" y="3448547"/>
              <a:ext cx="285586" cy="158156"/>
            </a:xfrm>
            <a:custGeom>
              <a:avLst/>
              <a:gdLst/>
              <a:ahLst/>
              <a:cxnLst/>
              <a:rect l="l" t="t" r="r" b="b"/>
              <a:pathLst>
                <a:path w="11423" h="6326" extrusionOk="0">
                  <a:moveTo>
                    <a:pt x="10723" y="1"/>
                  </a:moveTo>
                  <a:cubicBezTo>
                    <a:pt x="9947" y="1"/>
                    <a:pt x="9190" y="93"/>
                    <a:pt x="8451" y="292"/>
                  </a:cubicBezTo>
                  <a:cubicBezTo>
                    <a:pt x="7674" y="470"/>
                    <a:pt x="6920" y="758"/>
                    <a:pt x="6210" y="1157"/>
                  </a:cubicBezTo>
                  <a:cubicBezTo>
                    <a:pt x="5190" y="1690"/>
                    <a:pt x="4214" y="2311"/>
                    <a:pt x="3305" y="3043"/>
                  </a:cubicBezTo>
                  <a:cubicBezTo>
                    <a:pt x="2994" y="3287"/>
                    <a:pt x="2684" y="3575"/>
                    <a:pt x="2418" y="3885"/>
                  </a:cubicBezTo>
                  <a:cubicBezTo>
                    <a:pt x="2351" y="3974"/>
                    <a:pt x="2262" y="4041"/>
                    <a:pt x="2152" y="4063"/>
                  </a:cubicBezTo>
                  <a:cubicBezTo>
                    <a:pt x="1575" y="4262"/>
                    <a:pt x="1043" y="4506"/>
                    <a:pt x="488" y="4750"/>
                  </a:cubicBezTo>
                  <a:cubicBezTo>
                    <a:pt x="355" y="4795"/>
                    <a:pt x="244" y="4861"/>
                    <a:pt x="155" y="4950"/>
                  </a:cubicBezTo>
                  <a:cubicBezTo>
                    <a:pt x="0" y="5083"/>
                    <a:pt x="22" y="5194"/>
                    <a:pt x="200" y="5283"/>
                  </a:cubicBezTo>
                  <a:cubicBezTo>
                    <a:pt x="289" y="5327"/>
                    <a:pt x="399" y="5349"/>
                    <a:pt x="488" y="5349"/>
                  </a:cubicBezTo>
                  <a:cubicBezTo>
                    <a:pt x="722" y="5375"/>
                    <a:pt x="948" y="5386"/>
                    <a:pt x="1171" y="5386"/>
                  </a:cubicBezTo>
                  <a:cubicBezTo>
                    <a:pt x="1329" y="5386"/>
                    <a:pt x="1485" y="5381"/>
                    <a:pt x="1641" y="5371"/>
                  </a:cubicBezTo>
                  <a:cubicBezTo>
                    <a:pt x="1885" y="5371"/>
                    <a:pt x="1885" y="5371"/>
                    <a:pt x="1863" y="5571"/>
                  </a:cubicBezTo>
                  <a:cubicBezTo>
                    <a:pt x="1819" y="5726"/>
                    <a:pt x="1797" y="5904"/>
                    <a:pt x="1797" y="6081"/>
                  </a:cubicBezTo>
                  <a:cubicBezTo>
                    <a:pt x="1797" y="6170"/>
                    <a:pt x="1863" y="6281"/>
                    <a:pt x="1952" y="6303"/>
                  </a:cubicBezTo>
                  <a:cubicBezTo>
                    <a:pt x="1996" y="6318"/>
                    <a:pt x="2041" y="6325"/>
                    <a:pt x="2084" y="6325"/>
                  </a:cubicBezTo>
                  <a:cubicBezTo>
                    <a:pt x="2171" y="6325"/>
                    <a:pt x="2255" y="6296"/>
                    <a:pt x="2329" y="6236"/>
                  </a:cubicBezTo>
                  <a:cubicBezTo>
                    <a:pt x="2462" y="6126"/>
                    <a:pt x="2573" y="5992"/>
                    <a:pt x="2640" y="5859"/>
                  </a:cubicBezTo>
                  <a:cubicBezTo>
                    <a:pt x="2839" y="5549"/>
                    <a:pt x="2972" y="5216"/>
                    <a:pt x="3083" y="4884"/>
                  </a:cubicBezTo>
                  <a:cubicBezTo>
                    <a:pt x="3150" y="4640"/>
                    <a:pt x="3150" y="4640"/>
                    <a:pt x="3460" y="4640"/>
                  </a:cubicBezTo>
                  <a:cubicBezTo>
                    <a:pt x="4281" y="4595"/>
                    <a:pt x="5101" y="4529"/>
                    <a:pt x="5922" y="4418"/>
                  </a:cubicBezTo>
                  <a:cubicBezTo>
                    <a:pt x="7231" y="4240"/>
                    <a:pt x="8451" y="3752"/>
                    <a:pt x="9493" y="2976"/>
                  </a:cubicBezTo>
                  <a:cubicBezTo>
                    <a:pt x="9559" y="2932"/>
                    <a:pt x="9582" y="2887"/>
                    <a:pt x="9670" y="2887"/>
                  </a:cubicBezTo>
                  <a:cubicBezTo>
                    <a:pt x="9715" y="2998"/>
                    <a:pt x="9781" y="3109"/>
                    <a:pt x="9870" y="3176"/>
                  </a:cubicBezTo>
                  <a:cubicBezTo>
                    <a:pt x="9900" y="3190"/>
                    <a:pt x="9932" y="3198"/>
                    <a:pt x="9963" y="3198"/>
                  </a:cubicBezTo>
                  <a:cubicBezTo>
                    <a:pt x="10025" y="3198"/>
                    <a:pt x="10084" y="3168"/>
                    <a:pt x="10114" y="3109"/>
                  </a:cubicBezTo>
                  <a:cubicBezTo>
                    <a:pt x="10158" y="2976"/>
                    <a:pt x="10158" y="2821"/>
                    <a:pt x="10136" y="2666"/>
                  </a:cubicBezTo>
                  <a:cubicBezTo>
                    <a:pt x="10114" y="2510"/>
                    <a:pt x="10158" y="2355"/>
                    <a:pt x="10291" y="2244"/>
                  </a:cubicBezTo>
                  <a:cubicBezTo>
                    <a:pt x="10668" y="1845"/>
                    <a:pt x="11001" y="1401"/>
                    <a:pt x="11245" y="913"/>
                  </a:cubicBezTo>
                  <a:cubicBezTo>
                    <a:pt x="11378" y="736"/>
                    <a:pt x="11423" y="492"/>
                    <a:pt x="11378" y="292"/>
                  </a:cubicBezTo>
                  <a:cubicBezTo>
                    <a:pt x="11312" y="71"/>
                    <a:pt x="11245" y="4"/>
                    <a:pt x="10979" y="4"/>
                  </a:cubicBezTo>
                  <a:cubicBezTo>
                    <a:pt x="10893" y="2"/>
                    <a:pt x="10808" y="1"/>
                    <a:pt x="10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rot="6136105">
              <a:off x="196600" y="3094543"/>
              <a:ext cx="255110" cy="278036"/>
            </a:xfrm>
            <a:custGeom>
              <a:avLst/>
              <a:gdLst/>
              <a:ahLst/>
              <a:cxnLst/>
              <a:rect l="l" t="t" r="r" b="b"/>
              <a:pathLst>
                <a:path w="10204" h="11121" extrusionOk="0">
                  <a:moveTo>
                    <a:pt x="9392" y="1"/>
                  </a:moveTo>
                  <a:cubicBezTo>
                    <a:pt x="8742" y="1"/>
                    <a:pt x="8089" y="139"/>
                    <a:pt x="7497" y="416"/>
                  </a:cubicBezTo>
                  <a:cubicBezTo>
                    <a:pt x="6743" y="771"/>
                    <a:pt x="6056" y="1259"/>
                    <a:pt x="5479" y="1902"/>
                  </a:cubicBezTo>
                  <a:cubicBezTo>
                    <a:pt x="4525" y="2923"/>
                    <a:pt x="3660" y="4032"/>
                    <a:pt x="2928" y="5207"/>
                  </a:cubicBezTo>
                  <a:cubicBezTo>
                    <a:pt x="2618" y="5695"/>
                    <a:pt x="2352" y="6205"/>
                    <a:pt x="2152" y="6738"/>
                  </a:cubicBezTo>
                  <a:cubicBezTo>
                    <a:pt x="2108" y="6848"/>
                    <a:pt x="2019" y="6937"/>
                    <a:pt x="1908" y="7004"/>
                  </a:cubicBezTo>
                  <a:cubicBezTo>
                    <a:pt x="1398" y="7359"/>
                    <a:pt x="910" y="7780"/>
                    <a:pt x="422" y="8179"/>
                  </a:cubicBezTo>
                  <a:cubicBezTo>
                    <a:pt x="289" y="8290"/>
                    <a:pt x="200" y="8423"/>
                    <a:pt x="112" y="8556"/>
                  </a:cubicBezTo>
                  <a:cubicBezTo>
                    <a:pt x="1" y="8756"/>
                    <a:pt x="23" y="9000"/>
                    <a:pt x="178" y="9155"/>
                  </a:cubicBezTo>
                  <a:cubicBezTo>
                    <a:pt x="267" y="9222"/>
                    <a:pt x="356" y="9288"/>
                    <a:pt x="466" y="9288"/>
                  </a:cubicBezTo>
                  <a:cubicBezTo>
                    <a:pt x="740" y="9343"/>
                    <a:pt x="1029" y="9383"/>
                    <a:pt x="1320" y="9383"/>
                  </a:cubicBezTo>
                  <a:cubicBezTo>
                    <a:pt x="1383" y="9383"/>
                    <a:pt x="1446" y="9381"/>
                    <a:pt x="1509" y="9377"/>
                  </a:cubicBezTo>
                  <a:cubicBezTo>
                    <a:pt x="1731" y="9377"/>
                    <a:pt x="1731" y="9377"/>
                    <a:pt x="1708" y="9732"/>
                  </a:cubicBezTo>
                  <a:cubicBezTo>
                    <a:pt x="1686" y="10042"/>
                    <a:pt x="1664" y="10353"/>
                    <a:pt x="1686" y="10663"/>
                  </a:cubicBezTo>
                  <a:cubicBezTo>
                    <a:pt x="1686" y="10841"/>
                    <a:pt x="1708" y="10996"/>
                    <a:pt x="1819" y="11085"/>
                  </a:cubicBezTo>
                  <a:cubicBezTo>
                    <a:pt x="1858" y="11108"/>
                    <a:pt x="1899" y="11120"/>
                    <a:pt x="1939" y="11120"/>
                  </a:cubicBezTo>
                  <a:cubicBezTo>
                    <a:pt x="2017" y="11120"/>
                    <a:pt x="2094" y="11075"/>
                    <a:pt x="2152" y="10974"/>
                  </a:cubicBezTo>
                  <a:cubicBezTo>
                    <a:pt x="2285" y="10752"/>
                    <a:pt x="2374" y="10530"/>
                    <a:pt x="2440" y="10286"/>
                  </a:cubicBezTo>
                  <a:cubicBezTo>
                    <a:pt x="2596" y="9710"/>
                    <a:pt x="2707" y="9133"/>
                    <a:pt x="2795" y="8556"/>
                  </a:cubicBezTo>
                  <a:cubicBezTo>
                    <a:pt x="2840" y="8091"/>
                    <a:pt x="2840" y="8113"/>
                    <a:pt x="3128" y="8091"/>
                  </a:cubicBezTo>
                  <a:cubicBezTo>
                    <a:pt x="3882" y="8091"/>
                    <a:pt x="4636" y="8002"/>
                    <a:pt x="5368" y="7824"/>
                  </a:cubicBezTo>
                  <a:cubicBezTo>
                    <a:pt x="6588" y="7492"/>
                    <a:pt x="7675" y="6693"/>
                    <a:pt x="8562" y="5318"/>
                  </a:cubicBezTo>
                  <a:cubicBezTo>
                    <a:pt x="8606" y="5274"/>
                    <a:pt x="8628" y="5163"/>
                    <a:pt x="8717" y="5163"/>
                  </a:cubicBezTo>
                  <a:cubicBezTo>
                    <a:pt x="8717" y="5362"/>
                    <a:pt x="8784" y="5540"/>
                    <a:pt x="8895" y="5695"/>
                  </a:cubicBezTo>
                  <a:cubicBezTo>
                    <a:pt x="8930" y="5748"/>
                    <a:pt x="8965" y="5773"/>
                    <a:pt x="8997" y="5773"/>
                  </a:cubicBezTo>
                  <a:cubicBezTo>
                    <a:pt x="9046" y="5773"/>
                    <a:pt x="9089" y="5714"/>
                    <a:pt x="9116" y="5606"/>
                  </a:cubicBezTo>
                  <a:cubicBezTo>
                    <a:pt x="9139" y="5340"/>
                    <a:pt x="9139" y="5074"/>
                    <a:pt x="9116" y="4808"/>
                  </a:cubicBezTo>
                  <a:cubicBezTo>
                    <a:pt x="9072" y="4542"/>
                    <a:pt x="9116" y="4276"/>
                    <a:pt x="9227" y="4054"/>
                  </a:cubicBezTo>
                  <a:cubicBezTo>
                    <a:pt x="9582" y="3278"/>
                    <a:pt x="9870" y="2479"/>
                    <a:pt x="10070" y="1681"/>
                  </a:cubicBezTo>
                  <a:cubicBezTo>
                    <a:pt x="10181" y="1304"/>
                    <a:pt x="10203" y="904"/>
                    <a:pt x="10159" y="527"/>
                  </a:cubicBezTo>
                  <a:cubicBezTo>
                    <a:pt x="10092" y="128"/>
                    <a:pt x="10026" y="39"/>
                    <a:pt x="9782" y="17"/>
                  </a:cubicBezTo>
                  <a:cubicBezTo>
                    <a:pt x="9652" y="6"/>
                    <a:pt x="9522" y="1"/>
                    <a:pt x="9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rot="6136105">
              <a:off x="-186589" y="3263567"/>
              <a:ext cx="395940" cy="216733"/>
            </a:xfrm>
            <a:custGeom>
              <a:avLst/>
              <a:gdLst/>
              <a:ahLst/>
              <a:cxnLst/>
              <a:rect l="l" t="t" r="r" b="b"/>
              <a:pathLst>
                <a:path w="15837" h="8669" extrusionOk="0">
                  <a:moveTo>
                    <a:pt x="14734" y="0"/>
                  </a:moveTo>
                  <a:cubicBezTo>
                    <a:pt x="13727" y="0"/>
                    <a:pt x="12725" y="114"/>
                    <a:pt x="11755" y="342"/>
                  </a:cubicBezTo>
                  <a:cubicBezTo>
                    <a:pt x="10646" y="609"/>
                    <a:pt x="9604" y="1008"/>
                    <a:pt x="8628" y="1540"/>
                  </a:cubicBezTo>
                  <a:cubicBezTo>
                    <a:pt x="7209" y="2272"/>
                    <a:pt x="5856" y="3137"/>
                    <a:pt x="4591" y="4113"/>
                  </a:cubicBezTo>
                  <a:cubicBezTo>
                    <a:pt x="4148" y="4468"/>
                    <a:pt x="3726" y="4845"/>
                    <a:pt x="3349" y="5288"/>
                  </a:cubicBezTo>
                  <a:cubicBezTo>
                    <a:pt x="3239" y="5399"/>
                    <a:pt x="3128" y="5466"/>
                    <a:pt x="2972" y="5510"/>
                  </a:cubicBezTo>
                  <a:cubicBezTo>
                    <a:pt x="2174" y="5776"/>
                    <a:pt x="1420" y="6131"/>
                    <a:pt x="666" y="6442"/>
                  </a:cubicBezTo>
                  <a:cubicBezTo>
                    <a:pt x="488" y="6508"/>
                    <a:pt x="333" y="6597"/>
                    <a:pt x="178" y="6730"/>
                  </a:cubicBezTo>
                  <a:cubicBezTo>
                    <a:pt x="0" y="6908"/>
                    <a:pt x="23" y="7063"/>
                    <a:pt x="266" y="7174"/>
                  </a:cubicBezTo>
                  <a:cubicBezTo>
                    <a:pt x="400" y="7240"/>
                    <a:pt x="533" y="7262"/>
                    <a:pt x="666" y="7285"/>
                  </a:cubicBezTo>
                  <a:cubicBezTo>
                    <a:pt x="1055" y="7317"/>
                    <a:pt x="1445" y="7338"/>
                    <a:pt x="1826" y="7338"/>
                  </a:cubicBezTo>
                  <a:cubicBezTo>
                    <a:pt x="1965" y="7338"/>
                    <a:pt x="2104" y="7335"/>
                    <a:pt x="2240" y="7329"/>
                  </a:cubicBezTo>
                  <a:cubicBezTo>
                    <a:pt x="2617" y="7329"/>
                    <a:pt x="2595" y="7329"/>
                    <a:pt x="2551" y="7617"/>
                  </a:cubicBezTo>
                  <a:cubicBezTo>
                    <a:pt x="2507" y="7839"/>
                    <a:pt x="2462" y="8083"/>
                    <a:pt x="2462" y="8305"/>
                  </a:cubicBezTo>
                  <a:cubicBezTo>
                    <a:pt x="2462" y="8460"/>
                    <a:pt x="2551" y="8593"/>
                    <a:pt x="2684" y="8637"/>
                  </a:cubicBezTo>
                  <a:cubicBezTo>
                    <a:pt x="2741" y="8659"/>
                    <a:pt x="2798" y="8669"/>
                    <a:pt x="2854" y="8669"/>
                  </a:cubicBezTo>
                  <a:cubicBezTo>
                    <a:pt x="2973" y="8669"/>
                    <a:pt x="3089" y="8624"/>
                    <a:pt x="3194" y="8549"/>
                  </a:cubicBezTo>
                  <a:cubicBezTo>
                    <a:pt x="3372" y="8394"/>
                    <a:pt x="3527" y="8216"/>
                    <a:pt x="3638" y="8016"/>
                  </a:cubicBezTo>
                  <a:cubicBezTo>
                    <a:pt x="3904" y="7595"/>
                    <a:pt x="4103" y="7151"/>
                    <a:pt x="4237" y="6686"/>
                  </a:cubicBezTo>
                  <a:cubicBezTo>
                    <a:pt x="4347" y="6331"/>
                    <a:pt x="4347" y="6331"/>
                    <a:pt x="4769" y="6331"/>
                  </a:cubicBezTo>
                  <a:cubicBezTo>
                    <a:pt x="5922" y="6309"/>
                    <a:pt x="7053" y="6220"/>
                    <a:pt x="8207" y="6065"/>
                  </a:cubicBezTo>
                  <a:cubicBezTo>
                    <a:pt x="10003" y="5843"/>
                    <a:pt x="11711" y="5178"/>
                    <a:pt x="13175" y="4113"/>
                  </a:cubicBezTo>
                  <a:cubicBezTo>
                    <a:pt x="13219" y="4024"/>
                    <a:pt x="13308" y="3958"/>
                    <a:pt x="13419" y="3958"/>
                  </a:cubicBezTo>
                  <a:cubicBezTo>
                    <a:pt x="13441" y="4113"/>
                    <a:pt x="13530" y="4268"/>
                    <a:pt x="13663" y="4357"/>
                  </a:cubicBezTo>
                  <a:cubicBezTo>
                    <a:pt x="13716" y="4392"/>
                    <a:pt x="13773" y="4410"/>
                    <a:pt x="13825" y="4410"/>
                  </a:cubicBezTo>
                  <a:cubicBezTo>
                    <a:pt x="13902" y="4410"/>
                    <a:pt x="13969" y="4370"/>
                    <a:pt x="13995" y="4290"/>
                  </a:cubicBezTo>
                  <a:cubicBezTo>
                    <a:pt x="14062" y="4091"/>
                    <a:pt x="14084" y="3891"/>
                    <a:pt x="14040" y="3669"/>
                  </a:cubicBezTo>
                  <a:cubicBezTo>
                    <a:pt x="14018" y="3448"/>
                    <a:pt x="14106" y="3226"/>
                    <a:pt x="14262" y="3093"/>
                  </a:cubicBezTo>
                  <a:cubicBezTo>
                    <a:pt x="14794" y="2538"/>
                    <a:pt x="15237" y="1917"/>
                    <a:pt x="15615" y="1252"/>
                  </a:cubicBezTo>
                  <a:cubicBezTo>
                    <a:pt x="15770" y="1008"/>
                    <a:pt x="15836" y="697"/>
                    <a:pt x="15792" y="387"/>
                  </a:cubicBezTo>
                  <a:cubicBezTo>
                    <a:pt x="15703" y="76"/>
                    <a:pt x="15615" y="10"/>
                    <a:pt x="15237" y="10"/>
                  </a:cubicBezTo>
                  <a:cubicBezTo>
                    <a:pt x="15070" y="3"/>
                    <a:pt x="14902" y="0"/>
                    <a:pt x="147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rot="6136105">
              <a:off x="-78544" y="2925531"/>
              <a:ext cx="394840" cy="219108"/>
            </a:xfrm>
            <a:custGeom>
              <a:avLst/>
              <a:gdLst/>
              <a:ahLst/>
              <a:cxnLst/>
              <a:rect l="l" t="t" r="r" b="b"/>
              <a:pathLst>
                <a:path w="15793" h="8764" extrusionOk="0">
                  <a:moveTo>
                    <a:pt x="14918" y="1"/>
                  </a:moveTo>
                  <a:cubicBezTo>
                    <a:pt x="13830" y="1"/>
                    <a:pt x="12761" y="133"/>
                    <a:pt x="11711" y="380"/>
                  </a:cubicBezTo>
                  <a:cubicBezTo>
                    <a:pt x="10602" y="646"/>
                    <a:pt x="9560" y="1045"/>
                    <a:pt x="8584" y="1578"/>
                  </a:cubicBezTo>
                  <a:cubicBezTo>
                    <a:pt x="7165" y="2332"/>
                    <a:pt x="5834" y="3219"/>
                    <a:pt x="4570" y="4217"/>
                  </a:cubicBezTo>
                  <a:cubicBezTo>
                    <a:pt x="4126" y="4550"/>
                    <a:pt x="3705" y="4949"/>
                    <a:pt x="3328" y="5393"/>
                  </a:cubicBezTo>
                  <a:cubicBezTo>
                    <a:pt x="3239" y="5504"/>
                    <a:pt x="3106" y="5570"/>
                    <a:pt x="2973" y="5614"/>
                  </a:cubicBezTo>
                  <a:cubicBezTo>
                    <a:pt x="2174" y="5903"/>
                    <a:pt x="1420" y="6235"/>
                    <a:pt x="666" y="6568"/>
                  </a:cubicBezTo>
                  <a:cubicBezTo>
                    <a:pt x="489" y="6635"/>
                    <a:pt x="333" y="6746"/>
                    <a:pt x="178" y="6856"/>
                  </a:cubicBezTo>
                  <a:cubicBezTo>
                    <a:pt x="1" y="7034"/>
                    <a:pt x="23" y="7189"/>
                    <a:pt x="267" y="7322"/>
                  </a:cubicBezTo>
                  <a:cubicBezTo>
                    <a:pt x="400" y="7367"/>
                    <a:pt x="533" y="7411"/>
                    <a:pt x="688" y="7411"/>
                  </a:cubicBezTo>
                  <a:cubicBezTo>
                    <a:pt x="1062" y="7443"/>
                    <a:pt x="1447" y="7464"/>
                    <a:pt x="1836" y="7464"/>
                  </a:cubicBezTo>
                  <a:cubicBezTo>
                    <a:pt x="1978" y="7464"/>
                    <a:pt x="2120" y="7461"/>
                    <a:pt x="2263" y="7455"/>
                  </a:cubicBezTo>
                  <a:cubicBezTo>
                    <a:pt x="2326" y="7451"/>
                    <a:pt x="2378" y="7449"/>
                    <a:pt x="2421" y="7449"/>
                  </a:cubicBezTo>
                  <a:cubicBezTo>
                    <a:pt x="2616" y="7449"/>
                    <a:pt x="2610" y="7503"/>
                    <a:pt x="2573" y="7721"/>
                  </a:cubicBezTo>
                  <a:cubicBezTo>
                    <a:pt x="2507" y="7943"/>
                    <a:pt x="2485" y="8187"/>
                    <a:pt x="2485" y="8409"/>
                  </a:cubicBezTo>
                  <a:cubicBezTo>
                    <a:pt x="2485" y="8564"/>
                    <a:pt x="2573" y="8697"/>
                    <a:pt x="2707" y="8742"/>
                  </a:cubicBezTo>
                  <a:cubicBezTo>
                    <a:pt x="2763" y="8756"/>
                    <a:pt x="2819" y="8763"/>
                    <a:pt x="2874" y="8763"/>
                  </a:cubicBezTo>
                  <a:cubicBezTo>
                    <a:pt x="2994" y="8763"/>
                    <a:pt x="3111" y="8729"/>
                    <a:pt x="3217" y="8653"/>
                  </a:cubicBezTo>
                  <a:cubicBezTo>
                    <a:pt x="3394" y="8498"/>
                    <a:pt x="3549" y="8320"/>
                    <a:pt x="3660" y="8098"/>
                  </a:cubicBezTo>
                  <a:cubicBezTo>
                    <a:pt x="3904" y="7699"/>
                    <a:pt x="4104" y="7234"/>
                    <a:pt x="4259" y="6768"/>
                  </a:cubicBezTo>
                  <a:cubicBezTo>
                    <a:pt x="4348" y="6413"/>
                    <a:pt x="4348" y="6435"/>
                    <a:pt x="4769" y="6413"/>
                  </a:cubicBezTo>
                  <a:cubicBezTo>
                    <a:pt x="5923" y="6391"/>
                    <a:pt x="7054" y="6280"/>
                    <a:pt x="8207" y="6125"/>
                  </a:cubicBezTo>
                  <a:cubicBezTo>
                    <a:pt x="9981" y="5881"/>
                    <a:pt x="11689" y="5193"/>
                    <a:pt x="13153" y="4106"/>
                  </a:cubicBezTo>
                  <a:cubicBezTo>
                    <a:pt x="13220" y="4062"/>
                    <a:pt x="13264" y="3973"/>
                    <a:pt x="13397" y="3973"/>
                  </a:cubicBezTo>
                  <a:cubicBezTo>
                    <a:pt x="13419" y="4151"/>
                    <a:pt x="13508" y="4284"/>
                    <a:pt x="13641" y="4395"/>
                  </a:cubicBezTo>
                  <a:cubicBezTo>
                    <a:pt x="13680" y="4426"/>
                    <a:pt x="13728" y="4441"/>
                    <a:pt x="13775" y="4441"/>
                  </a:cubicBezTo>
                  <a:cubicBezTo>
                    <a:pt x="13861" y="4441"/>
                    <a:pt x="13945" y="4392"/>
                    <a:pt x="13974" y="4306"/>
                  </a:cubicBezTo>
                  <a:cubicBezTo>
                    <a:pt x="14040" y="4106"/>
                    <a:pt x="14062" y="3884"/>
                    <a:pt x="14018" y="3685"/>
                  </a:cubicBezTo>
                  <a:cubicBezTo>
                    <a:pt x="13974" y="3463"/>
                    <a:pt x="14062" y="3241"/>
                    <a:pt x="14240" y="3108"/>
                  </a:cubicBezTo>
                  <a:cubicBezTo>
                    <a:pt x="14750" y="2554"/>
                    <a:pt x="15193" y="1933"/>
                    <a:pt x="15571" y="1267"/>
                  </a:cubicBezTo>
                  <a:cubicBezTo>
                    <a:pt x="15726" y="1001"/>
                    <a:pt x="15792" y="691"/>
                    <a:pt x="15726" y="380"/>
                  </a:cubicBezTo>
                  <a:cubicBezTo>
                    <a:pt x="15637" y="92"/>
                    <a:pt x="15571" y="25"/>
                    <a:pt x="15171" y="3"/>
                  </a:cubicBezTo>
                  <a:cubicBezTo>
                    <a:pt x="15087" y="1"/>
                    <a:pt x="15003" y="1"/>
                    <a:pt x="149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rot="2294570">
              <a:off x="2428173" y="4578322"/>
              <a:ext cx="320527" cy="259252"/>
            </a:xfrm>
            <a:custGeom>
              <a:avLst/>
              <a:gdLst/>
              <a:ahLst/>
              <a:cxnLst/>
              <a:rect l="l" t="t" r="r" b="b"/>
              <a:pathLst>
                <a:path w="12821" h="10370" extrusionOk="0">
                  <a:moveTo>
                    <a:pt x="11104" y="0"/>
                  </a:moveTo>
                  <a:cubicBezTo>
                    <a:pt x="10728" y="0"/>
                    <a:pt x="10353" y="45"/>
                    <a:pt x="9982" y="133"/>
                  </a:cubicBezTo>
                  <a:cubicBezTo>
                    <a:pt x="9072" y="333"/>
                    <a:pt x="8229" y="710"/>
                    <a:pt x="7498" y="1264"/>
                  </a:cubicBezTo>
                  <a:cubicBezTo>
                    <a:pt x="6211" y="2129"/>
                    <a:pt x="5036" y="3127"/>
                    <a:pt x="3971" y="4236"/>
                  </a:cubicBezTo>
                  <a:cubicBezTo>
                    <a:pt x="3550" y="4680"/>
                    <a:pt x="3150" y="5168"/>
                    <a:pt x="2796" y="5678"/>
                  </a:cubicBezTo>
                  <a:cubicBezTo>
                    <a:pt x="2707" y="5811"/>
                    <a:pt x="2596" y="5900"/>
                    <a:pt x="2485" y="5944"/>
                  </a:cubicBezTo>
                  <a:cubicBezTo>
                    <a:pt x="1842" y="6188"/>
                    <a:pt x="1221" y="6543"/>
                    <a:pt x="600" y="6876"/>
                  </a:cubicBezTo>
                  <a:cubicBezTo>
                    <a:pt x="445" y="6942"/>
                    <a:pt x="311" y="7053"/>
                    <a:pt x="201" y="7208"/>
                  </a:cubicBezTo>
                  <a:cubicBezTo>
                    <a:pt x="23" y="7364"/>
                    <a:pt x="1" y="7652"/>
                    <a:pt x="134" y="7852"/>
                  </a:cubicBezTo>
                  <a:cubicBezTo>
                    <a:pt x="201" y="7940"/>
                    <a:pt x="289" y="8029"/>
                    <a:pt x="400" y="8051"/>
                  </a:cubicBezTo>
                  <a:cubicBezTo>
                    <a:pt x="755" y="8206"/>
                    <a:pt x="1110" y="8317"/>
                    <a:pt x="1509" y="8406"/>
                  </a:cubicBezTo>
                  <a:cubicBezTo>
                    <a:pt x="1753" y="8450"/>
                    <a:pt x="1753" y="8450"/>
                    <a:pt x="1642" y="8827"/>
                  </a:cubicBezTo>
                  <a:cubicBezTo>
                    <a:pt x="1554" y="9138"/>
                    <a:pt x="1465" y="9471"/>
                    <a:pt x="1398" y="9803"/>
                  </a:cubicBezTo>
                  <a:cubicBezTo>
                    <a:pt x="1354" y="9959"/>
                    <a:pt x="1376" y="10136"/>
                    <a:pt x="1465" y="10291"/>
                  </a:cubicBezTo>
                  <a:cubicBezTo>
                    <a:pt x="1516" y="10342"/>
                    <a:pt x="1571" y="10370"/>
                    <a:pt x="1629" y="10370"/>
                  </a:cubicBezTo>
                  <a:cubicBezTo>
                    <a:pt x="1698" y="10370"/>
                    <a:pt x="1770" y="10331"/>
                    <a:pt x="1842" y="10247"/>
                  </a:cubicBezTo>
                  <a:cubicBezTo>
                    <a:pt x="2019" y="10047"/>
                    <a:pt x="2175" y="9826"/>
                    <a:pt x="2308" y="9582"/>
                  </a:cubicBezTo>
                  <a:cubicBezTo>
                    <a:pt x="2596" y="9005"/>
                    <a:pt x="2862" y="8406"/>
                    <a:pt x="3084" y="7785"/>
                  </a:cubicBezTo>
                  <a:cubicBezTo>
                    <a:pt x="3197" y="7447"/>
                    <a:pt x="3227" y="7354"/>
                    <a:pt x="3346" y="7354"/>
                  </a:cubicBezTo>
                  <a:cubicBezTo>
                    <a:pt x="3391" y="7354"/>
                    <a:pt x="3448" y="7368"/>
                    <a:pt x="3527" y="7386"/>
                  </a:cubicBezTo>
                  <a:cubicBezTo>
                    <a:pt x="4246" y="7522"/>
                    <a:pt x="4981" y="7590"/>
                    <a:pt x="5703" y="7590"/>
                  </a:cubicBezTo>
                  <a:cubicBezTo>
                    <a:pt x="5806" y="7590"/>
                    <a:pt x="5909" y="7588"/>
                    <a:pt x="6012" y="7585"/>
                  </a:cubicBezTo>
                  <a:cubicBezTo>
                    <a:pt x="7409" y="7519"/>
                    <a:pt x="8740" y="6898"/>
                    <a:pt x="10026" y="5656"/>
                  </a:cubicBezTo>
                  <a:cubicBezTo>
                    <a:pt x="10046" y="5595"/>
                    <a:pt x="10103" y="5498"/>
                    <a:pt x="10180" y="5498"/>
                  </a:cubicBezTo>
                  <a:cubicBezTo>
                    <a:pt x="10188" y="5498"/>
                    <a:pt x="10196" y="5499"/>
                    <a:pt x="10203" y="5501"/>
                  </a:cubicBezTo>
                  <a:cubicBezTo>
                    <a:pt x="10181" y="5722"/>
                    <a:pt x="10203" y="5922"/>
                    <a:pt x="10270" y="6122"/>
                  </a:cubicBezTo>
                  <a:cubicBezTo>
                    <a:pt x="10300" y="6192"/>
                    <a:pt x="10339" y="6225"/>
                    <a:pt x="10381" y="6225"/>
                  </a:cubicBezTo>
                  <a:cubicBezTo>
                    <a:pt x="10432" y="6225"/>
                    <a:pt x="10487" y="6175"/>
                    <a:pt x="10536" y="6077"/>
                  </a:cubicBezTo>
                  <a:cubicBezTo>
                    <a:pt x="10625" y="5789"/>
                    <a:pt x="10691" y="5501"/>
                    <a:pt x="10714" y="5212"/>
                  </a:cubicBezTo>
                  <a:cubicBezTo>
                    <a:pt x="10736" y="4924"/>
                    <a:pt x="10847" y="4658"/>
                    <a:pt x="11024" y="4414"/>
                  </a:cubicBezTo>
                  <a:cubicBezTo>
                    <a:pt x="11579" y="3682"/>
                    <a:pt x="12044" y="2883"/>
                    <a:pt x="12444" y="2063"/>
                  </a:cubicBezTo>
                  <a:cubicBezTo>
                    <a:pt x="12643" y="1686"/>
                    <a:pt x="12776" y="1264"/>
                    <a:pt x="12798" y="843"/>
                  </a:cubicBezTo>
                  <a:cubicBezTo>
                    <a:pt x="12821" y="399"/>
                    <a:pt x="12776" y="288"/>
                    <a:pt x="12532" y="222"/>
                  </a:cubicBezTo>
                  <a:cubicBezTo>
                    <a:pt x="12061" y="73"/>
                    <a:pt x="11582" y="0"/>
                    <a:pt x="111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rot="2294570">
              <a:off x="2386617" y="4922145"/>
              <a:ext cx="497954" cy="236477"/>
            </a:xfrm>
            <a:custGeom>
              <a:avLst/>
              <a:gdLst/>
              <a:ahLst/>
              <a:cxnLst/>
              <a:rect l="l" t="t" r="r" b="b"/>
              <a:pathLst>
                <a:path w="19918" h="9459" extrusionOk="0">
                  <a:moveTo>
                    <a:pt x="16127" y="0"/>
                  </a:moveTo>
                  <a:cubicBezTo>
                    <a:pt x="14529" y="0"/>
                    <a:pt x="12933" y="295"/>
                    <a:pt x="11423" y="886"/>
                  </a:cubicBezTo>
                  <a:cubicBezTo>
                    <a:pt x="9560" y="1596"/>
                    <a:pt x="7785" y="2461"/>
                    <a:pt x="6078" y="3504"/>
                  </a:cubicBezTo>
                  <a:cubicBezTo>
                    <a:pt x="5457" y="3903"/>
                    <a:pt x="4858" y="4346"/>
                    <a:pt x="4325" y="4834"/>
                  </a:cubicBezTo>
                  <a:cubicBezTo>
                    <a:pt x="4170" y="4967"/>
                    <a:pt x="4015" y="5034"/>
                    <a:pt x="3837" y="5056"/>
                  </a:cubicBezTo>
                  <a:cubicBezTo>
                    <a:pt x="2839" y="5256"/>
                    <a:pt x="1886" y="5544"/>
                    <a:pt x="932" y="5788"/>
                  </a:cubicBezTo>
                  <a:cubicBezTo>
                    <a:pt x="688" y="5855"/>
                    <a:pt x="488" y="5943"/>
                    <a:pt x="289" y="6076"/>
                  </a:cubicBezTo>
                  <a:cubicBezTo>
                    <a:pt x="23" y="6209"/>
                    <a:pt x="0" y="6564"/>
                    <a:pt x="244" y="6742"/>
                  </a:cubicBezTo>
                  <a:cubicBezTo>
                    <a:pt x="377" y="6853"/>
                    <a:pt x="533" y="6941"/>
                    <a:pt x="688" y="6986"/>
                  </a:cubicBezTo>
                  <a:cubicBezTo>
                    <a:pt x="1265" y="7185"/>
                    <a:pt x="1863" y="7341"/>
                    <a:pt x="2484" y="7452"/>
                  </a:cubicBezTo>
                  <a:cubicBezTo>
                    <a:pt x="2884" y="7518"/>
                    <a:pt x="2884" y="7518"/>
                    <a:pt x="2751" y="7895"/>
                  </a:cubicBezTo>
                  <a:cubicBezTo>
                    <a:pt x="2618" y="8206"/>
                    <a:pt x="2529" y="8538"/>
                    <a:pt x="2462" y="8871"/>
                  </a:cubicBezTo>
                  <a:cubicBezTo>
                    <a:pt x="2396" y="9048"/>
                    <a:pt x="2462" y="9248"/>
                    <a:pt x="2595" y="9359"/>
                  </a:cubicBezTo>
                  <a:cubicBezTo>
                    <a:pt x="2684" y="9425"/>
                    <a:pt x="2789" y="9459"/>
                    <a:pt x="2898" y="9459"/>
                  </a:cubicBezTo>
                  <a:cubicBezTo>
                    <a:pt x="3006" y="9459"/>
                    <a:pt x="3117" y="9425"/>
                    <a:pt x="3216" y="9359"/>
                  </a:cubicBezTo>
                  <a:cubicBezTo>
                    <a:pt x="3460" y="9204"/>
                    <a:pt x="3682" y="8982"/>
                    <a:pt x="3882" y="8738"/>
                  </a:cubicBezTo>
                  <a:cubicBezTo>
                    <a:pt x="4281" y="8206"/>
                    <a:pt x="4658" y="7629"/>
                    <a:pt x="4946" y="7008"/>
                  </a:cubicBezTo>
                  <a:cubicBezTo>
                    <a:pt x="5096" y="6695"/>
                    <a:pt x="5144" y="6602"/>
                    <a:pt x="5309" y="6602"/>
                  </a:cubicBezTo>
                  <a:cubicBezTo>
                    <a:pt x="5389" y="6602"/>
                    <a:pt x="5496" y="6624"/>
                    <a:pt x="5656" y="6653"/>
                  </a:cubicBezTo>
                  <a:cubicBezTo>
                    <a:pt x="6965" y="6897"/>
                    <a:pt x="8295" y="7052"/>
                    <a:pt x="9626" y="7141"/>
                  </a:cubicBezTo>
                  <a:cubicBezTo>
                    <a:pt x="9816" y="7151"/>
                    <a:pt x="10006" y="7155"/>
                    <a:pt x="10195" y="7155"/>
                  </a:cubicBezTo>
                  <a:cubicBezTo>
                    <a:pt x="12193" y="7155"/>
                    <a:pt x="14137" y="6624"/>
                    <a:pt x="15859" y="5611"/>
                  </a:cubicBezTo>
                  <a:cubicBezTo>
                    <a:pt x="15948" y="5575"/>
                    <a:pt x="16009" y="5510"/>
                    <a:pt x="16099" y="5510"/>
                  </a:cubicBezTo>
                  <a:cubicBezTo>
                    <a:pt x="16121" y="5510"/>
                    <a:pt x="16144" y="5513"/>
                    <a:pt x="16169" y="5522"/>
                  </a:cubicBezTo>
                  <a:cubicBezTo>
                    <a:pt x="16169" y="5744"/>
                    <a:pt x="16213" y="5966"/>
                    <a:pt x="16347" y="6143"/>
                  </a:cubicBezTo>
                  <a:cubicBezTo>
                    <a:pt x="16411" y="6218"/>
                    <a:pt x="16486" y="6257"/>
                    <a:pt x="16556" y="6257"/>
                  </a:cubicBezTo>
                  <a:cubicBezTo>
                    <a:pt x="16630" y="6257"/>
                    <a:pt x="16700" y="6212"/>
                    <a:pt x="16746" y="6121"/>
                  </a:cubicBezTo>
                  <a:cubicBezTo>
                    <a:pt x="16879" y="5855"/>
                    <a:pt x="16968" y="5566"/>
                    <a:pt x="16968" y="5278"/>
                  </a:cubicBezTo>
                  <a:cubicBezTo>
                    <a:pt x="16990" y="4990"/>
                    <a:pt x="17145" y="4701"/>
                    <a:pt x="17411" y="4524"/>
                  </a:cubicBezTo>
                  <a:cubicBezTo>
                    <a:pt x="18187" y="3858"/>
                    <a:pt x="18875" y="3104"/>
                    <a:pt x="19474" y="2284"/>
                  </a:cubicBezTo>
                  <a:cubicBezTo>
                    <a:pt x="19740" y="1951"/>
                    <a:pt x="19895" y="1530"/>
                    <a:pt x="19917" y="1086"/>
                  </a:cubicBezTo>
                  <a:cubicBezTo>
                    <a:pt x="19917" y="642"/>
                    <a:pt x="19829" y="532"/>
                    <a:pt x="19407" y="421"/>
                  </a:cubicBezTo>
                  <a:cubicBezTo>
                    <a:pt x="18331" y="140"/>
                    <a:pt x="17228" y="0"/>
                    <a:pt x="16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7"/>
        <p:cNvGrpSpPr/>
        <p:nvPr/>
      </p:nvGrpSpPr>
      <p:grpSpPr>
        <a:xfrm>
          <a:off x="0" y="0"/>
          <a:ext cx="0" cy="0"/>
          <a:chOff x="0" y="0"/>
          <a:chExt cx="0" cy="0"/>
        </a:xfrm>
      </p:grpSpPr>
      <p:sp>
        <p:nvSpPr>
          <p:cNvPr id="248" name="Google Shape;248;p5"/>
          <p:cNvSpPr/>
          <p:nvPr/>
        </p:nvSpPr>
        <p:spPr>
          <a:xfrm rot="2151518" flipH="1">
            <a:off x="3932003" y="-434679"/>
            <a:ext cx="6980477" cy="2482214"/>
          </a:xfrm>
          <a:custGeom>
            <a:avLst/>
            <a:gdLst/>
            <a:ahLst/>
            <a:cxnLst/>
            <a:rect l="l" t="t" r="r" b="b"/>
            <a:pathLst>
              <a:path w="273471" h="99285" extrusionOk="0">
                <a:moveTo>
                  <a:pt x="82823" y="1"/>
                </a:moveTo>
                <a:cubicBezTo>
                  <a:pt x="70184" y="1"/>
                  <a:pt x="57604" y="4492"/>
                  <a:pt x="46931" y="11410"/>
                </a:cubicBezTo>
                <a:cubicBezTo>
                  <a:pt x="34068" y="19728"/>
                  <a:pt x="23665" y="31394"/>
                  <a:pt x="14461" y="43637"/>
                </a:cubicBezTo>
                <a:cubicBezTo>
                  <a:pt x="9426" y="50357"/>
                  <a:pt x="4613" y="57455"/>
                  <a:pt x="2307" y="65506"/>
                </a:cubicBezTo>
                <a:cubicBezTo>
                  <a:pt x="0" y="73579"/>
                  <a:pt x="510" y="82850"/>
                  <a:pt x="5501" y="89592"/>
                </a:cubicBezTo>
                <a:lnTo>
                  <a:pt x="5560" y="90352"/>
                </a:lnTo>
                <a:lnTo>
                  <a:pt x="5560" y="90352"/>
                </a:lnTo>
                <a:cubicBezTo>
                  <a:pt x="6366" y="84587"/>
                  <a:pt x="9253" y="78856"/>
                  <a:pt x="12332" y="73778"/>
                </a:cubicBezTo>
                <a:cubicBezTo>
                  <a:pt x="26482" y="50535"/>
                  <a:pt x="47819" y="29531"/>
                  <a:pt x="74678" y="25184"/>
                </a:cubicBezTo>
                <a:cubicBezTo>
                  <a:pt x="78719" y="24523"/>
                  <a:pt x="82796" y="24256"/>
                  <a:pt x="86885" y="24256"/>
                </a:cubicBezTo>
                <a:cubicBezTo>
                  <a:pt x="94333" y="24256"/>
                  <a:pt x="101823" y="25143"/>
                  <a:pt x="109211" y="26160"/>
                </a:cubicBezTo>
                <a:cubicBezTo>
                  <a:pt x="121942" y="27912"/>
                  <a:pt x="134784" y="30085"/>
                  <a:pt x="146472" y="35408"/>
                </a:cubicBezTo>
                <a:cubicBezTo>
                  <a:pt x="155654" y="39578"/>
                  <a:pt x="163860" y="45566"/>
                  <a:pt x="172377" y="51000"/>
                </a:cubicBezTo>
                <a:cubicBezTo>
                  <a:pt x="186262" y="59850"/>
                  <a:pt x="201011" y="67213"/>
                  <a:pt x="216425" y="73002"/>
                </a:cubicBezTo>
                <a:cubicBezTo>
                  <a:pt x="226473" y="76750"/>
                  <a:pt x="236852" y="79856"/>
                  <a:pt x="247543" y="80787"/>
                </a:cubicBezTo>
                <a:cubicBezTo>
                  <a:pt x="248949" y="80917"/>
                  <a:pt x="250383" y="81001"/>
                  <a:pt x="251815" y="81001"/>
                </a:cubicBezTo>
                <a:cubicBezTo>
                  <a:pt x="255782" y="81001"/>
                  <a:pt x="259732" y="80355"/>
                  <a:pt x="263024" y="78237"/>
                </a:cubicBezTo>
                <a:cubicBezTo>
                  <a:pt x="268791" y="74533"/>
                  <a:pt x="271119" y="67391"/>
                  <a:pt x="272605" y="60715"/>
                </a:cubicBezTo>
                <a:cubicBezTo>
                  <a:pt x="273115" y="58430"/>
                  <a:pt x="273470" y="55747"/>
                  <a:pt x="271873" y="54039"/>
                </a:cubicBezTo>
                <a:cubicBezTo>
                  <a:pt x="270565" y="52664"/>
                  <a:pt x="268480" y="52509"/>
                  <a:pt x="266573" y="52398"/>
                </a:cubicBezTo>
                <a:cubicBezTo>
                  <a:pt x="216004" y="49869"/>
                  <a:pt x="166810" y="34011"/>
                  <a:pt x="121165" y="12076"/>
                </a:cubicBezTo>
                <a:cubicBezTo>
                  <a:pt x="111340" y="7329"/>
                  <a:pt x="101404" y="2250"/>
                  <a:pt x="90602" y="587"/>
                </a:cubicBezTo>
                <a:cubicBezTo>
                  <a:pt x="88017" y="190"/>
                  <a:pt x="85419" y="1"/>
                  <a:pt x="82823" y="1"/>
                </a:cubicBezTo>
                <a:close/>
                <a:moveTo>
                  <a:pt x="5560" y="90352"/>
                </a:moveTo>
                <a:cubicBezTo>
                  <a:pt x="5140" y="93349"/>
                  <a:pt x="5284" y="96356"/>
                  <a:pt x="6255" y="99285"/>
                </a:cubicBezTo>
                <a:lnTo>
                  <a:pt x="5560" y="90352"/>
                </a:lnTo>
                <a:close/>
              </a:path>
            </a:pathLst>
          </a:custGeom>
          <a:solidFill>
            <a:srgbClr val="273D63">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txBox="1">
            <a:spLocks noGrp="1"/>
          </p:cNvSpPr>
          <p:nvPr>
            <p:ph type="title"/>
          </p:nvPr>
        </p:nvSpPr>
        <p:spPr>
          <a:xfrm>
            <a:off x="726100" y="561075"/>
            <a:ext cx="7691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0" name="Google Shape;250;p5"/>
          <p:cNvSpPr txBox="1">
            <a:spLocks noGrp="1"/>
          </p:cNvSpPr>
          <p:nvPr>
            <p:ph type="subTitle" idx="1"/>
          </p:nvPr>
        </p:nvSpPr>
        <p:spPr>
          <a:xfrm>
            <a:off x="1025963" y="2398675"/>
            <a:ext cx="3141900" cy="41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Satisfy"/>
              <a:buNone/>
              <a:defRPr sz="2500">
                <a:latin typeface="Satisfy"/>
                <a:ea typeface="Satisfy"/>
                <a:cs typeface="Satisfy"/>
                <a:sym typeface="Satisfy"/>
              </a:defRPr>
            </a:lvl1pPr>
            <a:lvl2pPr lvl="1" algn="ctr" rtl="0">
              <a:lnSpc>
                <a:spcPct val="100000"/>
              </a:lnSpc>
              <a:spcBef>
                <a:spcPts val="0"/>
              </a:spcBef>
              <a:spcAft>
                <a:spcPts val="0"/>
              </a:spcAft>
              <a:buSzPts val="2000"/>
              <a:buFont typeface="Satisfy"/>
              <a:buNone/>
              <a:defRPr sz="2000" b="1">
                <a:latin typeface="Satisfy"/>
                <a:ea typeface="Satisfy"/>
                <a:cs typeface="Satisfy"/>
                <a:sym typeface="Satisfy"/>
              </a:defRPr>
            </a:lvl2pPr>
            <a:lvl3pPr lvl="2" algn="ctr" rtl="0">
              <a:lnSpc>
                <a:spcPct val="100000"/>
              </a:lnSpc>
              <a:spcBef>
                <a:spcPts val="0"/>
              </a:spcBef>
              <a:spcAft>
                <a:spcPts val="0"/>
              </a:spcAft>
              <a:buSzPts val="2000"/>
              <a:buFont typeface="Satisfy"/>
              <a:buNone/>
              <a:defRPr sz="2000" b="1">
                <a:latin typeface="Satisfy"/>
                <a:ea typeface="Satisfy"/>
                <a:cs typeface="Satisfy"/>
                <a:sym typeface="Satisfy"/>
              </a:defRPr>
            </a:lvl3pPr>
            <a:lvl4pPr lvl="3" algn="ctr" rtl="0">
              <a:lnSpc>
                <a:spcPct val="100000"/>
              </a:lnSpc>
              <a:spcBef>
                <a:spcPts val="0"/>
              </a:spcBef>
              <a:spcAft>
                <a:spcPts val="0"/>
              </a:spcAft>
              <a:buSzPts val="2000"/>
              <a:buFont typeface="Satisfy"/>
              <a:buNone/>
              <a:defRPr sz="2000" b="1">
                <a:latin typeface="Satisfy"/>
                <a:ea typeface="Satisfy"/>
                <a:cs typeface="Satisfy"/>
                <a:sym typeface="Satisfy"/>
              </a:defRPr>
            </a:lvl4pPr>
            <a:lvl5pPr lvl="4" algn="ctr" rtl="0">
              <a:lnSpc>
                <a:spcPct val="100000"/>
              </a:lnSpc>
              <a:spcBef>
                <a:spcPts val="0"/>
              </a:spcBef>
              <a:spcAft>
                <a:spcPts val="0"/>
              </a:spcAft>
              <a:buSzPts val="2000"/>
              <a:buFont typeface="Satisfy"/>
              <a:buNone/>
              <a:defRPr sz="2000" b="1">
                <a:latin typeface="Satisfy"/>
                <a:ea typeface="Satisfy"/>
                <a:cs typeface="Satisfy"/>
                <a:sym typeface="Satisfy"/>
              </a:defRPr>
            </a:lvl5pPr>
            <a:lvl6pPr lvl="5" algn="ctr" rtl="0">
              <a:lnSpc>
                <a:spcPct val="100000"/>
              </a:lnSpc>
              <a:spcBef>
                <a:spcPts val="0"/>
              </a:spcBef>
              <a:spcAft>
                <a:spcPts val="0"/>
              </a:spcAft>
              <a:buSzPts val="2000"/>
              <a:buFont typeface="Satisfy"/>
              <a:buNone/>
              <a:defRPr sz="2000" b="1">
                <a:latin typeface="Satisfy"/>
                <a:ea typeface="Satisfy"/>
                <a:cs typeface="Satisfy"/>
                <a:sym typeface="Satisfy"/>
              </a:defRPr>
            </a:lvl6pPr>
            <a:lvl7pPr lvl="6" algn="ctr" rtl="0">
              <a:lnSpc>
                <a:spcPct val="100000"/>
              </a:lnSpc>
              <a:spcBef>
                <a:spcPts val="0"/>
              </a:spcBef>
              <a:spcAft>
                <a:spcPts val="0"/>
              </a:spcAft>
              <a:buSzPts val="2000"/>
              <a:buFont typeface="Satisfy"/>
              <a:buNone/>
              <a:defRPr sz="2000" b="1">
                <a:latin typeface="Satisfy"/>
                <a:ea typeface="Satisfy"/>
                <a:cs typeface="Satisfy"/>
                <a:sym typeface="Satisfy"/>
              </a:defRPr>
            </a:lvl7pPr>
            <a:lvl8pPr lvl="7" algn="ctr" rtl="0">
              <a:lnSpc>
                <a:spcPct val="100000"/>
              </a:lnSpc>
              <a:spcBef>
                <a:spcPts val="0"/>
              </a:spcBef>
              <a:spcAft>
                <a:spcPts val="0"/>
              </a:spcAft>
              <a:buSzPts val="2000"/>
              <a:buFont typeface="Satisfy"/>
              <a:buNone/>
              <a:defRPr sz="2000" b="1">
                <a:latin typeface="Satisfy"/>
                <a:ea typeface="Satisfy"/>
                <a:cs typeface="Satisfy"/>
                <a:sym typeface="Satisfy"/>
              </a:defRPr>
            </a:lvl8pPr>
            <a:lvl9pPr lvl="8" algn="ctr" rtl="0">
              <a:lnSpc>
                <a:spcPct val="100000"/>
              </a:lnSpc>
              <a:spcBef>
                <a:spcPts val="0"/>
              </a:spcBef>
              <a:spcAft>
                <a:spcPts val="0"/>
              </a:spcAft>
              <a:buSzPts val="2000"/>
              <a:buFont typeface="Satisfy"/>
              <a:buNone/>
              <a:defRPr sz="2000" b="1">
                <a:latin typeface="Satisfy"/>
                <a:ea typeface="Satisfy"/>
                <a:cs typeface="Satisfy"/>
                <a:sym typeface="Satisfy"/>
              </a:defRPr>
            </a:lvl9pPr>
          </a:lstStyle>
          <a:p>
            <a:endParaRPr/>
          </a:p>
        </p:txBody>
      </p:sp>
      <p:sp>
        <p:nvSpPr>
          <p:cNvPr id="251" name="Google Shape;251;p5"/>
          <p:cNvSpPr txBox="1">
            <a:spLocks noGrp="1"/>
          </p:cNvSpPr>
          <p:nvPr>
            <p:ph type="subTitle" idx="2"/>
          </p:nvPr>
        </p:nvSpPr>
        <p:spPr>
          <a:xfrm>
            <a:off x="1025963" y="2885837"/>
            <a:ext cx="3141900" cy="1214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2" name="Google Shape;252;p5"/>
          <p:cNvSpPr txBox="1">
            <a:spLocks noGrp="1"/>
          </p:cNvSpPr>
          <p:nvPr>
            <p:ph type="subTitle" idx="3"/>
          </p:nvPr>
        </p:nvSpPr>
        <p:spPr>
          <a:xfrm>
            <a:off x="4976037" y="2398675"/>
            <a:ext cx="3141900" cy="41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Satisfy"/>
              <a:buNone/>
              <a:defRPr sz="2500">
                <a:latin typeface="Satisfy"/>
                <a:ea typeface="Satisfy"/>
                <a:cs typeface="Satisfy"/>
                <a:sym typeface="Satisfy"/>
              </a:defRPr>
            </a:lvl1pPr>
            <a:lvl2pPr lvl="1" algn="ctr" rtl="0">
              <a:lnSpc>
                <a:spcPct val="100000"/>
              </a:lnSpc>
              <a:spcBef>
                <a:spcPts val="0"/>
              </a:spcBef>
              <a:spcAft>
                <a:spcPts val="0"/>
              </a:spcAft>
              <a:buSzPts val="2000"/>
              <a:buFont typeface="Satisfy"/>
              <a:buNone/>
              <a:defRPr sz="2000" b="1">
                <a:latin typeface="Satisfy"/>
                <a:ea typeface="Satisfy"/>
                <a:cs typeface="Satisfy"/>
                <a:sym typeface="Satisfy"/>
              </a:defRPr>
            </a:lvl2pPr>
            <a:lvl3pPr lvl="2" algn="ctr" rtl="0">
              <a:lnSpc>
                <a:spcPct val="100000"/>
              </a:lnSpc>
              <a:spcBef>
                <a:spcPts val="0"/>
              </a:spcBef>
              <a:spcAft>
                <a:spcPts val="0"/>
              </a:spcAft>
              <a:buSzPts val="2000"/>
              <a:buFont typeface="Satisfy"/>
              <a:buNone/>
              <a:defRPr sz="2000" b="1">
                <a:latin typeface="Satisfy"/>
                <a:ea typeface="Satisfy"/>
                <a:cs typeface="Satisfy"/>
                <a:sym typeface="Satisfy"/>
              </a:defRPr>
            </a:lvl3pPr>
            <a:lvl4pPr lvl="3" algn="ctr" rtl="0">
              <a:lnSpc>
                <a:spcPct val="100000"/>
              </a:lnSpc>
              <a:spcBef>
                <a:spcPts val="0"/>
              </a:spcBef>
              <a:spcAft>
                <a:spcPts val="0"/>
              </a:spcAft>
              <a:buSzPts val="2000"/>
              <a:buFont typeface="Satisfy"/>
              <a:buNone/>
              <a:defRPr sz="2000" b="1">
                <a:latin typeface="Satisfy"/>
                <a:ea typeface="Satisfy"/>
                <a:cs typeface="Satisfy"/>
                <a:sym typeface="Satisfy"/>
              </a:defRPr>
            </a:lvl4pPr>
            <a:lvl5pPr lvl="4" algn="ctr" rtl="0">
              <a:lnSpc>
                <a:spcPct val="100000"/>
              </a:lnSpc>
              <a:spcBef>
                <a:spcPts val="0"/>
              </a:spcBef>
              <a:spcAft>
                <a:spcPts val="0"/>
              </a:spcAft>
              <a:buSzPts val="2000"/>
              <a:buFont typeface="Satisfy"/>
              <a:buNone/>
              <a:defRPr sz="2000" b="1">
                <a:latin typeface="Satisfy"/>
                <a:ea typeface="Satisfy"/>
                <a:cs typeface="Satisfy"/>
                <a:sym typeface="Satisfy"/>
              </a:defRPr>
            </a:lvl5pPr>
            <a:lvl6pPr lvl="5" algn="ctr" rtl="0">
              <a:lnSpc>
                <a:spcPct val="100000"/>
              </a:lnSpc>
              <a:spcBef>
                <a:spcPts val="0"/>
              </a:spcBef>
              <a:spcAft>
                <a:spcPts val="0"/>
              </a:spcAft>
              <a:buSzPts val="2000"/>
              <a:buFont typeface="Satisfy"/>
              <a:buNone/>
              <a:defRPr sz="2000" b="1">
                <a:latin typeface="Satisfy"/>
                <a:ea typeface="Satisfy"/>
                <a:cs typeface="Satisfy"/>
                <a:sym typeface="Satisfy"/>
              </a:defRPr>
            </a:lvl6pPr>
            <a:lvl7pPr lvl="6" algn="ctr" rtl="0">
              <a:lnSpc>
                <a:spcPct val="100000"/>
              </a:lnSpc>
              <a:spcBef>
                <a:spcPts val="0"/>
              </a:spcBef>
              <a:spcAft>
                <a:spcPts val="0"/>
              </a:spcAft>
              <a:buSzPts val="2000"/>
              <a:buFont typeface="Satisfy"/>
              <a:buNone/>
              <a:defRPr sz="2000" b="1">
                <a:latin typeface="Satisfy"/>
                <a:ea typeface="Satisfy"/>
                <a:cs typeface="Satisfy"/>
                <a:sym typeface="Satisfy"/>
              </a:defRPr>
            </a:lvl7pPr>
            <a:lvl8pPr lvl="7" algn="ctr" rtl="0">
              <a:lnSpc>
                <a:spcPct val="100000"/>
              </a:lnSpc>
              <a:spcBef>
                <a:spcPts val="0"/>
              </a:spcBef>
              <a:spcAft>
                <a:spcPts val="0"/>
              </a:spcAft>
              <a:buSzPts val="2000"/>
              <a:buFont typeface="Satisfy"/>
              <a:buNone/>
              <a:defRPr sz="2000" b="1">
                <a:latin typeface="Satisfy"/>
                <a:ea typeface="Satisfy"/>
                <a:cs typeface="Satisfy"/>
                <a:sym typeface="Satisfy"/>
              </a:defRPr>
            </a:lvl8pPr>
            <a:lvl9pPr lvl="8" algn="ctr" rtl="0">
              <a:lnSpc>
                <a:spcPct val="100000"/>
              </a:lnSpc>
              <a:spcBef>
                <a:spcPts val="0"/>
              </a:spcBef>
              <a:spcAft>
                <a:spcPts val="0"/>
              </a:spcAft>
              <a:buSzPts val="2000"/>
              <a:buFont typeface="Satisfy"/>
              <a:buNone/>
              <a:defRPr sz="2000" b="1">
                <a:latin typeface="Satisfy"/>
                <a:ea typeface="Satisfy"/>
                <a:cs typeface="Satisfy"/>
                <a:sym typeface="Satisfy"/>
              </a:defRPr>
            </a:lvl9pPr>
          </a:lstStyle>
          <a:p>
            <a:endParaRPr/>
          </a:p>
        </p:txBody>
      </p:sp>
      <p:sp>
        <p:nvSpPr>
          <p:cNvPr id="253" name="Google Shape;253;p5"/>
          <p:cNvSpPr txBox="1">
            <a:spLocks noGrp="1"/>
          </p:cNvSpPr>
          <p:nvPr>
            <p:ph type="subTitle" idx="4"/>
          </p:nvPr>
        </p:nvSpPr>
        <p:spPr>
          <a:xfrm>
            <a:off x="4976037" y="2885837"/>
            <a:ext cx="3141900" cy="1214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4" name="Google Shape;254;p5"/>
          <p:cNvSpPr txBox="1">
            <a:spLocks noGrp="1"/>
          </p:cNvSpPr>
          <p:nvPr>
            <p:ph type="title" idx="5" hasCustomPrompt="1"/>
          </p:nvPr>
        </p:nvSpPr>
        <p:spPr>
          <a:xfrm flipH="1">
            <a:off x="2160424" y="1548913"/>
            <a:ext cx="873000" cy="68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500">
                <a:solidFill>
                  <a:schemeClr val="dk2"/>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255" name="Google Shape;255;p5"/>
          <p:cNvSpPr txBox="1">
            <a:spLocks noGrp="1"/>
          </p:cNvSpPr>
          <p:nvPr>
            <p:ph type="title" idx="6" hasCustomPrompt="1"/>
          </p:nvPr>
        </p:nvSpPr>
        <p:spPr>
          <a:xfrm flipH="1">
            <a:off x="6110474" y="1548913"/>
            <a:ext cx="873000" cy="68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500">
                <a:solidFill>
                  <a:schemeClr val="dk2"/>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256" name="Google Shape;256;p5"/>
          <p:cNvSpPr/>
          <p:nvPr/>
        </p:nvSpPr>
        <p:spPr>
          <a:xfrm rot="-9689554">
            <a:off x="6941816" y="985971"/>
            <a:ext cx="2115191" cy="892722"/>
          </a:xfrm>
          <a:custGeom>
            <a:avLst/>
            <a:gdLst/>
            <a:ahLst/>
            <a:cxnLst/>
            <a:rect l="l" t="t" r="r" b="b"/>
            <a:pathLst>
              <a:path w="84615" h="35712" extrusionOk="0">
                <a:moveTo>
                  <a:pt x="2066" y="0"/>
                </a:moveTo>
                <a:cubicBezTo>
                  <a:pt x="1315" y="0"/>
                  <a:pt x="709" y="704"/>
                  <a:pt x="422" y="2673"/>
                </a:cubicBezTo>
                <a:cubicBezTo>
                  <a:pt x="0" y="5534"/>
                  <a:pt x="2551" y="7109"/>
                  <a:pt x="4148" y="9105"/>
                </a:cubicBezTo>
                <a:cubicBezTo>
                  <a:pt x="8961" y="15071"/>
                  <a:pt x="13552" y="20195"/>
                  <a:pt x="20250" y="24209"/>
                </a:cubicBezTo>
                <a:cubicBezTo>
                  <a:pt x="27990" y="28800"/>
                  <a:pt x="36685" y="31595"/>
                  <a:pt x="45446" y="33569"/>
                </a:cubicBezTo>
                <a:cubicBezTo>
                  <a:pt x="50933" y="34806"/>
                  <a:pt x="56645" y="35712"/>
                  <a:pt x="62264" y="35712"/>
                </a:cubicBezTo>
                <a:cubicBezTo>
                  <a:pt x="67524" y="35712"/>
                  <a:pt x="72702" y="34918"/>
                  <a:pt x="77539" y="32859"/>
                </a:cubicBezTo>
                <a:cubicBezTo>
                  <a:pt x="79646" y="31950"/>
                  <a:pt x="81731" y="30752"/>
                  <a:pt x="83039" y="28867"/>
                </a:cubicBezTo>
                <a:cubicBezTo>
                  <a:pt x="84326" y="26982"/>
                  <a:pt x="84614" y="24254"/>
                  <a:pt x="83195" y="22457"/>
                </a:cubicBezTo>
                <a:cubicBezTo>
                  <a:pt x="81852" y="20747"/>
                  <a:pt x="79548" y="20378"/>
                  <a:pt x="77321" y="20378"/>
                </a:cubicBezTo>
                <a:cubicBezTo>
                  <a:pt x="76862" y="20378"/>
                  <a:pt x="76407" y="20394"/>
                  <a:pt x="75964" y="20417"/>
                </a:cubicBezTo>
                <a:cubicBezTo>
                  <a:pt x="67693" y="20819"/>
                  <a:pt x="59396" y="21933"/>
                  <a:pt x="51141" y="21933"/>
                </a:cubicBezTo>
                <a:cubicBezTo>
                  <a:pt x="48483" y="21933"/>
                  <a:pt x="45830" y="21817"/>
                  <a:pt x="43183" y="21526"/>
                </a:cubicBezTo>
                <a:cubicBezTo>
                  <a:pt x="29232" y="19973"/>
                  <a:pt x="16058" y="13364"/>
                  <a:pt x="6299" y="3339"/>
                </a:cubicBezTo>
                <a:cubicBezTo>
                  <a:pt x="5042" y="2039"/>
                  <a:pt x="3344" y="0"/>
                  <a:pt x="2066" y="0"/>
                </a:cubicBezTo>
                <a:close/>
              </a:path>
            </a:pathLst>
          </a:custGeom>
          <a:solidFill>
            <a:srgbClr val="273D63">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 name="Google Shape;257;p5"/>
          <p:cNvGrpSpPr/>
          <p:nvPr/>
        </p:nvGrpSpPr>
        <p:grpSpPr>
          <a:xfrm>
            <a:off x="184345" y="350502"/>
            <a:ext cx="8703021" cy="4581724"/>
            <a:chOff x="570128" y="214702"/>
            <a:chExt cx="8703021" cy="4581724"/>
          </a:xfrm>
        </p:grpSpPr>
        <p:sp>
          <p:nvSpPr>
            <p:cNvPr id="258" name="Google Shape;258;p5"/>
            <p:cNvSpPr/>
            <p:nvPr/>
          </p:nvSpPr>
          <p:spPr>
            <a:xfrm rot="1974111" flipH="1">
              <a:off x="8511246" y="2163012"/>
              <a:ext cx="39400" cy="39375"/>
            </a:xfrm>
            <a:custGeom>
              <a:avLst/>
              <a:gdLst/>
              <a:ahLst/>
              <a:cxnLst/>
              <a:rect l="l" t="t" r="r" b="b"/>
              <a:pathLst>
                <a:path w="1576" h="1575" extrusionOk="0">
                  <a:moveTo>
                    <a:pt x="777" y="0"/>
                  </a:moveTo>
                  <a:cubicBezTo>
                    <a:pt x="356" y="0"/>
                    <a:pt x="1" y="355"/>
                    <a:pt x="1" y="776"/>
                  </a:cubicBezTo>
                  <a:cubicBezTo>
                    <a:pt x="1" y="1220"/>
                    <a:pt x="356" y="1575"/>
                    <a:pt x="777" y="1575"/>
                  </a:cubicBezTo>
                  <a:cubicBezTo>
                    <a:pt x="1221" y="1575"/>
                    <a:pt x="1575" y="1220"/>
                    <a:pt x="1575" y="776"/>
                  </a:cubicBezTo>
                  <a:cubicBezTo>
                    <a:pt x="1575" y="355"/>
                    <a:pt x="1221" y="0"/>
                    <a:pt x="7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rot="1974111" flipH="1">
              <a:off x="8053291" y="413780"/>
              <a:ext cx="49375" cy="49375"/>
            </a:xfrm>
            <a:custGeom>
              <a:avLst/>
              <a:gdLst/>
              <a:ahLst/>
              <a:cxnLst/>
              <a:rect l="l" t="t" r="r" b="b"/>
              <a:pathLst>
                <a:path w="1975" h="1975" extrusionOk="0">
                  <a:moveTo>
                    <a:pt x="999" y="0"/>
                  </a:moveTo>
                  <a:cubicBezTo>
                    <a:pt x="444" y="0"/>
                    <a:pt x="1" y="444"/>
                    <a:pt x="1" y="976"/>
                  </a:cubicBezTo>
                  <a:cubicBezTo>
                    <a:pt x="1" y="1531"/>
                    <a:pt x="444" y="1974"/>
                    <a:pt x="999" y="1974"/>
                  </a:cubicBezTo>
                  <a:cubicBezTo>
                    <a:pt x="1531" y="1974"/>
                    <a:pt x="1975" y="1531"/>
                    <a:pt x="1975" y="976"/>
                  </a:cubicBezTo>
                  <a:cubicBezTo>
                    <a:pt x="1975" y="444"/>
                    <a:pt x="1531" y="0"/>
                    <a:pt x="9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rot="1974111" flipH="1">
              <a:off x="9202416" y="4275047"/>
              <a:ext cx="59375" cy="59350"/>
            </a:xfrm>
            <a:custGeom>
              <a:avLst/>
              <a:gdLst/>
              <a:ahLst/>
              <a:cxnLst/>
              <a:rect l="l" t="t" r="r" b="b"/>
              <a:pathLst>
                <a:path w="2375" h="2374" extrusionOk="0">
                  <a:moveTo>
                    <a:pt x="1199" y="0"/>
                  </a:moveTo>
                  <a:cubicBezTo>
                    <a:pt x="533" y="0"/>
                    <a:pt x="1" y="533"/>
                    <a:pt x="1" y="1198"/>
                  </a:cubicBezTo>
                  <a:cubicBezTo>
                    <a:pt x="1" y="1841"/>
                    <a:pt x="533" y="2374"/>
                    <a:pt x="1199" y="2374"/>
                  </a:cubicBezTo>
                  <a:cubicBezTo>
                    <a:pt x="1842" y="2374"/>
                    <a:pt x="2374" y="1841"/>
                    <a:pt x="2374" y="1198"/>
                  </a:cubicBezTo>
                  <a:cubicBezTo>
                    <a:pt x="2374" y="533"/>
                    <a:pt x="1842" y="0"/>
                    <a:pt x="1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5"/>
            <p:cNvSpPr/>
            <p:nvPr/>
          </p:nvSpPr>
          <p:spPr>
            <a:xfrm rot="1974111" flipH="1">
              <a:off x="9207700" y="1435262"/>
              <a:ext cx="48800" cy="48825"/>
            </a:xfrm>
            <a:custGeom>
              <a:avLst/>
              <a:gdLst/>
              <a:ahLst/>
              <a:cxnLst/>
              <a:rect l="l" t="t" r="r" b="b"/>
              <a:pathLst>
                <a:path w="1952" h="1953" extrusionOk="0">
                  <a:moveTo>
                    <a:pt x="976" y="0"/>
                  </a:moveTo>
                  <a:cubicBezTo>
                    <a:pt x="444" y="0"/>
                    <a:pt x="0" y="422"/>
                    <a:pt x="0" y="976"/>
                  </a:cubicBezTo>
                  <a:cubicBezTo>
                    <a:pt x="0" y="1531"/>
                    <a:pt x="444" y="1952"/>
                    <a:pt x="976" y="1952"/>
                  </a:cubicBezTo>
                  <a:cubicBezTo>
                    <a:pt x="1530" y="1952"/>
                    <a:pt x="1952" y="1531"/>
                    <a:pt x="1952" y="976"/>
                  </a:cubicBezTo>
                  <a:cubicBezTo>
                    <a:pt x="1952" y="422"/>
                    <a:pt x="1530" y="0"/>
                    <a:pt x="9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rot="1974111" flipH="1">
              <a:off x="4563000" y="4738262"/>
              <a:ext cx="48800" cy="48825"/>
            </a:xfrm>
            <a:custGeom>
              <a:avLst/>
              <a:gdLst/>
              <a:ahLst/>
              <a:cxnLst/>
              <a:rect l="l" t="t" r="r" b="b"/>
              <a:pathLst>
                <a:path w="1952" h="1953" extrusionOk="0">
                  <a:moveTo>
                    <a:pt x="976" y="0"/>
                  </a:moveTo>
                  <a:cubicBezTo>
                    <a:pt x="444" y="0"/>
                    <a:pt x="0" y="422"/>
                    <a:pt x="0" y="976"/>
                  </a:cubicBezTo>
                  <a:cubicBezTo>
                    <a:pt x="0" y="1531"/>
                    <a:pt x="444" y="1952"/>
                    <a:pt x="976" y="1952"/>
                  </a:cubicBezTo>
                  <a:cubicBezTo>
                    <a:pt x="1530" y="1952"/>
                    <a:pt x="1952" y="1531"/>
                    <a:pt x="1952" y="976"/>
                  </a:cubicBezTo>
                  <a:cubicBezTo>
                    <a:pt x="1952" y="422"/>
                    <a:pt x="1530" y="0"/>
                    <a:pt x="9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rot="1974111" flipH="1">
              <a:off x="579475" y="2266537"/>
              <a:ext cx="48800" cy="48825"/>
            </a:xfrm>
            <a:custGeom>
              <a:avLst/>
              <a:gdLst/>
              <a:ahLst/>
              <a:cxnLst/>
              <a:rect l="l" t="t" r="r" b="b"/>
              <a:pathLst>
                <a:path w="1952" h="1953" extrusionOk="0">
                  <a:moveTo>
                    <a:pt x="976" y="0"/>
                  </a:moveTo>
                  <a:cubicBezTo>
                    <a:pt x="444" y="0"/>
                    <a:pt x="0" y="422"/>
                    <a:pt x="0" y="976"/>
                  </a:cubicBezTo>
                  <a:cubicBezTo>
                    <a:pt x="0" y="1531"/>
                    <a:pt x="444" y="1952"/>
                    <a:pt x="976" y="1952"/>
                  </a:cubicBezTo>
                  <a:cubicBezTo>
                    <a:pt x="1530" y="1952"/>
                    <a:pt x="1952" y="1531"/>
                    <a:pt x="1952" y="976"/>
                  </a:cubicBezTo>
                  <a:cubicBezTo>
                    <a:pt x="1952" y="422"/>
                    <a:pt x="1530" y="0"/>
                    <a:pt x="9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rot="1974111" flipH="1">
              <a:off x="1160734" y="224152"/>
              <a:ext cx="49375" cy="49375"/>
            </a:xfrm>
            <a:custGeom>
              <a:avLst/>
              <a:gdLst/>
              <a:ahLst/>
              <a:cxnLst/>
              <a:rect l="l" t="t" r="r" b="b"/>
              <a:pathLst>
                <a:path w="1975" h="1975" extrusionOk="0">
                  <a:moveTo>
                    <a:pt x="999" y="0"/>
                  </a:moveTo>
                  <a:cubicBezTo>
                    <a:pt x="444" y="0"/>
                    <a:pt x="1" y="444"/>
                    <a:pt x="1" y="976"/>
                  </a:cubicBezTo>
                  <a:cubicBezTo>
                    <a:pt x="1" y="1531"/>
                    <a:pt x="444" y="1974"/>
                    <a:pt x="999" y="1974"/>
                  </a:cubicBezTo>
                  <a:cubicBezTo>
                    <a:pt x="1531" y="1974"/>
                    <a:pt x="1975" y="1531"/>
                    <a:pt x="1975" y="976"/>
                  </a:cubicBezTo>
                  <a:cubicBezTo>
                    <a:pt x="1975" y="444"/>
                    <a:pt x="1531" y="0"/>
                    <a:pt x="9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rot="1974111" flipH="1">
              <a:off x="7789525" y="4636050"/>
              <a:ext cx="48800" cy="48825"/>
            </a:xfrm>
            <a:custGeom>
              <a:avLst/>
              <a:gdLst/>
              <a:ahLst/>
              <a:cxnLst/>
              <a:rect l="l" t="t" r="r" b="b"/>
              <a:pathLst>
                <a:path w="1952" h="1953" extrusionOk="0">
                  <a:moveTo>
                    <a:pt x="976" y="0"/>
                  </a:moveTo>
                  <a:cubicBezTo>
                    <a:pt x="444" y="0"/>
                    <a:pt x="0" y="422"/>
                    <a:pt x="0" y="976"/>
                  </a:cubicBezTo>
                  <a:cubicBezTo>
                    <a:pt x="0" y="1531"/>
                    <a:pt x="444" y="1952"/>
                    <a:pt x="976" y="1952"/>
                  </a:cubicBezTo>
                  <a:cubicBezTo>
                    <a:pt x="1530" y="1952"/>
                    <a:pt x="1952" y="1531"/>
                    <a:pt x="1952" y="976"/>
                  </a:cubicBezTo>
                  <a:cubicBezTo>
                    <a:pt x="1952" y="422"/>
                    <a:pt x="1530" y="0"/>
                    <a:pt x="9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rot="1974111" flipH="1">
              <a:off x="8664634" y="3905290"/>
              <a:ext cx="49375" cy="49375"/>
            </a:xfrm>
            <a:custGeom>
              <a:avLst/>
              <a:gdLst/>
              <a:ahLst/>
              <a:cxnLst/>
              <a:rect l="l" t="t" r="r" b="b"/>
              <a:pathLst>
                <a:path w="1975" h="1975" extrusionOk="0">
                  <a:moveTo>
                    <a:pt x="999" y="0"/>
                  </a:moveTo>
                  <a:cubicBezTo>
                    <a:pt x="444" y="0"/>
                    <a:pt x="1" y="444"/>
                    <a:pt x="1" y="976"/>
                  </a:cubicBezTo>
                  <a:cubicBezTo>
                    <a:pt x="1" y="1531"/>
                    <a:pt x="444" y="1974"/>
                    <a:pt x="999" y="1974"/>
                  </a:cubicBezTo>
                  <a:cubicBezTo>
                    <a:pt x="1531" y="1974"/>
                    <a:pt x="1975" y="1531"/>
                    <a:pt x="1975" y="976"/>
                  </a:cubicBezTo>
                  <a:cubicBezTo>
                    <a:pt x="1975" y="444"/>
                    <a:pt x="1531" y="0"/>
                    <a:pt x="9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rot="690462">
              <a:off x="3148137" y="4696854"/>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rot="690462">
              <a:off x="8138724" y="1312004"/>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rot="690462">
              <a:off x="5524062" y="4544504"/>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rot="690462">
              <a:off x="1593987" y="1615704"/>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rot="690462">
              <a:off x="840162" y="3363004"/>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rot="1974111" flipH="1">
              <a:off x="3086684" y="413777"/>
              <a:ext cx="49375" cy="49375"/>
            </a:xfrm>
            <a:custGeom>
              <a:avLst/>
              <a:gdLst/>
              <a:ahLst/>
              <a:cxnLst/>
              <a:rect l="l" t="t" r="r" b="b"/>
              <a:pathLst>
                <a:path w="1975" h="1975" extrusionOk="0">
                  <a:moveTo>
                    <a:pt x="999" y="0"/>
                  </a:moveTo>
                  <a:cubicBezTo>
                    <a:pt x="444" y="0"/>
                    <a:pt x="1" y="444"/>
                    <a:pt x="1" y="976"/>
                  </a:cubicBezTo>
                  <a:cubicBezTo>
                    <a:pt x="1" y="1531"/>
                    <a:pt x="444" y="1974"/>
                    <a:pt x="999" y="1974"/>
                  </a:cubicBezTo>
                  <a:cubicBezTo>
                    <a:pt x="1531" y="1974"/>
                    <a:pt x="1975" y="1531"/>
                    <a:pt x="1975" y="976"/>
                  </a:cubicBezTo>
                  <a:cubicBezTo>
                    <a:pt x="1975" y="444"/>
                    <a:pt x="1531" y="0"/>
                    <a:pt x="9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rot="690462">
              <a:off x="8922562" y="376804"/>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rot="1974111" flipH="1">
              <a:off x="647084" y="4411502"/>
              <a:ext cx="49375" cy="49375"/>
            </a:xfrm>
            <a:custGeom>
              <a:avLst/>
              <a:gdLst/>
              <a:ahLst/>
              <a:cxnLst/>
              <a:rect l="l" t="t" r="r" b="b"/>
              <a:pathLst>
                <a:path w="1975" h="1975" extrusionOk="0">
                  <a:moveTo>
                    <a:pt x="999" y="0"/>
                  </a:moveTo>
                  <a:cubicBezTo>
                    <a:pt x="444" y="0"/>
                    <a:pt x="1" y="444"/>
                    <a:pt x="1" y="976"/>
                  </a:cubicBezTo>
                  <a:cubicBezTo>
                    <a:pt x="1" y="1531"/>
                    <a:pt x="444" y="1974"/>
                    <a:pt x="999" y="1974"/>
                  </a:cubicBezTo>
                  <a:cubicBezTo>
                    <a:pt x="1531" y="1974"/>
                    <a:pt x="1975" y="1531"/>
                    <a:pt x="1975" y="976"/>
                  </a:cubicBezTo>
                  <a:cubicBezTo>
                    <a:pt x="1975" y="444"/>
                    <a:pt x="1531" y="0"/>
                    <a:pt x="9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rot="690462">
              <a:off x="1414387" y="4579217"/>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rot="690462">
              <a:off x="6344212" y="224404"/>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rot="690462">
              <a:off x="805487" y="1276154"/>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rot="690462">
              <a:off x="2115437" y="4483454"/>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69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2">
  <p:cSld name="CUSTOM_3_1">
    <p:spTree>
      <p:nvGrpSpPr>
        <p:cNvPr id="1" name="Shape 784"/>
        <p:cNvGrpSpPr/>
        <p:nvPr/>
      </p:nvGrpSpPr>
      <p:grpSpPr>
        <a:xfrm>
          <a:off x="0" y="0"/>
          <a:ext cx="0" cy="0"/>
          <a:chOff x="0" y="0"/>
          <a:chExt cx="0" cy="0"/>
        </a:xfrm>
      </p:grpSpPr>
      <p:sp>
        <p:nvSpPr>
          <p:cNvPr id="785" name="Google Shape;785;p16"/>
          <p:cNvSpPr/>
          <p:nvPr/>
        </p:nvSpPr>
        <p:spPr>
          <a:xfrm rot="-8399201">
            <a:off x="6246731" y="43998"/>
            <a:ext cx="4262340" cy="1099713"/>
          </a:xfrm>
          <a:custGeom>
            <a:avLst/>
            <a:gdLst/>
            <a:ahLst/>
            <a:cxnLst/>
            <a:rect l="l" t="t" r="r" b="b"/>
            <a:pathLst>
              <a:path w="216515" h="65616" extrusionOk="0">
                <a:moveTo>
                  <a:pt x="200533" y="0"/>
                </a:moveTo>
                <a:cubicBezTo>
                  <a:pt x="193298" y="0"/>
                  <a:pt x="185898" y="2115"/>
                  <a:pt x="179364" y="5375"/>
                </a:cubicBezTo>
                <a:cubicBezTo>
                  <a:pt x="168629" y="10742"/>
                  <a:pt x="159558" y="18882"/>
                  <a:pt x="149888" y="26002"/>
                </a:cubicBezTo>
                <a:cubicBezTo>
                  <a:pt x="137423" y="35184"/>
                  <a:pt x="123583" y="42880"/>
                  <a:pt x="108501" y="46429"/>
                </a:cubicBezTo>
                <a:cubicBezTo>
                  <a:pt x="102214" y="47913"/>
                  <a:pt x="95766" y="48638"/>
                  <a:pt x="89313" y="48638"/>
                </a:cubicBezTo>
                <a:cubicBezTo>
                  <a:pt x="76485" y="48638"/>
                  <a:pt x="63639" y="45775"/>
                  <a:pt x="52011" y="40329"/>
                </a:cubicBezTo>
                <a:cubicBezTo>
                  <a:pt x="41032" y="35139"/>
                  <a:pt x="31162" y="27865"/>
                  <a:pt x="22978" y="18904"/>
                </a:cubicBezTo>
                <a:cubicBezTo>
                  <a:pt x="19008" y="14557"/>
                  <a:pt x="16125" y="8125"/>
                  <a:pt x="11866" y="4266"/>
                </a:cubicBezTo>
                <a:cubicBezTo>
                  <a:pt x="10718" y="3217"/>
                  <a:pt x="9585" y="2776"/>
                  <a:pt x="8508" y="2776"/>
                </a:cubicBezTo>
                <a:cubicBezTo>
                  <a:pt x="5073" y="2776"/>
                  <a:pt x="2201" y="7267"/>
                  <a:pt x="1154" y="10897"/>
                </a:cubicBezTo>
                <a:cubicBezTo>
                  <a:pt x="1" y="14890"/>
                  <a:pt x="333" y="19170"/>
                  <a:pt x="1265" y="23207"/>
                </a:cubicBezTo>
                <a:cubicBezTo>
                  <a:pt x="5435" y="41483"/>
                  <a:pt x="21404" y="55411"/>
                  <a:pt x="39191" y="61311"/>
                </a:cubicBezTo>
                <a:cubicBezTo>
                  <a:pt x="48495" y="64412"/>
                  <a:pt x="58237" y="65616"/>
                  <a:pt x="68060" y="65616"/>
                </a:cubicBezTo>
                <a:cubicBezTo>
                  <a:pt x="76994" y="65616"/>
                  <a:pt x="85995" y="64620"/>
                  <a:pt x="94795" y="63152"/>
                </a:cubicBezTo>
                <a:cubicBezTo>
                  <a:pt x="137224" y="56054"/>
                  <a:pt x="177235" y="38644"/>
                  <a:pt x="211324" y="12450"/>
                </a:cubicBezTo>
                <a:cubicBezTo>
                  <a:pt x="213343" y="10897"/>
                  <a:pt x="215428" y="9190"/>
                  <a:pt x="216248" y="6794"/>
                </a:cubicBezTo>
                <a:cubicBezTo>
                  <a:pt x="216448" y="6306"/>
                  <a:pt x="216514" y="5774"/>
                  <a:pt x="216448" y="5264"/>
                </a:cubicBezTo>
                <a:cubicBezTo>
                  <a:pt x="216248" y="4111"/>
                  <a:pt x="215117" y="3401"/>
                  <a:pt x="214075" y="2913"/>
                </a:cubicBezTo>
                <a:cubicBezTo>
                  <a:pt x="209816" y="884"/>
                  <a:pt x="205209" y="0"/>
                  <a:pt x="200533" y="0"/>
                </a:cubicBezTo>
                <a:close/>
              </a:path>
            </a:pathLst>
          </a:custGeom>
          <a:solidFill>
            <a:srgbClr val="273D63">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6"/>
          <p:cNvSpPr/>
          <p:nvPr/>
        </p:nvSpPr>
        <p:spPr>
          <a:xfrm rot="8100000">
            <a:off x="348241" y="168362"/>
            <a:ext cx="2115355" cy="892791"/>
          </a:xfrm>
          <a:custGeom>
            <a:avLst/>
            <a:gdLst/>
            <a:ahLst/>
            <a:cxnLst/>
            <a:rect l="l" t="t" r="r" b="b"/>
            <a:pathLst>
              <a:path w="84615" h="35712" extrusionOk="0">
                <a:moveTo>
                  <a:pt x="2066" y="0"/>
                </a:moveTo>
                <a:cubicBezTo>
                  <a:pt x="1315" y="0"/>
                  <a:pt x="709" y="704"/>
                  <a:pt x="422" y="2673"/>
                </a:cubicBezTo>
                <a:cubicBezTo>
                  <a:pt x="0" y="5534"/>
                  <a:pt x="2551" y="7109"/>
                  <a:pt x="4148" y="9105"/>
                </a:cubicBezTo>
                <a:cubicBezTo>
                  <a:pt x="8961" y="15071"/>
                  <a:pt x="13552" y="20195"/>
                  <a:pt x="20250" y="24209"/>
                </a:cubicBezTo>
                <a:cubicBezTo>
                  <a:pt x="27990" y="28800"/>
                  <a:pt x="36685" y="31595"/>
                  <a:pt x="45446" y="33569"/>
                </a:cubicBezTo>
                <a:cubicBezTo>
                  <a:pt x="50933" y="34806"/>
                  <a:pt x="56645" y="35712"/>
                  <a:pt x="62264" y="35712"/>
                </a:cubicBezTo>
                <a:cubicBezTo>
                  <a:pt x="67524" y="35712"/>
                  <a:pt x="72702" y="34918"/>
                  <a:pt x="77539" y="32859"/>
                </a:cubicBezTo>
                <a:cubicBezTo>
                  <a:pt x="79646" y="31950"/>
                  <a:pt x="81731" y="30752"/>
                  <a:pt x="83039" y="28867"/>
                </a:cubicBezTo>
                <a:cubicBezTo>
                  <a:pt x="84326" y="26982"/>
                  <a:pt x="84614" y="24254"/>
                  <a:pt x="83195" y="22457"/>
                </a:cubicBezTo>
                <a:cubicBezTo>
                  <a:pt x="81852" y="20747"/>
                  <a:pt x="79548" y="20378"/>
                  <a:pt x="77321" y="20378"/>
                </a:cubicBezTo>
                <a:cubicBezTo>
                  <a:pt x="76862" y="20378"/>
                  <a:pt x="76407" y="20394"/>
                  <a:pt x="75964" y="20417"/>
                </a:cubicBezTo>
                <a:cubicBezTo>
                  <a:pt x="67693" y="20819"/>
                  <a:pt x="59396" y="21933"/>
                  <a:pt x="51141" y="21933"/>
                </a:cubicBezTo>
                <a:cubicBezTo>
                  <a:pt x="48483" y="21933"/>
                  <a:pt x="45830" y="21817"/>
                  <a:pt x="43183" y="21526"/>
                </a:cubicBezTo>
                <a:cubicBezTo>
                  <a:pt x="29232" y="19973"/>
                  <a:pt x="16058" y="13364"/>
                  <a:pt x="6299" y="3339"/>
                </a:cubicBezTo>
                <a:cubicBezTo>
                  <a:pt x="5042" y="2039"/>
                  <a:pt x="3344" y="0"/>
                  <a:pt x="2066" y="0"/>
                </a:cubicBezTo>
                <a:close/>
              </a:path>
            </a:pathLst>
          </a:custGeom>
          <a:solidFill>
            <a:srgbClr val="273D63">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6"/>
          <p:cNvSpPr txBox="1">
            <a:spLocks noGrp="1"/>
          </p:cNvSpPr>
          <p:nvPr>
            <p:ph type="title"/>
          </p:nvPr>
        </p:nvSpPr>
        <p:spPr>
          <a:xfrm>
            <a:off x="726100" y="561075"/>
            <a:ext cx="7691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88" name="Google Shape;788;p16"/>
          <p:cNvGrpSpPr/>
          <p:nvPr/>
        </p:nvGrpSpPr>
        <p:grpSpPr>
          <a:xfrm flipH="1">
            <a:off x="224095" y="238267"/>
            <a:ext cx="8695719" cy="4632371"/>
            <a:chOff x="224095" y="238267"/>
            <a:chExt cx="8695719" cy="4632371"/>
          </a:xfrm>
        </p:grpSpPr>
        <p:grpSp>
          <p:nvGrpSpPr>
            <p:cNvPr id="789" name="Google Shape;789;p16"/>
            <p:cNvGrpSpPr/>
            <p:nvPr/>
          </p:nvGrpSpPr>
          <p:grpSpPr>
            <a:xfrm rot="10800000" flipH="1">
              <a:off x="224095" y="238267"/>
              <a:ext cx="8695719" cy="4632371"/>
              <a:chOff x="570128" y="374167"/>
              <a:chExt cx="8695719" cy="4632371"/>
            </a:xfrm>
          </p:grpSpPr>
          <p:sp>
            <p:nvSpPr>
              <p:cNvPr id="790" name="Google Shape;790;p16"/>
              <p:cNvSpPr/>
              <p:nvPr/>
            </p:nvSpPr>
            <p:spPr>
              <a:xfrm rot="1974111" flipH="1">
                <a:off x="6962421" y="618187"/>
                <a:ext cx="39400" cy="39375"/>
              </a:xfrm>
              <a:custGeom>
                <a:avLst/>
                <a:gdLst/>
                <a:ahLst/>
                <a:cxnLst/>
                <a:rect l="l" t="t" r="r" b="b"/>
                <a:pathLst>
                  <a:path w="1576" h="1575" extrusionOk="0">
                    <a:moveTo>
                      <a:pt x="777" y="0"/>
                    </a:moveTo>
                    <a:cubicBezTo>
                      <a:pt x="356" y="0"/>
                      <a:pt x="1" y="355"/>
                      <a:pt x="1" y="776"/>
                    </a:cubicBezTo>
                    <a:cubicBezTo>
                      <a:pt x="1" y="1220"/>
                      <a:pt x="356" y="1575"/>
                      <a:pt x="777" y="1575"/>
                    </a:cubicBezTo>
                    <a:cubicBezTo>
                      <a:pt x="1221" y="1575"/>
                      <a:pt x="1575" y="1220"/>
                      <a:pt x="1575" y="776"/>
                    </a:cubicBezTo>
                    <a:cubicBezTo>
                      <a:pt x="1575" y="355"/>
                      <a:pt x="1221" y="0"/>
                      <a:pt x="7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6"/>
              <p:cNvSpPr/>
              <p:nvPr/>
            </p:nvSpPr>
            <p:spPr>
              <a:xfrm rot="1974111" flipH="1">
                <a:off x="8053291" y="413780"/>
                <a:ext cx="49375" cy="49375"/>
              </a:xfrm>
              <a:custGeom>
                <a:avLst/>
                <a:gdLst/>
                <a:ahLst/>
                <a:cxnLst/>
                <a:rect l="l" t="t" r="r" b="b"/>
                <a:pathLst>
                  <a:path w="1975" h="1975" extrusionOk="0">
                    <a:moveTo>
                      <a:pt x="999" y="0"/>
                    </a:moveTo>
                    <a:cubicBezTo>
                      <a:pt x="444" y="0"/>
                      <a:pt x="1" y="444"/>
                      <a:pt x="1" y="976"/>
                    </a:cubicBezTo>
                    <a:cubicBezTo>
                      <a:pt x="1" y="1531"/>
                      <a:pt x="444" y="1974"/>
                      <a:pt x="999" y="1974"/>
                    </a:cubicBezTo>
                    <a:cubicBezTo>
                      <a:pt x="1531" y="1974"/>
                      <a:pt x="1975" y="1531"/>
                      <a:pt x="1975" y="976"/>
                    </a:cubicBezTo>
                    <a:cubicBezTo>
                      <a:pt x="1975" y="444"/>
                      <a:pt x="1531" y="0"/>
                      <a:pt x="9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6"/>
              <p:cNvSpPr/>
              <p:nvPr/>
            </p:nvSpPr>
            <p:spPr>
              <a:xfrm rot="1974111" flipH="1">
                <a:off x="8693379" y="3065847"/>
                <a:ext cx="59375" cy="59350"/>
              </a:xfrm>
              <a:custGeom>
                <a:avLst/>
                <a:gdLst/>
                <a:ahLst/>
                <a:cxnLst/>
                <a:rect l="l" t="t" r="r" b="b"/>
                <a:pathLst>
                  <a:path w="2375" h="2374" extrusionOk="0">
                    <a:moveTo>
                      <a:pt x="1199" y="0"/>
                    </a:moveTo>
                    <a:cubicBezTo>
                      <a:pt x="533" y="0"/>
                      <a:pt x="1" y="533"/>
                      <a:pt x="1" y="1198"/>
                    </a:cubicBezTo>
                    <a:cubicBezTo>
                      <a:pt x="1" y="1841"/>
                      <a:pt x="533" y="2374"/>
                      <a:pt x="1199" y="2374"/>
                    </a:cubicBezTo>
                    <a:cubicBezTo>
                      <a:pt x="1842" y="2374"/>
                      <a:pt x="2374" y="1841"/>
                      <a:pt x="2374" y="1198"/>
                    </a:cubicBezTo>
                    <a:cubicBezTo>
                      <a:pt x="2374" y="533"/>
                      <a:pt x="1842" y="0"/>
                      <a:pt x="1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6"/>
              <p:cNvSpPr/>
              <p:nvPr/>
            </p:nvSpPr>
            <p:spPr>
              <a:xfrm rot="1974111" flipH="1">
                <a:off x="9207700" y="1435262"/>
                <a:ext cx="48800" cy="48825"/>
              </a:xfrm>
              <a:custGeom>
                <a:avLst/>
                <a:gdLst/>
                <a:ahLst/>
                <a:cxnLst/>
                <a:rect l="l" t="t" r="r" b="b"/>
                <a:pathLst>
                  <a:path w="1952" h="1953" extrusionOk="0">
                    <a:moveTo>
                      <a:pt x="976" y="0"/>
                    </a:moveTo>
                    <a:cubicBezTo>
                      <a:pt x="444" y="0"/>
                      <a:pt x="0" y="422"/>
                      <a:pt x="0" y="976"/>
                    </a:cubicBezTo>
                    <a:cubicBezTo>
                      <a:pt x="0" y="1531"/>
                      <a:pt x="444" y="1952"/>
                      <a:pt x="976" y="1952"/>
                    </a:cubicBezTo>
                    <a:cubicBezTo>
                      <a:pt x="1530" y="1952"/>
                      <a:pt x="1952" y="1531"/>
                      <a:pt x="1952" y="976"/>
                    </a:cubicBezTo>
                    <a:cubicBezTo>
                      <a:pt x="1952" y="422"/>
                      <a:pt x="1530" y="0"/>
                      <a:pt x="9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6"/>
              <p:cNvSpPr/>
              <p:nvPr/>
            </p:nvSpPr>
            <p:spPr>
              <a:xfrm rot="1974111" flipH="1">
                <a:off x="6219600" y="4948375"/>
                <a:ext cx="48800" cy="48825"/>
              </a:xfrm>
              <a:custGeom>
                <a:avLst/>
                <a:gdLst/>
                <a:ahLst/>
                <a:cxnLst/>
                <a:rect l="l" t="t" r="r" b="b"/>
                <a:pathLst>
                  <a:path w="1952" h="1953" extrusionOk="0">
                    <a:moveTo>
                      <a:pt x="976" y="0"/>
                    </a:moveTo>
                    <a:cubicBezTo>
                      <a:pt x="444" y="0"/>
                      <a:pt x="0" y="422"/>
                      <a:pt x="0" y="976"/>
                    </a:cubicBezTo>
                    <a:cubicBezTo>
                      <a:pt x="0" y="1531"/>
                      <a:pt x="444" y="1952"/>
                      <a:pt x="976" y="1952"/>
                    </a:cubicBezTo>
                    <a:cubicBezTo>
                      <a:pt x="1530" y="1952"/>
                      <a:pt x="1952" y="1531"/>
                      <a:pt x="1952" y="976"/>
                    </a:cubicBezTo>
                    <a:cubicBezTo>
                      <a:pt x="1952" y="422"/>
                      <a:pt x="1530" y="0"/>
                      <a:pt x="9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6"/>
              <p:cNvSpPr/>
              <p:nvPr/>
            </p:nvSpPr>
            <p:spPr>
              <a:xfrm rot="1974111" flipH="1">
                <a:off x="579475" y="2266537"/>
                <a:ext cx="48800" cy="48825"/>
              </a:xfrm>
              <a:custGeom>
                <a:avLst/>
                <a:gdLst/>
                <a:ahLst/>
                <a:cxnLst/>
                <a:rect l="l" t="t" r="r" b="b"/>
                <a:pathLst>
                  <a:path w="1952" h="1953" extrusionOk="0">
                    <a:moveTo>
                      <a:pt x="976" y="0"/>
                    </a:moveTo>
                    <a:cubicBezTo>
                      <a:pt x="444" y="0"/>
                      <a:pt x="0" y="422"/>
                      <a:pt x="0" y="976"/>
                    </a:cubicBezTo>
                    <a:cubicBezTo>
                      <a:pt x="0" y="1531"/>
                      <a:pt x="444" y="1952"/>
                      <a:pt x="976" y="1952"/>
                    </a:cubicBezTo>
                    <a:cubicBezTo>
                      <a:pt x="1530" y="1952"/>
                      <a:pt x="1952" y="1531"/>
                      <a:pt x="1952" y="976"/>
                    </a:cubicBezTo>
                    <a:cubicBezTo>
                      <a:pt x="1952" y="422"/>
                      <a:pt x="1530" y="0"/>
                      <a:pt x="9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6"/>
              <p:cNvSpPr/>
              <p:nvPr/>
            </p:nvSpPr>
            <p:spPr>
              <a:xfrm rot="1974111" flipH="1">
                <a:off x="701409" y="413777"/>
                <a:ext cx="49375" cy="49375"/>
              </a:xfrm>
              <a:custGeom>
                <a:avLst/>
                <a:gdLst/>
                <a:ahLst/>
                <a:cxnLst/>
                <a:rect l="l" t="t" r="r" b="b"/>
                <a:pathLst>
                  <a:path w="1975" h="1975" extrusionOk="0">
                    <a:moveTo>
                      <a:pt x="999" y="0"/>
                    </a:moveTo>
                    <a:cubicBezTo>
                      <a:pt x="444" y="0"/>
                      <a:pt x="1" y="444"/>
                      <a:pt x="1" y="976"/>
                    </a:cubicBezTo>
                    <a:cubicBezTo>
                      <a:pt x="1" y="1531"/>
                      <a:pt x="444" y="1974"/>
                      <a:pt x="999" y="1974"/>
                    </a:cubicBezTo>
                    <a:cubicBezTo>
                      <a:pt x="1531" y="1974"/>
                      <a:pt x="1975" y="1531"/>
                      <a:pt x="1975" y="976"/>
                    </a:cubicBezTo>
                    <a:cubicBezTo>
                      <a:pt x="1975" y="444"/>
                      <a:pt x="1531" y="0"/>
                      <a:pt x="9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6"/>
              <p:cNvSpPr/>
              <p:nvPr/>
            </p:nvSpPr>
            <p:spPr>
              <a:xfrm rot="1974111" flipH="1">
                <a:off x="8284450" y="4775787"/>
                <a:ext cx="48800" cy="48825"/>
              </a:xfrm>
              <a:custGeom>
                <a:avLst/>
                <a:gdLst/>
                <a:ahLst/>
                <a:cxnLst/>
                <a:rect l="l" t="t" r="r" b="b"/>
                <a:pathLst>
                  <a:path w="1952" h="1953" extrusionOk="0">
                    <a:moveTo>
                      <a:pt x="976" y="0"/>
                    </a:moveTo>
                    <a:cubicBezTo>
                      <a:pt x="444" y="0"/>
                      <a:pt x="0" y="422"/>
                      <a:pt x="0" y="976"/>
                    </a:cubicBezTo>
                    <a:cubicBezTo>
                      <a:pt x="0" y="1531"/>
                      <a:pt x="444" y="1952"/>
                      <a:pt x="976" y="1952"/>
                    </a:cubicBezTo>
                    <a:cubicBezTo>
                      <a:pt x="1530" y="1952"/>
                      <a:pt x="1952" y="1531"/>
                      <a:pt x="1952" y="976"/>
                    </a:cubicBezTo>
                    <a:cubicBezTo>
                      <a:pt x="1952" y="422"/>
                      <a:pt x="1530" y="0"/>
                      <a:pt x="9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6"/>
              <p:cNvSpPr/>
              <p:nvPr/>
            </p:nvSpPr>
            <p:spPr>
              <a:xfrm rot="1974111" flipH="1">
                <a:off x="8995309" y="4227615"/>
                <a:ext cx="49375" cy="49375"/>
              </a:xfrm>
              <a:custGeom>
                <a:avLst/>
                <a:gdLst/>
                <a:ahLst/>
                <a:cxnLst/>
                <a:rect l="l" t="t" r="r" b="b"/>
                <a:pathLst>
                  <a:path w="1975" h="1975" extrusionOk="0">
                    <a:moveTo>
                      <a:pt x="999" y="0"/>
                    </a:moveTo>
                    <a:cubicBezTo>
                      <a:pt x="444" y="0"/>
                      <a:pt x="1" y="444"/>
                      <a:pt x="1" y="976"/>
                    </a:cubicBezTo>
                    <a:cubicBezTo>
                      <a:pt x="1" y="1531"/>
                      <a:pt x="444" y="1974"/>
                      <a:pt x="999" y="1974"/>
                    </a:cubicBezTo>
                    <a:cubicBezTo>
                      <a:pt x="1531" y="1974"/>
                      <a:pt x="1975" y="1531"/>
                      <a:pt x="1975" y="976"/>
                    </a:cubicBezTo>
                    <a:cubicBezTo>
                      <a:pt x="1975" y="444"/>
                      <a:pt x="1531" y="0"/>
                      <a:pt x="9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6"/>
              <p:cNvSpPr/>
              <p:nvPr/>
            </p:nvSpPr>
            <p:spPr>
              <a:xfrm rot="690462">
                <a:off x="3067687" y="4949454"/>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6"/>
              <p:cNvSpPr/>
              <p:nvPr/>
            </p:nvSpPr>
            <p:spPr>
              <a:xfrm rot="690462">
                <a:off x="8426799" y="1068254"/>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6"/>
              <p:cNvSpPr/>
              <p:nvPr/>
            </p:nvSpPr>
            <p:spPr>
              <a:xfrm rot="690462">
                <a:off x="6743262" y="4544504"/>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6"/>
              <p:cNvSpPr/>
              <p:nvPr/>
            </p:nvSpPr>
            <p:spPr>
              <a:xfrm rot="690462">
                <a:off x="1806637" y="997529"/>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6"/>
              <p:cNvSpPr/>
              <p:nvPr/>
            </p:nvSpPr>
            <p:spPr>
              <a:xfrm rot="690462">
                <a:off x="840162" y="3363004"/>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6"/>
              <p:cNvSpPr/>
              <p:nvPr/>
            </p:nvSpPr>
            <p:spPr>
              <a:xfrm rot="1974111" flipH="1">
                <a:off x="3086684" y="413777"/>
                <a:ext cx="49375" cy="49375"/>
              </a:xfrm>
              <a:custGeom>
                <a:avLst/>
                <a:gdLst/>
                <a:ahLst/>
                <a:cxnLst/>
                <a:rect l="l" t="t" r="r" b="b"/>
                <a:pathLst>
                  <a:path w="1975" h="1975" extrusionOk="0">
                    <a:moveTo>
                      <a:pt x="999" y="0"/>
                    </a:moveTo>
                    <a:cubicBezTo>
                      <a:pt x="444" y="0"/>
                      <a:pt x="1" y="444"/>
                      <a:pt x="1" y="976"/>
                    </a:cubicBezTo>
                    <a:cubicBezTo>
                      <a:pt x="1" y="1531"/>
                      <a:pt x="444" y="1974"/>
                      <a:pt x="999" y="1974"/>
                    </a:cubicBezTo>
                    <a:cubicBezTo>
                      <a:pt x="1531" y="1974"/>
                      <a:pt x="1975" y="1531"/>
                      <a:pt x="1975" y="976"/>
                    </a:cubicBezTo>
                    <a:cubicBezTo>
                      <a:pt x="1975" y="444"/>
                      <a:pt x="1531" y="0"/>
                      <a:pt x="9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6"/>
              <p:cNvSpPr/>
              <p:nvPr/>
            </p:nvSpPr>
            <p:spPr>
              <a:xfrm rot="690462">
                <a:off x="8922562" y="376804"/>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6"/>
              <p:cNvSpPr/>
              <p:nvPr/>
            </p:nvSpPr>
            <p:spPr>
              <a:xfrm rot="1974111" flipH="1">
                <a:off x="647084" y="4411502"/>
                <a:ext cx="49375" cy="49375"/>
              </a:xfrm>
              <a:custGeom>
                <a:avLst/>
                <a:gdLst/>
                <a:ahLst/>
                <a:cxnLst/>
                <a:rect l="l" t="t" r="r" b="b"/>
                <a:pathLst>
                  <a:path w="1975" h="1975" extrusionOk="0">
                    <a:moveTo>
                      <a:pt x="999" y="0"/>
                    </a:moveTo>
                    <a:cubicBezTo>
                      <a:pt x="444" y="0"/>
                      <a:pt x="1" y="444"/>
                      <a:pt x="1" y="976"/>
                    </a:cubicBezTo>
                    <a:cubicBezTo>
                      <a:pt x="1" y="1531"/>
                      <a:pt x="444" y="1974"/>
                      <a:pt x="999" y="1974"/>
                    </a:cubicBezTo>
                    <a:cubicBezTo>
                      <a:pt x="1531" y="1974"/>
                      <a:pt x="1975" y="1531"/>
                      <a:pt x="1975" y="976"/>
                    </a:cubicBezTo>
                    <a:cubicBezTo>
                      <a:pt x="1975" y="444"/>
                      <a:pt x="1531" y="0"/>
                      <a:pt x="9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6"/>
              <p:cNvSpPr/>
              <p:nvPr/>
            </p:nvSpPr>
            <p:spPr>
              <a:xfrm rot="690462">
                <a:off x="1193912" y="4969492"/>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6"/>
              <p:cNvSpPr/>
              <p:nvPr/>
            </p:nvSpPr>
            <p:spPr>
              <a:xfrm rot="690462">
                <a:off x="5048812" y="376804"/>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6"/>
              <p:cNvSpPr/>
              <p:nvPr/>
            </p:nvSpPr>
            <p:spPr>
              <a:xfrm rot="690462">
                <a:off x="805487" y="1428554"/>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6"/>
              <p:cNvSpPr/>
              <p:nvPr/>
            </p:nvSpPr>
            <p:spPr>
              <a:xfrm rot="690462">
                <a:off x="2111537" y="4645754"/>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1" name="Google Shape;811;p16"/>
            <p:cNvSpPr/>
            <p:nvPr/>
          </p:nvSpPr>
          <p:spPr>
            <a:xfrm rot="10109538" flipH="1">
              <a:off x="3599429" y="4259676"/>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6"/>
            <p:cNvSpPr/>
            <p:nvPr/>
          </p:nvSpPr>
          <p:spPr>
            <a:xfrm rot="10109538" flipH="1">
              <a:off x="5663079" y="4795801"/>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6"/>
            <p:cNvSpPr/>
            <p:nvPr/>
          </p:nvSpPr>
          <p:spPr>
            <a:xfrm rot="10109538" flipH="1">
              <a:off x="7690654" y="1101701"/>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6"/>
            <p:cNvSpPr/>
            <p:nvPr/>
          </p:nvSpPr>
          <p:spPr>
            <a:xfrm rot="8825889">
              <a:off x="1183851" y="1143228"/>
              <a:ext cx="49375" cy="49375"/>
            </a:xfrm>
            <a:custGeom>
              <a:avLst/>
              <a:gdLst/>
              <a:ahLst/>
              <a:cxnLst/>
              <a:rect l="l" t="t" r="r" b="b"/>
              <a:pathLst>
                <a:path w="1975" h="1975" extrusionOk="0">
                  <a:moveTo>
                    <a:pt x="999" y="0"/>
                  </a:moveTo>
                  <a:cubicBezTo>
                    <a:pt x="444" y="0"/>
                    <a:pt x="1" y="444"/>
                    <a:pt x="1" y="976"/>
                  </a:cubicBezTo>
                  <a:cubicBezTo>
                    <a:pt x="1" y="1531"/>
                    <a:pt x="444" y="1974"/>
                    <a:pt x="999" y="1974"/>
                  </a:cubicBezTo>
                  <a:cubicBezTo>
                    <a:pt x="1531" y="1974"/>
                    <a:pt x="1975" y="1531"/>
                    <a:pt x="1975" y="976"/>
                  </a:cubicBezTo>
                  <a:cubicBezTo>
                    <a:pt x="1975" y="444"/>
                    <a:pt x="1531" y="0"/>
                    <a:pt x="9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six columns">
  <p:cSld name="CUSTOM_6">
    <p:spTree>
      <p:nvGrpSpPr>
        <p:cNvPr id="1" name="Shape 889"/>
        <p:cNvGrpSpPr/>
        <p:nvPr/>
      </p:nvGrpSpPr>
      <p:grpSpPr>
        <a:xfrm>
          <a:off x="0" y="0"/>
          <a:ext cx="0" cy="0"/>
          <a:chOff x="0" y="0"/>
          <a:chExt cx="0" cy="0"/>
        </a:xfrm>
      </p:grpSpPr>
      <p:sp>
        <p:nvSpPr>
          <p:cNvPr id="890" name="Google Shape;890;p19"/>
          <p:cNvSpPr/>
          <p:nvPr/>
        </p:nvSpPr>
        <p:spPr>
          <a:xfrm rot="-8796807" flipH="1">
            <a:off x="6739735" y="212328"/>
            <a:ext cx="2115433" cy="892825"/>
          </a:xfrm>
          <a:custGeom>
            <a:avLst/>
            <a:gdLst/>
            <a:ahLst/>
            <a:cxnLst/>
            <a:rect l="l" t="t" r="r" b="b"/>
            <a:pathLst>
              <a:path w="84615" h="35712" extrusionOk="0">
                <a:moveTo>
                  <a:pt x="2066" y="0"/>
                </a:moveTo>
                <a:cubicBezTo>
                  <a:pt x="1315" y="0"/>
                  <a:pt x="709" y="704"/>
                  <a:pt x="422" y="2673"/>
                </a:cubicBezTo>
                <a:cubicBezTo>
                  <a:pt x="0" y="5534"/>
                  <a:pt x="2551" y="7109"/>
                  <a:pt x="4148" y="9105"/>
                </a:cubicBezTo>
                <a:cubicBezTo>
                  <a:pt x="8961" y="15071"/>
                  <a:pt x="13552" y="20195"/>
                  <a:pt x="20250" y="24209"/>
                </a:cubicBezTo>
                <a:cubicBezTo>
                  <a:pt x="27990" y="28800"/>
                  <a:pt x="36685" y="31595"/>
                  <a:pt x="45446" y="33569"/>
                </a:cubicBezTo>
                <a:cubicBezTo>
                  <a:pt x="50933" y="34806"/>
                  <a:pt x="56645" y="35712"/>
                  <a:pt x="62264" y="35712"/>
                </a:cubicBezTo>
                <a:cubicBezTo>
                  <a:pt x="67524" y="35712"/>
                  <a:pt x="72702" y="34918"/>
                  <a:pt x="77539" y="32859"/>
                </a:cubicBezTo>
                <a:cubicBezTo>
                  <a:pt x="79646" y="31950"/>
                  <a:pt x="81731" y="30752"/>
                  <a:pt x="83039" y="28867"/>
                </a:cubicBezTo>
                <a:cubicBezTo>
                  <a:pt x="84326" y="26982"/>
                  <a:pt x="84614" y="24254"/>
                  <a:pt x="83195" y="22457"/>
                </a:cubicBezTo>
                <a:cubicBezTo>
                  <a:pt x="81852" y="20747"/>
                  <a:pt x="79548" y="20378"/>
                  <a:pt x="77321" y="20378"/>
                </a:cubicBezTo>
                <a:cubicBezTo>
                  <a:pt x="76862" y="20378"/>
                  <a:pt x="76407" y="20394"/>
                  <a:pt x="75964" y="20417"/>
                </a:cubicBezTo>
                <a:cubicBezTo>
                  <a:pt x="67693" y="20819"/>
                  <a:pt x="59396" y="21933"/>
                  <a:pt x="51141" y="21933"/>
                </a:cubicBezTo>
                <a:cubicBezTo>
                  <a:pt x="48483" y="21933"/>
                  <a:pt x="45830" y="21817"/>
                  <a:pt x="43183" y="21526"/>
                </a:cubicBezTo>
                <a:cubicBezTo>
                  <a:pt x="29232" y="19973"/>
                  <a:pt x="16058" y="13364"/>
                  <a:pt x="6299" y="3339"/>
                </a:cubicBezTo>
                <a:cubicBezTo>
                  <a:pt x="5042" y="2039"/>
                  <a:pt x="3344" y="0"/>
                  <a:pt x="2066" y="0"/>
                </a:cubicBezTo>
                <a:close/>
              </a:path>
            </a:pathLst>
          </a:custGeom>
          <a:solidFill>
            <a:srgbClr val="273D63">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9"/>
          <p:cNvSpPr txBox="1">
            <a:spLocks noGrp="1"/>
          </p:cNvSpPr>
          <p:nvPr>
            <p:ph type="subTitle" idx="1"/>
          </p:nvPr>
        </p:nvSpPr>
        <p:spPr>
          <a:xfrm>
            <a:off x="711263" y="1980668"/>
            <a:ext cx="2331300" cy="38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Satisfy"/>
              <a:buNone/>
              <a:defRPr sz="2500">
                <a:latin typeface="Satisfy"/>
                <a:ea typeface="Satisfy"/>
                <a:cs typeface="Satisfy"/>
                <a:sym typeface="Satisfy"/>
              </a:defRPr>
            </a:lvl1pPr>
            <a:lvl2pPr lvl="1" algn="ctr" rtl="0">
              <a:lnSpc>
                <a:spcPct val="100000"/>
              </a:lnSpc>
              <a:spcBef>
                <a:spcPts val="0"/>
              </a:spcBef>
              <a:spcAft>
                <a:spcPts val="0"/>
              </a:spcAft>
              <a:buSzPts val="2000"/>
              <a:buFont typeface="Satisfy"/>
              <a:buNone/>
              <a:defRPr sz="2000" b="1">
                <a:latin typeface="Satisfy"/>
                <a:ea typeface="Satisfy"/>
                <a:cs typeface="Satisfy"/>
                <a:sym typeface="Satisfy"/>
              </a:defRPr>
            </a:lvl2pPr>
            <a:lvl3pPr lvl="2" algn="ctr" rtl="0">
              <a:lnSpc>
                <a:spcPct val="100000"/>
              </a:lnSpc>
              <a:spcBef>
                <a:spcPts val="0"/>
              </a:spcBef>
              <a:spcAft>
                <a:spcPts val="0"/>
              </a:spcAft>
              <a:buSzPts val="2000"/>
              <a:buFont typeface="Satisfy"/>
              <a:buNone/>
              <a:defRPr sz="2000" b="1">
                <a:latin typeface="Satisfy"/>
                <a:ea typeface="Satisfy"/>
                <a:cs typeface="Satisfy"/>
                <a:sym typeface="Satisfy"/>
              </a:defRPr>
            </a:lvl3pPr>
            <a:lvl4pPr lvl="3" algn="ctr" rtl="0">
              <a:lnSpc>
                <a:spcPct val="100000"/>
              </a:lnSpc>
              <a:spcBef>
                <a:spcPts val="0"/>
              </a:spcBef>
              <a:spcAft>
                <a:spcPts val="0"/>
              </a:spcAft>
              <a:buSzPts val="2000"/>
              <a:buFont typeface="Satisfy"/>
              <a:buNone/>
              <a:defRPr sz="2000" b="1">
                <a:latin typeface="Satisfy"/>
                <a:ea typeface="Satisfy"/>
                <a:cs typeface="Satisfy"/>
                <a:sym typeface="Satisfy"/>
              </a:defRPr>
            </a:lvl4pPr>
            <a:lvl5pPr lvl="4" algn="ctr" rtl="0">
              <a:lnSpc>
                <a:spcPct val="100000"/>
              </a:lnSpc>
              <a:spcBef>
                <a:spcPts val="0"/>
              </a:spcBef>
              <a:spcAft>
                <a:spcPts val="0"/>
              </a:spcAft>
              <a:buSzPts val="2000"/>
              <a:buFont typeface="Satisfy"/>
              <a:buNone/>
              <a:defRPr sz="2000" b="1">
                <a:latin typeface="Satisfy"/>
                <a:ea typeface="Satisfy"/>
                <a:cs typeface="Satisfy"/>
                <a:sym typeface="Satisfy"/>
              </a:defRPr>
            </a:lvl5pPr>
            <a:lvl6pPr lvl="5" algn="ctr" rtl="0">
              <a:lnSpc>
                <a:spcPct val="100000"/>
              </a:lnSpc>
              <a:spcBef>
                <a:spcPts val="0"/>
              </a:spcBef>
              <a:spcAft>
                <a:spcPts val="0"/>
              </a:spcAft>
              <a:buSzPts val="2000"/>
              <a:buFont typeface="Satisfy"/>
              <a:buNone/>
              <a:defRPr sz="2000" b="1">
                <a:latin typeface="Satisfy"/>
                <a:ea typeface="Satisfy"/>
                <a:cs typeface="Satisfy"/>
                <a:sym typeface="Satisfy"/>
              </a:defRPr>
            </a:lvl6pPr>
            <a:lvl7pPr lvl="6" algn="ctr" rtl="0">
              <a:lnSpc>
                <a:spcPct val="100000"/>
              </a:lnSpc>
              <a:spcBef>
                <a:spcPts val="0"/>
              </a:spcBef>
              <a:spcAft>
                <a:spcPts val="0"/>
              </a:spcAft>
              <a:buSzPts val="2000"/>
              <a:buFont typeface="Satisfy"/>
              <a:buNone/>
              <a:defRPr sz="2000" b="1">
                <a:latin typeface="Satisfy"/>
                <a:ea typeface="Satisfy"/>
                <a:cs typeface="Satisfy"/>
                <a:sym typeface="Satisfy"/>
              </a:defRPr>
            </a:lvl7pPr>
            <a:lvl8pPr lvl="7" algn="ctr" rtl="0">
              <a:lnSpc>
                <a:spcPct val="100000"/>
              </a:lnSpc>
              <a:spcBef>
                <a:spcPts val="0"/>
              </a:spcBef>
              <a:spcAft>
                <a:spcPts val="0"/>
              </a:spcAft>
              <a:buSzPts val="2000"/>
              <a:buFont typeface="Satisfy"/>
              <a:buNone/>
              <a:defRPr sz="2000" b="1">
                <a:latin typeface="Satisfy"/>
                <a:ea typeface="Satisfy"/>
                <a:cs typeface="Satisfy"/>
                <a:sym typeface="Satisfy"/>
              </a:defRPr>
            </a:lvl8pPr>
            <a:lvl9pPr lvl="8" algn="ctr" rtl="0">
              <a:lnSpc>
                <a:spcPct val="100000"/>
              </a:lnSpc>
              <a:spcBef>
                <a:spcPts val="0"/>
              </a:spcBef>
              <a:spcAft>
                <a:spcPts val="0"/>
              </a:spcAft>
              <a:buSzPts val="2000"/>
              <a:buFont typeface="Satisfy"/>
              <a:buNone/>
              <a:defRPr sz="2000" b="1">
                <a:latin typeface="Satisfy"/>
                <a:ea typeface="Satisfy"/>
                <a:cs typeface="Satisfy"/>
                <a:sym typeface="Satisfy"/>
              </a:defRPr>
            </a:lvl9pPr>
          </a:lstStyle>
          <a:p>
            <a:endParaRPr/>
          </a:p>
        </p:txBody>
      </p:sp>
      <p:sp>
        <p:nvSpPr>
          <p:cNvPr id="892" name="Google Shape;892;p19"/>
          <p:cNvSpPr txBox="1">
            <a:spLocks noGrp="1"/>
          </p:cNvSpPr>
          <p:nvPr>
            <p:ph type="subTitle" idx="2"/>
          </p:nvPr>
        </p:nvSpPr>
        <p:spPr>
          <a:xfrm>
            <a:off x="711263" y="2397696"/>
            <a:ext cx="2331300" cy="48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3" name="Google Shape;893;p19"/>
          <p:cNvSpPr txBox="1">
            <a:spLocks noGrp="1"/>
          </p:cNvSpPr>
          <p:nvPr>
            <p:ph type="subTitle" idx="3"/>
          </p:nvPr>
        </p:nvSpPr>
        <p:spPr>
          <a:xfrm>
            <a:off x="6101363" y="1980668"/>
            <a:ext cx="2331300" cy="38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Satisfy"/>
              <a:buNone/>
              <a:defRPr sz="2500">
                <a:latin typeface="Satisfy"/>
                <a:ea typeface="Satisfy"/>
                <a:cs typeface="Satisfy"/>
                <a:sym typeface="Satisfy"/>
              </a:defRPr>
            </a:lvl1pPr>
            <a:lvl2pPr lvl="1" algn="ctr" rtl="0">
              <a:lnSpc>
                <a:spcPct val="100000"/>
              </a:lnSpc>
              <a:spcBef>
                <a:spcPts val="0"/>
              </a:spcBef>
              <a:spcAft>
                <a:spcPts val="0"/>
              </a:spcAft>
              <a:buSzPts val="2000"/>
              <a:buFont typeface="Satisfy"/>
              <a:buNone/>
              <a:defRPr sz="2000" b="1">
                <a:latin typeface="Satisfy"/>
                <a:ea typeface="Satisfy"/>
                <a:cs typeface="Satisfy"/>
                <a:sym typeface="Satisfy"/>
              </a:defRPr>
            </a:lvl2pPr>
            <a:lvl3pPr lvl="2" algn="ctr" rtl="0">
              <a:lnSpc>
                <a:spcPct val="100000"/>
              </a:lnSpc>
              <a:spcBef>
                <a:spcPts val="0"/>
              </a:spcBef>
              <a:spcAft>
                <a:spcPts val="0"/>
              </a:spcAft>
              <a:buSzPts val="2000"/>
              <a:buFont typeface="Satisfy"/>
              <a:buNone/>
              <a:defRPr sz="2000" b="1">
                <a:latin typeface="Satisfy"/>
                <a:ea typeface="Satisfy"/>
                <a:cs typeface="Satisfy"/>
                <a:sym typeface="Satisfy"/>
              </a:defRPr>
            </a:lvl3pPr>
            <a:lvl4pPr lvl="3" algn="ctr" rtl="0">
              <a:lnSpc>
                <a:spcPct val="100000"/>
              </a:lnSpc>
              <a:spcBef>
                <a:spcPts val="0"/>
              </a:spcBef>
              <a:spcAft>
                <a:spcPts val="0"/>
              </a:spcAft>
              <a:buSzPts val="2000"/>
              <a:buFont typeface="Satisfy"/>
              <a:buNone/>
              <a:defRPr sz="2000" b="1">
                <a:latin typeface="Satisfy"/>
                <a:ea typeface="Satisfy"/>
                <a:cs typeface="Satisfy"/>
                <a:sym typeface="Satisfy"/>
              </a:defRPr>
            </a:lvl4pPr>
            <a:lvl5pPr lvl="4" algn="ctr" rtl="0">
              <a:lnSpc>
                <a:spcPct val="100000"/>
              </a:lnSpc>
              <a:spcBef>
                <a:spcPts val="0"/>
              </a:spcBef>
              <a:spcAft>
                <a:spcPts val="0"/>
              </a:spcAft>
              <a:buSzPts val="2000"/>
              <a:buFont typeface="Satisfy"/>
              <a:buNone/>
              <a:defRPr sz="2000" b="1">
                <a:latin typeface="Satisfy"/>
                <a:ea typeface="Satisfy"/>
                <a:cs typeface="Satisfy"/>
                <a:sym typeface="Satisfy"/>
              </a:defRPr>
            </a:lvl5pPr>
            <a:lvl6pPr lvl="5" algn="ctr" rtl="0">
              <a:lnSpc>
                <a:spcPct val="100000"/>
              </a:lnSpc>
              <a:spcBef>
                <a:spcPts val="0"/>
              </a:spcBef>
              <a:spcAft>
                <a:spcPts val="0"/>
              </a:spcAft>
              <a:buSzPts val="2000"/>
              <a:buFont typeface="Satisfy"/>
              <a:buNone/>
              <a:defRPr sz="2000" b="1">
                <a:latin typeface="Satisfy"/>
                <a:ea typeface="Satisfy"/>
                <a:cs typeface="Satisfy"/>
                <a:sym typeface="Satisfy"/>
              </a:defRPr>
            </a:lvl6pPr>
            <a:lvl7pPr lvl="6" algn="ctr" rtl="0">
              <a:lnSpc>
                <a:spcPct val="100000"/>
              </a:lnSpc>
              <a:spcBef>
                <a:spcPts val="0"/>
              </a:spcBef>
              <a:spcAft>
                <a:spcPts val="0"/>
              </a:spcAft>
              <a:buSzPts val="2000"/>
              <a:buFont typeface="Satisfy"/>
              <a:buNone/>
              <a:defRPr sz="2000" b="1">
                <a:latin typeface="Satisfy"/>
                <a:ea typeface="Satisfy"/>
                <a:cs typeface="Satisfy"/>
                <a:sym typeface="Satisfy"/>
              </a:defRPr>
            </a:lvl7pPr>
            <a:lvl8pPr lvl="7" algn="ctr" rtl="0">
              <a:lnSpc>
                <a:spcPct val="100000"/>
              </a:lnSpc>
              <a:spcBef>
                <a:spcPts val="0"/>
              </a:spcBef>
              <a:spcAft>
                <a:spcPts val="0"/>
              </a:spcAft>
              <a:buSzPts val="2000"/>
              <a:buFont typeface="Satisfy"/>
              <a:buNone/>
              <a:defRPr sz="2000" b="1">
                <a:latin typeface="Satisfy"/>
                <a:ea typeface="Satisfy"/>
                <a:cs typeface="Satisfy"/>
                <a:sym typeface="Satisfy"/>
              </a:defRPr>
            </a:lvl8pPr>
            <a:lvl9pPr lvl="8" algn="ctr" rtl="0">
              <a:lnSpc>
                <a:spcPct val="100000"/>
              </a:lnSpc>
              <a:spcBef>
                <a:spcPts val="0"/>
              </a:spcBef>
              <a:spcAft>
                <a:spcPts val="0"/>
              </a:spcAft>
              <a:buSzPts val="2000"/>
              <a:buFont typeface="Satisfy"/>
              <a:buNone/>
              <a:defRPr sz="2000" b="1">
                <a:latin typeface="Satisfy"/>
                <a:ea typeface="Satisfy"/>
                <a:cs typeface="Satisfy"/>
                <a:sym typeface="Satisfy"/>
              </a:defRPr>
            </a:lvl9pPr>
          </a:lstStyle>
          <a:p>
            <a:endParaRPr/>
          </a:p>
        </p:txBody>
      </p:sp>
      <p:sp>
        <p:nvSpPr>
          <p:cNvPr id="894" name="Google Shape;894;p19"/>
          <p:cNvSpPr txBox="1">
            <a:spLocks noGrp="1"/>
          </p:cNvSpPr>
          <p:nvPr>
            <p:ph type="subTitle" idx="4"/>
          </p:nvPr>
        </p:nvSpPr>
        <p:spPr>
          <a:xfrm>
            <a:off x="6101363" y="2397696"/>
            <a:ext cx="2331300" cy="48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5" name="Google Shape;895;p19"/>
          <p:cNvSpPr txBox="1">
            <a:spLocks noGrp="1"/>
          </p:cNvSpPr>
          <p:nvPr>
            <p:ph type="subTitle" idx="5"/>
          </p:nvPr>
        </p:nvSpPr>
        <p:spPr>
          <a:xfrm>
            <a:off x="3406313" y="1980677"/>
            <a:ext cx="2331300" cy="38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Satisfy"/>
              <a:buNone/>
              <a:defRPr sz="2500">
                <a:latin typeface="Satisfy"/>
                <a:ea typeface="Satisfy"/>
                <a:cs typeface="Satisfy"/>
                <a:sym typeface="Satisfy"/>
              </a:defRPr>
            </a:lvl1pPr>
            <a:lvl2pPr lvl="1" algn="ctr" rtl="0">
              <a:lnSpc>
                <a:spcPct val="100000"/>
              </a:lnSpc>
              <a:spcBef>
                <a:spcPts val="0"/>
              </a:spcBef>
              <a:spcAft>
                <a:spcPts val="0"/>
              </a:spcAft>
              <a:buSzPts val="2000"/>
              <a:buFont typeface="Satisfy"/>
              <a:buNone/>
              <a:defRPr sz="2000" b="1">
                <a:latin typeface="Satisfy"/>
                <a:ea typeface="Satisfy"/>
                <a:cs typeface="Satisfy"/>
                <a:sym typeface="Satisfy"/>
              </a:defRPr>
            </a:lvl2pPr>
            <a:lvl3pPr lvl="2" algn="ctr" rtl="0">
              <a:lnSpc>
                <a:spcPct val="100000"/>
              </a:lnSpc>
              <a:spcBef>
                <a:spcPts val="0"/>
              </a:spcBef>
              <a:spcAft>
                <a:spcPts val="0"/>
              </a:spcAft>
              <a:buSzPts val="2000"/>
              <a:buFont typeface="Satisfy"/>
              <a:buNone/>
              <a:defRPr sz="2000" b="1">
                <a:latin typeface="Satisfy"/>
                <a:ea typeface="Satisfy"/>
                <a:cs typeface="Satisfy"/>
                <a:sym typeface="Satisfy"/>
              </a:defRPr>
            </a:lvl3pPr>
            <a:lvl4pPr lvl="3" algn="ctr" rtl="0">
              <a:lnSpc>
                <a:spcPct val="100000"/>
              </a:lnSpc>
              <a:spcBef>
                <a:spcPts val="0"/>
              </a:spcBef>
              <a:spcAft>
                <a:spcPts val="0"/>
              </a:spcAft>
              <a:buSzPts val="2000"/>
              <a:buFont typeface="Satisfy"/>
              <a:buNone/>
              <a:defRPr sz="2000" b="1">
                <a:latin typeface="Satisfy"/>
                <a:ea typeface="Satisfy"/>
                <a:cs typeface="Satisfy"/>
                <a:sym typeface="Satisfy"/>
              </a:defRPr>
            </a:lvl4pPr>
            <a:lvl5pPr lvl="4" algn="ctr" rtl="0">
              <a:lnSpc>
                <a:spcPct val="100000"/>
              </a:lnSpc>
              <a:spcBef>
                <a:spcPts val="0"/>
              </a:spcBef>
              <a:spcAft>
                <a:spcPts val="0"/>
              </a:spcAft>
              <a:buSzPts val="2000"/>
              <a:buFont typeface="Satisfy"/>
              <a:buNone/>
              <a:defRPr sz="2000" b="1">
                <a:latin typeface="Satisfy"/>
                <a:ea typeface="Satisfy"/>
                <a:cs typeface="Satisfy"/>
                <a:sym typeface="Satisfy"/>
              </a:defRPr>
            </a:lvl5pPr>
            <a:lvl6pPr lvl="5" algn="ctr" rtl="0">
              <a:lnSpc>
                <a:spcPct val="100000"/>
              </a:lnSpc>
              <a:spcBef>
                <a:spcPts val="0"/>
              </a:spcBef>
              <a:spcAft>
                <a:spcPts val="0"/>
              </a:spcAft>
              <a:buSzPts val="2000"/>
              <a:buFont typeface="Satisfy"/>
              <a:buNone/>
              <a:defRPr sz="2000" b="1">
                <a:latin typeface="Satisfy"/>
                <a:ea typeface="Satisfy"/>
                <a:cs typeface="Satisfy"/>
                <a:sym typeface="Satisfy"/>
              </a:defRPr>
            </a:lvl6pPr>
            <a:lvl7pPr lvl="6" algn="ctr" rtl="0">
              <a:lnSpc>
                <a:spcPct val="100000"/>
              </a:lnSpc>
              <a:spcBef>
                <a:spcPts val="0"/>
              </a:spcBef>
              <a:spcAft>
                <a:spcPts val="0"/>
              </a:spcAft>
              <a:buSzPts val="2000"/>
              <a:buFont typeface="Satisfy"/>
              <a:buNone/>
              <a:defRPr sz="2000" b="1">
                <a:latin typeface="Satisfy"/>
                <a:ea typeface="Satisfy"/>
                <a:cs typeface="Satisfy"/>
                <a:sym typeface="Satisfy"/>
              </a:defRPr>
            </a:lvl7pPr>
            <a:lvl8pPr lvl="7" algn="ctr" rtl="0">
              <a:lnSpc>
                <a:spcPct val="100000"/>
              </a:lnSpc>
              <a:spcBef>
                <a:spcPts val="0"/>
              </a:spcBef>
              <a:spcAft>
                <a:spcPts val="0"/>
              </a:spcAft>
              <a:buSzPts val="2000"/>
              <a:buFont typeface="Satisfy"/>
              <a:buNone/>
              <a:defRPr sz="2000" b="1">
                <a:latin typeface="Satisfy"/>
                <a:ea typeface="Satisfy"/>
                <a:cs typeface="Satisfy"/>
                <a:sym typeface="Satisfy"/>
              </a:defRPr>
            </a:lvl8pPr>
            <a:lvl9pPr lvl="8" algn="ctr" rtl="0">
              <a:lnSpc>
                <a:spcPct val="100000"/>
              </a:lnSpc>
              <a:spcBef>
                <a:spcPts val="0"/>
              </a:spcBef>
              <a:spcAft>
                <a:spcPts val="0"/>
              </a:spcAft>
              <a:buSzPts val="2000"/>
              <a:buFont typeface="Satisfy"/>
              <a:buNone/>
              <a:defRPr sz="2000" b="1">
                <a:latin typeface="Satisfy"/>
                <a:ea typeface="Satisfy"/>
                <a:cs typeface="Satisfy"/>
                <a:sym typeface="Satisfy"/>
              </a:defRPr>
            </a:lvl9pPr>
          </a:lstStyle>
          <a:p>
            <a:endParaRPr/>
          </a:p>
        </p:txBody>
      </p:sp>
      <p:sp>
        <p:nvSpPr>
          <p:cNvPr id="896" name="Google Shape;896;p19"/>
          <p:cNvSpPr txBox="1">
            <a:spLocks noGrp="1"/>
          </p:cNvSpPr>
          <p:nvPr>
            <p:ph type="subTitle" idx="6"/>
          </p:nvPr>
        </p:nvSpPr>
        <p:spPr>
          <a:xfrm>
            <a:off x="3406313" y="2397700"/>
            <a:ext cx="2331300" cy="48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7" name="Google Shape;897;p19"/>
          <p:cNvSpPr txBox="1">
            <a:spLocks noGrp="1"/>
          </p:cNvSpPr>
          <p:nvPr>
            <p:ph type="subTitle" idx="7"/>
          </p:nvPr>
        </p:nvSpPr>
        <p:spPr>
          <a:xfrm>
            <a:off x="711263" y="3691730"/>
            <a:ext cx="2331300" cy="38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Satisfy"/>
              <a:buNone/>
              <a:defRPr sz="2500">
                <a:latin typeface="Satisfy"/>
                <a:ea typeface="Satisfy"/>
                <a:cs typeface="Satisfy"/>
                <a:sym typeface="Satisfy"/>
              </a:defRPr>
            </a:lvl1pPr>
            <a:lvl2pPr lvl="1" algn="ctr" rtl="0">
              <a:lnSpc>
                <a:spcPct val="100000"/>
              </a:lnSpc>
              <a:spcBef>
                <a:spcPts val="0"/>
              </a:spcBef>
              <a:spcAft>
                <a:spcPts val="0"/>
              </a:spcAft>
              <a:buSzPts val="2000"/>
              <a:buFont typeface="Satisfy"/>
              <a:buNone/>
              <a:defRPr sz="2000" b="1">
                <a:latin typeface="Satisfy"/>
                <a:ea typeface="Satisfy"/>
                <a:cs typeface="Satisfy"/>
                <a:sym typeface="Satisfy"/>
              </a:defRPr>
            </a:lvl2pPr>
            <a:lvl3pPr lvl="2" algn="ctr" rtl="0">
              <a:lnSpc>
                <a:spcPct val="100000"/>
              </a:lnSpc>
              <a:spcBef>
                <a:spcPts val="0"/>
              </a:spcBef>
              <a:spcAft>
                <a:spcPts val="0"/>
              </a:spcAft>
              <a:buSzPts val="2000"/>
              <a:buFont typeface="Satisfy"/>
              <a:buNone/>
              <a:defRPr sz="2000" b="1">
                <a:latin typeface="Satisfy"/>
                <a:ea typeface="Satisfy"/>
                <a:cs typeface="Satisfy"/>
                <a:sym typeface="Satisfy"/>
              </a:defRPr>
            </a:lvl3pPr>
            <a:lvl4pPr lvl="3" algn="ctr" rtl="0">
              <a:lnSpc>
                <a:spcPct val="100000"/>
              </a:lnSpc>
              <a:spcBef>
                <a:spcPts val="0"/>
              </a:spcBef>
              <a:spcAft>
                <a:spcPts val="0"/>
              </a:spcAft>
              <a:buSzPts val="2000"/>
              <a:buFont typeface="Satisfy"/>
              <a:buNone/>
              <a:defRPr sz="2000" b="1">
                <a:latin typeface="Satisfy"/>
                <a:ea typeface="Satisfy"/>
                <a:cs typeface="Satisfy"/>
                <a:sym typeface="Satisfy"/>
              </a:defRPr>
            </a:lvl4pPr>
            <a:lvl5pPr lvl="4" algn="ctr" rtl="0">
              <a:lnSpc>
                <a:spcPct val="100000"/>
              </a:lnSpc>
              <a:spcBef>
                <a:spcPts val="0"/>
              </a:spcBef>
              <a:spcAft>
                <a:spcPts val="0"/>
              </a:spcAft>
              <a:buSzPts val="2000"/>
              <a:buFont typeface="Satisfy"/>
              <a:buNone/>
              <a:defRPr sz="2000" b="1">
                <a:latin typeface="Satisfy"/>
                <a:ea typeface="Satisfy"/>
                <a:cs typeface="Satisfy"/>
                <a:sym typeface="Satisfy"/>
              </a:defRPr>
            </a:lvl5pPr>
            <a:lvl6pPr lvl="5" algn="ctr" rtl="0">
              <a:lnSpc>
                <a:spcPct val="100000"/>
              </a:lnSpc>
              <a:spcBef>
                <a:spcPts val="0"/>
              </a:spcBef>
              <a:spcAft>
                <a:spcPts val="0"/>
              </a:spcAft>
              <a:buSzPts val="2000"/>
              <a:buFont typeface="Satisfy"/>
              <a:buNone/>
              <a:defRPr sz="2000" b="1">
                <a:latin typeface="Satisfy"/>
                <a:ea typeface="Satisfy"/>
                <a:cs typeface="Satisfy"/>
                <a:sym typeface="Satisfy"/>
              </a:defRPr>
            </a:lvl6pPr>
            <a:lvl7pPr lvl="6" algn="ctr" rtl="0">
              <a:lnSpc>
                <a:spcPct val="100000"/>
              </a:lnSpc>
              <a:spcBef>
                <a:spcPts val="0"/>
              </a:spcBef>
              <a:spcAft>
                <a:spcPts val="0"/>
              </a:spcAft>
              <a:buSzPts val="2000"/>
              <a:buFont typeface="Satisfy"/>
              <a:buNone/>
              <a:defRPr sz="2000" b="1">
                <a:latin typeface="Satisfy"/>
                <a:ea typeface="Satisfy"/>
                <a:cs typeface="Satisfy"/>
                <a:sym typeface="Satisfy"/>
              </a:defRPr>
            </a:lvl7pPr>
            <a:lvl8pPr lvl="7" algn="ctr" rtl="0">
              <a:lnSpc>
                <a:spcPct val="100000"/>
              </a:lnSpc>
              <a:spcBef>
                <a:spcPts val="0"/>
              </a:spcBef>
              <a:spcAft>
                <a:spcPts val="0"/>
              </a:spcAft>
              <a:buSzPts val="2000"/>
              <a:buFont typeface="Satisfy"/>
              <a:buNone/>
              <a:defRPr sz="2000" b="1">
                <a:latin typeface="Satisfy"/>
                <a:ea typeface="Satisfy"/>
                <a:cs typeface="Satisfy"/>
                <a:sym typeface="Satisfy"/>
              </a:defRPr>
            </a:lvl8pPr>
            <a:lvl9pPr lvl="8" algn="ctr" rtl="0">
              <a:lnSpc>
                <a:spcPct val="100000"/>
              </a:lnSpc>
              <a:spcBef>
                <a:spcPts val="0"/>
              </a:spcBef>
              <a:spcAft>
                <a:spcPts val="0"/>
              </a:spcAft>
              <a:buSzPts val="2000"/>
              <a:buFont typeface="Satisfy"/>
              <a:buNone/>
              <a:defRPr sz="2000" b="1">
                <a:latin typeface="Satisfy"/>
                <a:ea typeface="Satisfy"/>
                <a:cs typeface="Satisfy"/>
                <a:sym typeface="Satisfy"/>
              </a:defRPr>
            </a:lvl9pPr>
          </a:lstStyle>
          <a:p>
            <a:endParaRPr/>
          </a:p>
        </p:txBody>
      </p:sp>
      <p:sp>
        <p:nvSpPr>
          <p:cNvPr id="898" name="Google Shape;898;p19"/>
          <p:cNvSpPr txBox="1">
            <a:spLocks noGrp="1"/>
          </p:cNvSpPr>
          <p:nvPr>
            <p:ph type="subTitle" idx="8"/>
          </p:nvPr>
        </p:nvSpPr>
        <p:spPr>
          <a:xfrm>
            <a:off x="711263" y="4108758"/>
            <a:ext cx="2331300" cy="48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9" name="Google Shape;899;p19"/>
          <p:cNvSpPr txBox="1">
            <a:spLocks noGrp="1"/>
          </p:cNvSpPr>
          <p:nvPr>
            <p:ph type="subTitle" idx="9"/>
          </p:nvPr>
        </p:nvSpPr>
        <p:spPr>
          <a:xfrm>
            <a:off x="6101363" y="3691730"/>
            <a:ext cx="2331300" cy="38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Satisfy"/>
              <a:buNone/>
              <a:defRPr sz="2500">
                <a:latin typeface="Satisfy"/>
                <a:ea typeface="Satisfy"/>
                <a:cs typeface="Satisfy"/>
                <a:sym typeface="Satisfy"/>
              </a:defRPr>
            </a:lvl1pPr>
            <a:lvl2pPr lvl="1" algn="ctr" rtl="0">
              <a:lnSpc>
                <a:spcPct val="100000"/>
              </a:lnSpc>
              <a:spcBef>
                <a:spcPts val="0"/>
              </a:spcBef>
              <a:spcAft>
                <a:spcPts val="0"/>
              </a:spcAft>
              <a:buSzPts val="2000"/>
              <a:buFont typeface="Satisfy"/>
              <a:buNone/>
              <a:defRPr sz="2000" b="1">
                <a:latin typeface="Satisfy"/>
                <a:ea typeface="Satisfy"/>
                <a:cs typeface="Satisfy"/>
                <a:sym typeface="Satisfy"/>
              </a:defRPr>
            </a:lvl2pPr>
            <a:lvl3pPr lvl="2" algn="ctr" rtl="0">
              <a:lnSpc>
                <a:spcPct val="100000"/>
              </a:lnSpc>
              <a:spcBef>
                <a:spcPts val="0"/>
              </a:spcBef>
              <a:spcAft>
                <a:spcPts val="0"/>
              </a:spcAft>
              <a:buSzPts val="2000"/>
              <a:buFont typeface="Satisfy"/>
              <a:buNone/>
              <a:defRPr sz="2000" b="1">
                <a:latin typeface="Satisfy"/>
                <a:ea typeface="Satisfy"/>
                <a:cs typeface="Satisfy"/>
                <a:sym typeface="Satisfy"/>
              </a:defRPr>
            </a:lvl3pPr>
            <a:lvl4pPr lvl="3" algn="ctr" rtl="0">
              <a:lnSpc>
                <a:spcPct val="100000"/>
              </a:lnSpc>
              <a:spcBef>
                <a:spcPts val="0"/>
              </a:spcBef>
              <a:spcAft>
                <a:spcPts val="0"/>
              </a:spcAft>
              <a:buSzPts val="2000"/>
              <a:buFont typeface="Satisfy"/>
              <a:buNone/>
              <a:defRPr sz="2000" b="1">
                <a:latin typeface="Satisfy"/>
                <a:ea typeface="Satisfy"/>
                <a:cs typeface="Satisfy"/>
                <a:sym typeface="Satisfy"/>
              </a:defRPr>
            </a:lvl4pPr>
            <a:lvl5pPr lvl="4" algn="ctr" rtl="0">
              <a:lnSpc>
                <a:spcPct val="100000"/>
              </a:lnSpc>
              <a:spcBef>
                <a:spcPts val="0"/>
              </a:spcBef>
              <a:spcAft>
                <a:spcPts val="0"/>
              </a:spcAft>
              <a:buSzPts val="2000"/>
              <a:buFont typeface="Satisfy"/>
              <a:buNone/>
              <a:defRPr sz="2000" b="1">
                <a:latin typeface="Satisfy"/>
                <a:ea typeface="Satisfy"/>
                <a:cs typeface="Satisfy"/>
                <a:sym typeface="Satisfy"/>
              </a:defRPr>
            </a:lvl5pPr>
            <a:lvl6pPr lvl="5" algn="ctr" rtl="0">
              <a:lnSpc>
                <a:spcPct val="100000"/>
              </a:lnSpc>
              <a:spcBef>
                <a:spcPts val="0"/>
              </a:spcBef>
              <a:spcAft>
                <a:spcPts val="0"/>
              </a:spcAft>
              <a:buSzPts val="2000"/>
              <a:buFont typeface="Satisfy"/>
              <a:buNone/>
              <a:defRPr sz="2000" b="1">
                <a:latin typeface="Satisfy"/>
                <a:ea typeface="Satisfy"/>
                <a:cs typeface="Satisfy"/>
                <a:sym typeface="Satisfy"/>
              </a:defRPr>
            </a:lvl6pPr>
            <a:lvl7pPr lvl="6" algn="ctr" rtl="0">
              <a:lnSpc>
                <a:spcPct val="100000"/>
              </a:lnSpc>
              <a:spcBef>
                <a:spcPts val="0"/>
              </a:spcBef>
              <a:spcAft>
                <a:spcPts val="0"/>
              </a:spcAft>
              <a:buSzPts val="2000"/>
              <a:buFont typeface="Satisfy"/>
              <a:buNone/>
              <a:defRPr sz="2000" b="1">
                <a:latin typeface="Satisfy"/>
                <a:ea typeface="Satisfy"/>
                <a:cs typeface="Satisfy"/>
                <a:sym typeface="Satisfy"/>
              </a:defRPr>
            </a:lvl7pPr>
            <a:lvl8pPr lvl="7" algn="ctr" rtl="0">
              <a:lnSpc>
                <a:spcPct val="100000"/>
              </a:lnSpc>
              <a:spcBef>
                <a:spcPts val="0"/>
              </a:spcBef>
              <a:spcAft>
                <a:spcPts val="0"/>
              </a:spcAft>
              <a:buSzPts val="2000"/>
              <a:buFont typeface="Satisfy"/>
              <a:buNone/>
              <a:defRPr sz="2000" b="1">
                <a:latin typeface="Satisfy"/>
                <a:ea typeface="Satisfy"/>
                <a:cs typeface="Satisfy"/>
                <a:sym typeface="Satisfy"/>
              </a:defRPr>
            </a:lvl8pPr>
            <a:lvl9pPr lvl="8" algn="ctr" rtl="0">
              <a:lnSpc>
                <a:spcPct val="100000"/>
              </a:lnSpc>
              <a:spcBef>
                <a:spcPts val="0"/>
              </a:spcBef>
              <a:spcAft>
                <a:spcPts val="0"/>
              </a:spcAft>
              <a:buSzPts val="2000"/>
              <a:buFont typeface="Satisfy"/>
              <a:buNone/>
              <a:defRPr sz="2000" b="1">
                <a:latin typeface="Satisfy"/>
                <a:ea typeface="Satisfy"/>
                <a:cs typeface="Satisfy"/>
                <a:sym typeface="Satisfy"/>
              </a:defRPr>
            </a:lvl9pPr>
          </a:lstStyle>
          <a:p>
            <a:endParaRPr/>
          </a:p>
        </p:txBody>
      </p:sp>
      <p:sp>
        <p:nvSpPr>
          <p:cNvPr id="900" name="Google Shape;900;p19"/>
          <p:cNvSpPr txBox="1">
            <a:spLocks noGrp="1"/>
          </p:cNvSpPr>
          <p:nvPr>
            <p:ph type="subTitle" idx="13"/>
          </p:nvPr>
        </p:nvSpPr>
        <p:spPr>
          <a:xfrm>
            <a:off x="6101363" y="4108758"/>
            <a:ext cx="2331300" cy="48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1" name="Google Shape;901;p19"/>
          <p:cNvSpPr txBox="1">
            <a:spLocks noGrp="1"/>
          </p:cNvSpPr>
          <p:nvPr>
            <p:ph type="subTitle" idx="14"/>
          </p:nvPr>
        </p:nvSpPr>
        <p:spPr>
          <a:xfrm>
            <a:off x="3406313" y="3691739"/>
            <a:ext cx="2331300" cy="38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Satisfy"/>
              <a:buNone/>
              <a:defRPr sz="2500">
                <a:latin typeface="Satisfy"/>
                <a:ea typeface="Satisfy"/>
                <a:cs typeface="Satisfy"/>
                <a:sym typeface="Satisfy"/>
              </a:defRPr>
            </a:lvl1pPr>
            <a:lvl2pPr lvl="1" algn="ctr" rtl="0">
              <a:lnSpc>
                <a:spcPct val="100000"/>
              </a:lnSpc>
              <a:spcBef>
                <a:spcPts val="0"/>
              </a:spcBef>
              <a:spcAft>
                <a:spcPts val="0"/>
              </a:spcAft>
              <a:buSzPts val="2000"/>
              <a:buFont typeface="Satisfy"/>
              <a:buNone/>
              <a:defRPr sz="2000" b="1">
                <a:latin typeface="Satisfy"/>
                <a:ea typeface="Satisfy"/>
                <a:cs typeface="Satisfy"/>
                <a:sym typeface="Satisfy"/>
              </a:defRPr>
            </a:lvl2pPr>
            <a:lvl3pPr lvl="2" algn="ctr" rtl="0">
              <a:lnSpc>
                <a:spcPct val="100000"/>
              </a:lnSpc>
              <a:spcBef>
                <a:spcPts val="0"/>
              </a:spcBef>
              <a:spcAft>
                <a:spcPts val="0"/>
              </a:spcAft>
              <a:buSzPts val="2000"/>
              <a:buFont typeface="Satisfy"/>
              <a:buNone/>
              <a:defRPr sz="2000" b="1">
                <a:latin typeface="Satisfy"/>
                <a:ea typeface="Satisfy"/>
                <a:cs typeface="Satisfy"/>
                <a:sym typeface="Satisfy"/>
              </a:defRPr>
            </a:lvl3pPr>
            <a:lvl4pPr lvl="3" algn="ctr" rtl="0">
              <a:lnSpc>
                <a:spcPct val="100000"/>
              </a:lnSpc>
              <a:spcBef>
                <a:spcPts val="0"/>
              </a:spcBef>
              <a:spcAft>
                <a:spcPts val="0"/>
              </a:spcAft>
              <a:buSzPts val="2000"/>
              <a:buFont typeface="Satisfy"/>
              <a:buNone/>
              <a:defRPr sz="2000" b="1">
                <a:latin typeface="Satisfy"/>
                <a:ea typeface="Satisfy"/>
                <a:cs typeface="Satisfy"/>
                <a:sym typeface="Satisfy"/>
              </a:defRPr>
            </a:lvl4pPr>
            <a:lvl5pPr lvl="4" algn="ctr" rtl="0">
              <a:lnSpc>
                <a:spcPct val="100000"/>
              </a:lnSpc>
              <a:spcBef>
                <a:spcPts val="0"/>
              </a:spcBef>
              <a:spcAft>
                <a:spcPts val="0"/>
              </a:spcAft>
              <a:buSzPts val="2000"/>
              <a:buFont typeface="Satisfy"/>
              <a:buNone/>
              <a:defRPr sz="2000" b="1">
                <a:latin typeface="Satisfy"/>
                <a:ea typeface="Satisfy"/>
                <a:cs typeface="Satisfy"/>
                <a:sym typeface="Satisfy"/>
              </a:defRPr>
            </a:lvl5pPr>
            <a:lvl6pPr lvl="5" algn="ctr" rtl="0">
              <a:lnSpc>
                <a:spcPct val="100000"/>
              </a:lnSpc>
              <a:spcBef>
                <a:spcPts val="0"/>
              </a:spcBef>
              <a:spcAft>
                <a:spcPts val="0"/>
              </a:spcAft>
              <a:buSzPts val="2000"/>
              <a:buFont typeface="Satisfy"/>
              <a:buNone/>
              <a:defRPr sz="2000" b="1">
                <a:latin typeface="Satisfy"/>
                <a:ea typeface="Satisfy"/>
                <a:cs typeface="Satisfy"/>
                <a:sym typeface="Satisfy"/>
              </a:defRPr>
            </a:lvl6pPr>
            <a:lvl7pPr lvl="6" algn="ctr" rtl="0">
              <a:lnSpc>
                <a:spcPct val="100000"/>
              </a:lnSpc>
              <a:spcBef>
                <a:spcPts val="0"/>
              </a:spcBef>
              <a:spcAft>
                <a:spcPts val="0"/>
              </a:spcAft>
              <a:buSzPts val="2000"/>
              <a:buFont typeface="Satisfy"/>
              <a:buNone/>
              <a:defRPr sz="2000" b="1">
                <a:latin typeface="Satisfy"/>
                <a:ea typeface="Satisfy"/>
                <a:cs typeface="Satisfy"/>
                <a:sym typeface="Satisfy"/>
              </a:defRPr>
            </a:lvl7pPr>
            <a:lvl8pPr lvl="7" algn="ctr" rtl="0">
              <a:lnSpc>
                <a:spcPct val="100000"/>
              </a:lnSpc>
              <a:spcBef>
                <a:spcPts val="0"/>
              </a:spcBef>
              <a:spcAft>
                <a:spcPts val="0"/>
              </a:spcAft>
              <a:buSzPts val="2000"/>
              <a:buFont typeface="Satisfy"/>
              <a:buNone/>
              <a:defRPr sz="2000" b="1">
                <a:latin typeface="Satisfy"/>
                <a:ea typeface="Satisfy"/>
                <a:cs typeface="Satisfy"/>
                <a:sym typeface="Satisfy"/>
              </a:defRPr>
            </a:lvl8pPr>
            <a:lvl9pPr lvl="8" algn="ctr" rtl="0">
              <a:lnSpc>
                <a:spcPct val="100000"/>
              </a:lnSpc>
              <a:spcBef>
                <a:spcPts val="0"/>
              </a:spcBef>
              <a:spcAft>
                <a:spcPts val="0"/>
              </a:spcAft>
              <a:buSzPts val="2000"/>
              <a:buFont typeface="Satisfy"/>
              <a:buNone/>
              <a:defRPr sz="2000" b="1">
                <a:latin typeface="Satisfy"/>
                <a:ea typeface="Satisfy"/>
                <a:cs typeface="Satisfy"/>
                <a:sym typeface="Satisfy"/>
              </a:defRPr>
            </a:lvl9pPr>
          </a:lstStyle>
          <a:p>
            <a:endParaRPr/>
          </a:p>
        </p:txBody>
      </p:sp>
      <p:sp>
        <p:nvSpPr>
          <p:cNvPr id="902" name="Google Shape;902;p19"/>
          <p:cNvSpPr txBox="1">
            <a:spLocks noGrp="1"/>
          </p:cNvSpPr>
          <p:nvPr>
            <p:ph type="subTitle" idx="15"/>
          </p:nvPr>
        </p:nvSpPr>
        <p:spPr>
          <a:xfrm>
            <a:off x="3406313" y="4108762"/>
            <a:ext cx="2331300" cy="48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3" name="Google Shape;903;p19"/>
          <p:cNvSpPr txBox="1">
            <a:spLocks noGrp="1"/>
          </p:cNvSpPr>
          <p:nvPr>
            <p:ph type="title"/>
          </p:nvPr>
        </p:nvSpPr>
        <p:spPr>
          <a:xfrm>
            <a:off x="726100" y="561075"/>
            <a:ext cx="7691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904" name="Google Shape;904;p19"/>
          <p:cNvGrpSpPr/>
          <p:nvPr/>
        </p:nvGrpSpPr>
        <p:grpSpPr>
          <a:xfrm>
            <a:off x="214705" y="236619"/>
            <a:ext cx="8714587" cy="4724475"/>
            <a:chOff x="229492" y="231069"/>
            <a:chExt cx="8714587" cy="4724475"/>
          </a:xfrm>
        </p:grpSpPr>
        <p:sp>
          <p:nvSpPr>
            <p:cNvPr id="905" name="Google Shape;905;p19"/>
            <p:cNvSpPr/>
            <p:nvPr/>
          </p:nvSpPr>
          <p:spPr>
            <a:xfrm rot="690462">
              <a:off x="8726748" y="475025"/>
              <a:ext cx="58800" cy="59375"/>
            </a:xfrm>
            <a:custGeom>
              <a:avLst/>
              <a:gdLst/>
              <a:ahLst/>
              <a:cxnLst/>
              <a:rect l="l" t="t" r="r" b="b"/>
              <a:pathLst>
                <a:path w="2352" h="2375" extrusionOk="0">
                  <a:moveTo>
                    <a:pt x="1176" y="1"/>
                  </a:moveTo>
                  <a:cubicBezTo>
                    <a:pt x="533" y="1"/>
                    <a:pt x="0" y="533"/>
                    <a:pt x="0" y="1199"/>
                  </a:cubicBezTo>
                  <a:cubicBezTo>
                    <a:pt x="0" y="1842"/>
                    <a:pt x="533" y="2374"/>
                    <a:pt x="1176" y="2374"/>
                  </a:cubicBezTo>
                  <a:cubicBezTo>
                    <a:pt x="1841" y="2374"/>
                    <a:pt x="2351" y="1842"/>
                    <a:pt x="2351" y="1199"/>
                  </a:cubicBezTo>
                  <a:cubicBezTo>
                    <a:pt x="2351" y="533"/>
                    <a:pt x="1841" y="1"/>
                    <a:pt x="1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9"/>
            <p:cNvSpPr/>
            <p:nvPr/>
          </p:nvSpPr>
          <p:spPr>
            <a:xfrm rot="690462">
              <a:off x="8273262" y="290217"/>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9"/>
            <p:cNvSpPr/>
            <p:nvPr/>
          </p:nvSpPr>
          <p:spPr>
            <a:xfrm rot="690462">
              <a:off x="8274152" y="1194484"/>
              <a:ext cx="39375" cy="39400"/>
            </a:xfrm>
            <a:custGeom>
              <a:avLst/>
              <a:gdLst/>
              <a:ahLst/>
              <a:cxnLst/>
              <a:rect l="l" t="t" r="r" b="b"/>
              <a:pathLst>
                <a:path w="1575" h="1576" extrusionOk="0">
                  <a:moveTo>
                    <a:pt x="799" y="0"/>
                  </a:moveTo>
                  <a:cubicBezTo>
                    <a:pt x="355" y="0"/>
                    <a:pt x="0" y="355"/>
                    <a:pt x="0" y="799"/>
                  </a:cubicBezTo>
                  <a:cubicBezTo>
                    <a:pt x="0" y="1220"/>
                    <a:pt x="355" y="1575"/>
                    <a:pt x="799" y="1575"/>
                  </a:cubicBezTo>
                  <a:cubicBezTo>
                    <a:pt x="1220" y="1575"/>
                    <a:pt x="1575" y="1220"/>
                    <a:pt x="1575" y="799"/>
                  </a:cubicBezTo>
                  <a:cubicBezTo>
                    <a:pt x="1575" y="355"/>
                    <a:pt x="1220" y="0"/>
                    <a:pt x="7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9"/>
            <p:cNvSpPr/>
            <p:nvPr/>
          </p:nvSpPr>
          <p:spPr>
            <a:xfrm rot="690462">
              <a:off x="7033517" y="536252"/>
              <a:ext cx="25" cy="25"/>
            </a:xfrm>
            <a:custGeom>
              <a:avLst/>
              <a:gdLst/>
              <a:ahLst/>
              <a:cxnLst/>
              <a:rect l="l" t="t" r="r" b="b"/>
              <a:pathLst>
                <a:path w="1" h="1" extrusionOk="0">
                  <a:moveTo>
                    <a:pt x="0" y="1"/>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9"/>
            <p:cNvSpPr/>
            <p:nvPr/>
          </p:nvSpPr>
          <p:spPr>
            <a:xfrm rot="690462">
              <a:off x="8879948" y="3392150"/>
              <a:ext cx="58800" cy="59375"/>
            </a:xfrm>
            <a:custGeom>
              <a:avLst/>
              <a:gdLst/>
              <a:ahLst/>
              <a:cxnLst/>
              <a:rect l="l" t="t" r="r" b="b"/>
              <a:pathLst>
                <a:path w="2352" h="2375" extrusionOk="0">
                  <a:moveTo>
                    <a:pt x="1176" y="1"/>
                  </a:moveTo>
                  <a:cubicBezTo>
                    <a:pt x="533" y="1"/>
                    <a:pt x="0" y="533"/>
                    <a:pt x="0" y="1199"/>
                  </a:cubicBezTo>
                  <a:cubicBezTo>
                    <a:pt x="0" y="1842"/>
                    <a:pt x="533" y="2374"/>
                    <a:pt x="1176" y="2374"/>
                  </a:cubicBezTo>
                  <a:cubicBezTo>
                    <a:pt x="1841" y="2374"/>
                    <a:pt x="2351" y="1842"/>
                    <a:pt x="2351" y="1199"/>
                  </a:cubicBezTo>
                  <a:cubicBezTo>
                    <a:pt x="2351" y="533"/>
                    <a:pt x="1841" y="1"/>
                    <a:pt x="1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9"/>
            <p:cNvSpPr/>
            <p:nvPr/>
          </p:nvSpPr>
          <p:spPr>
            <a:xfrm rot="690462">
              <a:off x="1059999" y="251304"/>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9"/>
            <p:cNvSpPr/>
            <p:nvPr/>
          </p:nvSpPr>
          <p:spPr>
            <a:xfrm rot="690462">
              <a:off x="5781985" y="4563262"/>
              <a:ext cx="58800" cy="59375"/>
            </a:xfrm>
            <a:custGeom>
              <a:avLst/>
              <a:gdLst/>
              <a:ahLst/>
              <a:cxnLst/>
              <a:rect l="l" t="t" r="r" b="b"/>
              <a:pathLst>
                <a:path w="2352" h="2375" extrusionOk="0">
                  <a:moveTo>
                    <a:pt x="1176" y="1"/>
                  </a:moveTo>
                  <a:cubicBezTo>
                    <a:pt x="533" y="1"/>
                    <a:pt x="0" y="533"/>
                    <a:pt x="0" y="1199"/>
                  </a:cubicBezTo>
                  <a:cubicBezTo>
                    <a:pt x="0" y="1842"/>
                    <a:pt x="533" y="2374"/>
                    <a:pt x="1176" y="2374"/>
                  </a:cubicBezTo>
                  <a:cubicBezTo>
                    <a:pt x="1841" y="2374"/>
                    <a:pt x="2351" y="1842"/>
                    <a:pt x="2351" y="1199"/>
                  </a:cubicBezTo>
                  <a:cubicBezTo>
                    <a:pt x="2351" y="533"/>
                    <a:pt x="1841" y="1"/>
                    <a:pt x="1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9"/>
            <p:cNvSpPr/>
            <p:nvPr/>
          </p:nvSpPr>
          <p:spPr>
            <a:xfrm rot="690462">
              <a:off x="445902" y="891409"/>
              <a:ext cx="39375" cy="39400"/>
            </a:xfrm>
            <a:custGeom>
              <a:avLst/>
              <a:gdLst/>
              <a:ahLst/>
              <a:cxnLst/>
              <a:rect l="l" t="t" r="r" b="b"/>
              <a:pathLst>
                <a:path w="1575" h="1576" extrusionOk="0">
                  <a:moveTo>
                    <a:pt x="799" y="0"/>
                  </a:moveTo>
                  <a:cubicBezTo>
                    <a:pt x="355" y="0"/>
                    <a:pt x="0" y="355"/>
                    <a:pt x="0" y="799"/>
                  </a:cubicBezTo>
                  <a:cubicBezTo>
                    <a:pt x="0" y="1220"/>
                    <a:pt x="355" y="1575"/>
                    <a:pt x="799" y="1575"/>
                  </a:cubicBezTo>
                  <a:cubicBezTo>
                    <a:pt x="1220" y="1575"/>
                    <a:pt x="1575" y="1220"/>
                    <a:pt x="1575" y="799"/>
                  </a:cubicBezTo>
                  <a:cubicBezTo>
                    <a:pt x="1575" y="355"/>
                    <a:pt x="1220" y="0"/>
                    <a:pt x="7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9"/>
            <p:cNvSpPr/>
            <p:nvPr/>
          </p:nvSpPr>
          <p:spPr>
            <a:xfrm rot="690462">
              <a:off x="634298" y="1468600"/>
              <a:ext cx="58800" cy="59375"/>
            </a:xfrm>
            <a:custGeom>
              <a:avLst/>
              <a:gdLst/>
              <a:ahLst/>
              <a:cxnLst/>
              <a:rect l="l" t="t" r="r" b="b"/>
              <a:pathLst>
                <a:path w="2352" h="2375" extrusionOk="0">
                  <a:moveTo>
                    <a:pt x="1176" y="1"/>
                  </a:moveTo>
                  <a:cubicBezTo>
                    <a:pt x="533" y="1"/>
                    <a:pt x="0" y="533"/>
                    <a:pt x="0" y="1199"/>
                  </a:cubicBezTo>
                  <a:cubicBezTo>
                    <a:pt x="0" y="1842"/>
                    <a:pt x="533" y="2374"/>
                    <a:pt x="1176" y="2374"/>
                  </a:cubicBezTo>
                  <a:cubicBezTo>
                    <a:pt x="1841" y="2374"/>
                    <a:pt x="2351" y="1842"/>
                    <a:pt x="2351" y="1199"/>
                  </a:cubicBezTo>
                  <a:cubicBezTo>
                    <a:pt x="2351" y="533"/>
                    <a:pt x="1841" y="1"/>
                    <a:pt x="1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9"/>
            <p:cNvSpPr/>
            <p:nvPr/>
          </p:nvSpPr>
          <p:spPr>
            <a:xfrm rot="690462">
              <a:off x="4760160" y="236337"/>
              <a:ext cx="58800" cy="59375"/>
            </a:xfrm>
            <a:custGeom>
              <a:avLst/>
              <a:gdLst/>
              <a:ahLst/>
              <a:cxnLst/>
              <a:rect l="l" t="t" r="r" b="b"/>
              <a:pathLst>
                <a:path w="2352" h="2375" extrusionOk="0">
                  <a:moveTo>
                    <a:pt x="1176" y="1"/>
                  </a:moveTo>
                  <a:cubicBezTo>
                    <a:pt x="533" y="1"/>
                    <a:pt x="0" y="533"/>
                    <a:pt x="0" y="1199"/>
                  </a:cubicBezTo>
                  <a:cubicBezTo>
                    <a:pt x="0" y="1842"/>
                    <a:pt x="533" y="2374"/>
                    <a:pt x="1176" y="2374"/>
                  </a:cubicBezTo>
                  <a:cubicBezTo>
                    <a:pt x="1841" y="2374"/>
                    <a:pt x="2351" y="1842"/>
                    <a:pt x="2351" y="1199"/>
                  </a:cubicBezTo>
                  <a:cubicBezTo>
                    <a:pt x="2351" y="533"/>
                    <a:pt x="1841" y="1"/>
                    <a:pt x="1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9"/>
            <p:cNvSpPr/>
            <p:nvPr/>
          </p:nvSpPr>
          <p:spPr>
            <a:xfrm rot="690462">
              <a:off x="2859285" y="4890900"/>
              <a:ext cx="58800" cy="59375"/>
            </a:xfrm>
            <a:custGeom>
              <a:avLst/>
              <a:gdLst/>
              <a:ahLst/>
              <a:cxnLst/>
              <a:rect l="l" t="t" r="r" b="b"/>
              <a:pathLst>
                <a:path w="2352" h="2375" extrusionOk="0">
                  <a:moveTo>
                    <a:pt x="1176" y="1"/>
                  </a:moveTo>
                  <a:cubicBezTo>
                    <a:pt x="533" y="1"/>
                    <a:pt x="0" y="533"/>
                    <a:pt x="0" y="1199"/>
                  </a:cubicBezTo>
                  <a:cubicBezTo>
                    <a:pt x="0" y="1842"/>
                    <a:pt x="533" y="2374"/>
                    <a:pt x="1176" y="2374"/>
                  </a:cubicBezTo>
                  <a:cubicBezTo>
                    <a:pt x="1841" y="2374"/>
                    <a:pt x="2351" y="1842"/>
                    <a:pt x="2351" y="1199"/>
                  </a:cubicBezTo>
                  <a:cubicBezTo>
                    <a:pt x="2351" y="533"/>
                    <a:pt x="1841" y="1"/>
                    <a:pt x="1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9"/>
            <p:cNvSpPr/>
            <p:nvPr/>
          </p:nvSpPr>
          <p:spPr>
            <a:xfrm rot="690462">
              <a:off x="3270302" y="4759234"/>
              <a:ext cx="39375" cy="39400"/>
            </a:xfrm>
            <a:custGeom>
              <a:avLst/>
              <a:gdLst/>
              <a:ahLst/>
              <a:cxnLst/>
              <a:rect l="l" t="t" r="r" b="b"/>
              <a:pathLst>
                <a:path w="1575" h="1576" extrusionOk="0">
                  <a:moveTo>
                    <a:pt x="799" y="0"/>
                  </a:moveTo>
                  <a:cubicBezTo>
                    <a:pt x="355" y="0"/>
                    <a:pt x="0" y="355"/>
                    <a:pt x="0" y="799"/>
                  </a:cubicBezTo>
                  <a:cubicBezTo>
                    <a:pt x="0" y="1220"/>
                    <a:pt x="355" y="1575"/>
                    <a:pt x="799" y="1575"/>
                  </a:cubicBezTo>
                  <a:cubicBezTo>
                    <a:pt x="1220" y="1575"/>
                    <a:pt x="1575" y="1220"/>
                    <a:pt x="1575" y="799"/>
                  </a:cubicBezTo>
                  <a:cubicBezTo>
                    <a:pt x="1575" y="355"/>
                    <a:pt x="1220" y="0"/>
                    <a:pt x="7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9"/>
            <p:cNvSpPr/>
            <p:nvPr/>
          </p:nvSpPr>
          <p:spPr>
            <a:xfrm rot="690462">
              <a:off x="233027" y="2631334"/>
              <a:ext cx="39375" cy="39400"/>
            </a:xfrm>
            <a:custGeom>
              <a:avLst/>
              <a:gdLst/>
              <a:ahLst/>
              <a:cxnLst/>
              <a:rect l="l" t="t" r="r" b="b"/>
              <a:pathLst>
                <a:path w="1575" h="1576" extrusionOk="0">
                  <a:moveTo>
                    <a:pt x="799" y="0"/>
                  </a:moveTo>
                  <a:cubicBezTo>
                    <a:pt x="355" y="0"/>
                    <a:pt x="0" y="355"/>
                    <a:pt x="0" y="799"/>
                  </a:cubicBezTo>
                  <a:cubicBezTo>
                    <a:pt x="0" y="1220"/>
                    <a:pt x="355" y="1575"/>
                    <a:pt x="799" y="1575"/>
                  </a:cubicBezTo>
                  <a:cubicBezTo>
                    <a:pt x="1220" y="1575"/>
                    <a:pt x="1575" y="1220"/>
                    <a:pt x="1575" y="799"/>
                  </a:cubicBezTo>
                  <a:cubicBezTo>
                    <a:pt x="1575" y="355"/>
                    <a:pt x="1220" y="0"/>
                    <a:pt x="7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9"/>
            <p:cNvSpPr/>
            <p:nvPr/>
          </p:nvSpPr>
          <p:spPr>
            <a:xfrm rot="690462">
              <a:off x="7575289" y="495959"/>
              <a:ext cx="39375" cy="39400"/>
            </a:xfrm>
            <a:custGeom>
              <a:avLst/>
              <a:gdLst/>
              <a:ahLst/>
              <a:cxnLst/>
              <a:rect l="l" t="t" r="r" b="b"/>
              <a:pathLst>
                <a:path w="1575" h="1576" extrusionOk="0">
                  <a:moveTo>
                    <a:pt x="799" y="0"/>
                  </a:moveTo>
                  <a:cubicBezTo>
                    <a:pt x="355" y="0"/>
                    <a:pt x="0" y="355"/>
                    <a:pt x="0" y="799"/>
                  </a:cubicBezTo>
                  <a:cubicBezTo>
                    <a:pt x="0" y="1220"/>
                    <a:pt x="355" y="1575"/>
                    <a:pt x="799" y="1575"/>
                  </a:cubicBezTo>
                  <a:cubicBezTo>
                    <a:pt x="1220" y="1575"/>
                    <a:pt x="1575" y="1220"/>
                    <a:pt x="1575" y="799"/>
                  </a:cubicBezTo>
                  <a:cubicBezTo>
                    <a:pt x="1575" y="355"/>
                    <a:pt x="1220" y="0"/>
                    <a:pt x="7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9"/>
            <p:cNvSpPr/>
            <p:nvPr/>
          </p:nvSpPr>
          <p:spPr>
            <a:xfrm rot="690462">
              <a:off x="8329637" y="4636317"/>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9"/>
            <p:cNvSpPr/>
            <p:nvPr/>
          </p:nvSpPr>
          <p:spPr>
            <a:xfrm rot="690462">
              <a:off x="238012" y="251304"/>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9"/>
            <p:cNvSpPr/>
            <p:nvPr/>
          </p:nvSpPr>
          <p:spPr>
            <a:xfrm rot="690462">
              <a:off x="238012" y="4457929"/>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9"/>
            <p:cNvSpPr/>
            <p:nvPr/>
          </p:nvSpPr>
          <p:spPr>
            <a:xfrm rot="690462">
              <a:off x="750085" y="3422937"/>
              <a:ext cx="58800" cy="59375"/>
            </a:xfrm>
            <a:custGeom>
              <a:avLst/>
              <a:gdLst/>
              <a:ahLst/>
              <a:cxnLst/>
              <a:rect l="l" t="t" r="r" b="b"/>
              <a:pathLst>
                <a:path w="2352" h="2375" extrusionOk="0">
                  <a:moveTo>
                    <a:pt x="1176" y="1"/>
                  </a:moveTo>
                  <a:cubicBezTo>
                    <a:pt x="533" y="1"/>
                    <a:pt x="0" y="533"/>
                    <a:pt x="0" y="1199"/>
                  </a:cubicBezTo>
                  <a:cubicBezTo>
                    <a:pt x="0" y="1842"/>
                    <a:pt x="533" y="2374"/>
                    <a:pt x="1176" y="2374"/>
                  </a:cubicBezTo>
                  <a:cubicBezTo>
                    <a:pt x="1841" y="2374"/>
                    <a:pt x="2351" y="1842"/>
                    <a:pt x="2351" y="1199"/>
                  </a:cubicBezTo>
                  <a:cubicBezTo>
                    <a:pt x="2351" y="533"/>
                    <a:pt x="1841" y="1"/>
                    <a:pt x="1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CUSTOM_9">
    <p:spTree>
      <p:nvGrpSpPr>
        <p:cNvPr id="1" name="Shape 982"/>
        <p:cNvGrpSpPr/>
        <p:nvPr/>
      </p:nvGrpSpPr>
      <p:grpSpPr>
        <a:xfrm>
          <a:off x="0" y="0"/>
          <a:ext cx="0" cy="0"/>
          <a:chOff x="0" y="0"/>
          <a:chExt cx="0" cy="0"/>
        </a:xfrm>
      </p:grpSpPr>
      <p:sp>
        <p:nvSpPr>
          <p:cNvPr id="983" name="Google Shape;983;p22"/>
          <p:cNvSpPr/>
          <p:nvPr/>
        </p:nvSpPr>
        <p:spPr>
          <a:xfrm rot="8100000">
            <a:off x="778616" y="1006462"/>
            <a:ext cx="2115355" cy="892791"/>
          </a:xfrm>
          <a:custGeom>
            <a:avLst/>
            <a:gdLst/>
            <a:ahLst/>
            <a:cxnLst/>
            <a:rect l="l" t="t" r="r" b="b"/>
            <a:pathLst>
              <a:path w="84615" h="35712" extrusionOk="0">
                <a:moveTo>
                  <a:pt x="2066" y="0"/>
                </a:moveTo>
                <a:cubicBezTo>
                  <a:pt x="1315" y="0"/>
                  <a:pt x="709" y="704"/>
                  <a:pt x="422" y="2673"/>
                </a:cubicBezTo>
                <a:cubicBezTo>
                  <a:pt x="0" y="5534"/>
                  <a:pt x="2551" y="7109"/>
                  <a:pt x="4148" y="9105"/>
                </a:cubicBezTo>
                <a:cubicBezTo>
                  <a:pt x="8961" y="15071"/>
                  <a:pt x="13552" y="20195"/>
                  <a:pt x="20250" y="24209"/>
                </a:cubicBezTo>
                <a:cubicBezTo>
                  <a:pt x="27990" y="28800"/>
                  <a:pt x="36685" y="31595"/>
                  <a:pt x="45446" y="33569"/>
                </a:cubicBezTo>
                <a:cubicBezTo>
                  <a:pt x="50933" y="34806"/>
                  <a:pt x="56645" y="35712"/>
                  <a:pt x="62264" y="35712"/>
                </a:cubicBezTo>
                <a:cubicBezTo>
                  <a:pt x="67524" y="35712"/>
                  <a:pt x="72702" y="34918"/>
                  <a:pt x="77539" y="32859"/>
                </a:cubicBezTo>
                <a:cubicBezTo>
                  <a:pt x="79646" y="31950"/>
                  <a:pt x="81731" y="30752"/>
                  <a:pt x="83039" y="28867"/>
                </a:cubicBezTo>
                <a:cubicBezTo>
                  <a:pt x="84326" y="26982"/>
                  <a:pt x="84614" y="24254"/>
                  <a:pt x="83195" y="22457"/>
                </a:cubicBezTo>
                <a:cubicBezTo>
                  <a:pt x="81852" y="20747"/>
                  <a:pt x="79548" y="20378"/>
                  <a:pt x="77321" y="20378"/>
                </a:cubicBezTo>
                <a:cubicBezTo>
                  <a:pt x="76862" y="20378"/>
                  <a:pt x="76407" y="20394"/>
                  <a:pt x="75964" y="20417"/>
                </a:cubicBezTo>
                <a:cubicBezTo>
                  <a:pt x="67693" y="20819"/>
                  <a:pt x="59396" y="21933"/>
                  <a:pt x="51141" y="21933"/>
                </a:cubicBezTo>
                <a:cubicBezTo>
                  <a:pt x="48483" y="21933"/>
                  <a:pt x="45830" y="21817"/>
                  <a:pt x="43183" y="21526"/>
                </a:cubicBezTo>
                <a:cubicBezTo>
                  <a:pt x="29232" y="19973"/>
                  <a:pt x="16058" y="13364"/>
                  <a:pt x="6299" y="3339"/>
                </a:cubicBezTo>
                <a:cubicBezTo>
                  <a:pt x="5042" y="2039"/>
                  <a:pt x="3344" y="0"/>
                  <a:pt x="2066" y="0"/>
                </a:cubicBezTo>
                <a:close/>
              </a:path>
            </a:pathLst>
          </a:custGeom>
          <a:solidFill>
            <a:srgbClr val="273D63">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2"/>
          <p:cNvSpPr/>
          <p:nvPr/>
        </p:nvSpPr>
        <p:spPr>
          <a:xfrm rot="-1228092">
            <a:off x="-821931" y="170586"/>
            <a:ext cx="5642077" cy="1403650"/>
          </a:xfrm>
          <a:custGeom>
            <a:avLst/>
            <a:gdLst/>
            <a:ahLst/>
            <a:cxnLst/>
            <a:rect l="l" t="t" r="r" b="b"/>
            <a:pathLst>
              <a:path w="225675" h="56144" extrusionOk="0">
                <a:moveTo>
                  <a:pt x="102413" y="1"/>
                </a:moveTo>
                <a:cubicBezTo>
                  <a:pt x="98976" y="1"/>
                  <a:pt x="95552" y="331"/>
                  <a:pt x="92155" y="1109"/>
                </a:cubicBezTo>
                <a:cubicBezTo>
                  <a:pt x="86300" y="2462"/>
                  <a:pt x="80866" y="5079"/>
                  <a:pt x="75476" y="7674"/>
                </a:cubicBezTo>
                <a:lnTo>
                  <a:pt x="45911" y="21935"/>
                </a:lnTo>
                <a:cubicBezTo>
                  <a:pt x="32426" y="28456"/>
                  <a:pt x="18187" y="34955"/>
                  <a:pt x="6632" y="44669"/>
                </a:cubicBezTo>
                <a:cubicBezTo>
                  <a:pt x="2418" y="48240"/>
                  <a:pt x="0" y="52299"/>
                  <a:pt x="6255" y="55138"/>
                </a:cubicBezTo>
                <a:cubicBezTo>
                  <a:pt x="7807" y="55845"/>
                  <a:pt x="9338" y="56144"/>
                  <a:pt x="10842" y="56144"/>
                </a:cubicBezTo>
                <a:cubicBezTo>
                  <a:pt x="14905" y="56144"/>
                  <a:pt x="18774" y="53962"/>
                  <a:pt x="22335" y="51744"/>
                </a:cubicBezTo>
                <a:cubicBezTo>
                  <a:pt x="29033" y="47530"/>
                  <a:pt x="34955" y="42207"/>
                  <a:pt x="41054" y="37173"/>
                </a:cubicBezTo>
                <a:cubicBezTo>
                  <a:pt x="55759" y="25063"/>
                  <a:pt x="72726" y="14860"/>
                  <a:pt x="91534" y="11777"/>
                </a:cubicBezTo>
                <a:cubicBezTo>
                  <a:pt x="96278" y="11008"/>
                  <a:pt x="101072" y="10699"/>
                  <a:pt x="105876" y="10699"/>
                </a:cubicBezTo>
                <a:cubicBezTo>
                  <a:pt x="111178" y="10699"/>
                  <a:pt x="116493" y="11075"/>
                  <a:pt x="121764" y="11622"/>
                </a:cubicBezTo>
                <a:cubicBezTo>
                  <a:pt x="132189" y="12731"/>
                  <a:pt x="142568" y="14527"/>
                  <a:pt x="152571" y="17610"/>
                </a:cubicBezTo>
                <a:cubicBezTo>
                  <a:pt x="163639" y="21026"/>
                  <a:pt x="174174" y="25972"/>
                  <a:pt x="185153" y="29698"/>
                </a:cubicBezTo>
                <a:cubicBezTo>
                  <a:pt x="193626" y="32562"/>
                  <a:pt x="202536" y="34697"/>
                  <a:pt x="211434" y="34697"/>
                </a:cubicBezTo>
                <a:cubicBezTo>
                  <a:pt x="214041" y="34697"/>
                  <a:pt x="216648" y="34514"/>
                  <a:pt x="219242" y="34112"/>
                </a:cubicBezTo>
                <a:cubicBezTo>
                  <a:pt x="221682" y="33713"/>
                  <a:pt x="224499" y="32759"/>
                  <a:pt x="225120" y="30363"/>
                </a:cubicBezTo>
                <a:cubicBezTo>
                  <a:pt x="225674" y="28234"/>
                  <a:pt x="224055" y="26127"/>
                  <a:pt x="222303" y="24796"/>
                </a:cubicBezTo>
                <a:cubicBezTo>
                  <a:pt x="217379" y="21093"/>
                  <a:pt x="210925" y="20361"/>
                  <a:pt x="204803" y="19651"/>
                </a:cubicBezTo>
                <a:cubicBezTo>
                  <a:pt x="181094" y="16878"/>
                  <a:pt x="157650" y="12354"/>
                  <a:pt x="134606" y="6099"/>
                </a:cubicBezTo>
                <a:cubicBezTo>
                  <a:pt x="124065" y="3241"/>
                  <a:pt x="113179" y="1"/>
                  <a:pt x="102413" y="1"/>
                </a:cubicBezTo>
                <a:close/>
              </a:path>
            </a:pathLst>
          </a:custGeom>
          <a:solidFill>
            <a:srgbClr val="273D63">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2"/>
          <p:cNvSpPr txBox="1">
            <a:spLocks noGrp="1"/>
          </p:cNvSpPr>
          <p:nvPr>
            <p:ph type="title"/>
          </p:nvPr>
        </p:nvSpPr>
        <p:spPr>
          <a:xfrm>
            <a:off x="1103300" y="1165464"/>
            <a:ext cx="2554500" cy="1235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200"/>
              <a:buNone/>
              <a:defRPr sz="35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86" name="Google Shape;986;p22"/>
          <p:cNvSpPr txBox="1">
            <a:spLocks noGrp="1"/>
          </p:cNvSpPr>
          <p:nvPr>
            <p:ph type="subTitle" idx="1"/>
          </p:nvPr>
        </p:nvSpPr>
        <p:spPr>
          <a:xfrm>
            <a:off x="1103541" y="2633039"/>
            <a:ext cx="2554500" cy="1235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87" name="Google Shape;987;p22"/>
          <p:cNvSpPr/>
          <p:nvPr/>
        </p:nvSpPr>
        <p:spPr>
          <a:xfrm rot="-3366868">
            <a:off x="7068895" y="3499005"/>
            <a:ext cx="2115240" cy="892743"/>
          </a:xfrm>
          <a:custGeom>
            <a:avLst/>
            <a:gdLst/>
            <a:ahLst/>
            <a:cxnLst/>
            <a:rect l="l" t="t" r="r" b="b"/>
            <a:pathLst>
              <a:path w="84615" h="35712" extrusionOk="0">
                <a:moveTo>
                  <a:pt x="2066" y="0"/>
                </a:moveTo>
                <a:cubicBezTo>
                  <a:pt x="1315" y="0"/>
                  <a:pt x="709" y="704"/>
                  <a:pt x="422" y="2673"/>
                </a:cubicBezTo>
                <a:cubicBezTo>
                  <a:pt x="0" y="5534"/>
                  <a:pt x="2551" y="7109"/>
                  <a:pt x="4148" y="9105"/>
                </a:cubicBezTo>
                <a:cubicBezTo>
                  <a:pt x="8961" y="15071"/>
                  <a:pt x="13552" y="20195"/>
                  <a:pt x="20250" y="24209"/>
                </a:cubicBezTo>
                <a:cubicBezTo>
                  <a:pt x="27990" y="28800"/>
                  <a:pt x="36685" y="31595"/>
                  <a:pt x="45446" y="33569"/>
                </a:cubicBezTo>
                <a:cubicBezTo>
                  <a:pt x="50933" y="34806"/>
                  <a:pt x="56645" y="35712"/>
                  <a:pt x="62264" y="35712"/>
                </a:cubicBezTo>
                <a:cubicBezTo>
                  <a:pt x="67524" y="35712"/>
                  <a:pt x="72702" y="34918"/>
                  <a:pt x="77539" y="32859"/>
                </a:cubicBezTo>
                <a:cubicBezTo>
                  <a:pt x="79646" y="31950"/>
                  <a:pt x="81731" y="30752"/>
                  <a:pt x="83039" y="28867"/>
                </a:cubicBezTo>
                <a:cubicBezTo>
                  <a:pt x="84326" y="26982"/>
                  <a:pt x="84614" y="24254"/>
                  <a:pt x="83195" y="22457"/>
                </a:cubicBezTo>
                <a:cubicBezTo>
                  <a:pt x="81852" y="20747"/>
                  <a:pt x="79548" y="20378"/>
                  <a:pt x="77321" y="20378"/>
                </a:cubicBezTo>
                <a:cubicBezTo>
                  <a:pt x="76862" y="20378"/>
                  <a:pt x="76407" y="20394"/>
                  <a:pt x="75964" y="20417"/>
                </a:cubicBezTo>
                <a:cubicBezTo>
                  <a:pt x="67693" y="20819"/>
                  <a:pt x="59396" y="21933"/>
                  <a:pt x="51141" y="21933"/>
                </a:cubicBezTo>
                <a:cubicBezTo>
                  <a:pt x="48483" y="21933"/>
                  <a:pt x="45830" y="21817"/>
                  <a:pt x="43183" y="21526"/>
                </a:cubicBezTo>
                <a:cubicBezTo>
                  <a:pt x="29232" y="19973"/>
                  <a:pt x="16058" y="13364"/>
                  <a:pt x="6299" y="3339"/>
                </a:cubicBezTo>
                <a:cubicBezTo>
                  <a:pt x="5042" y="2039"/>
                  <a:pt x="3344" y="0"/>
                  <a:pt x="2066" y="0"/>
                </a:cubicBezTo>
                <a:close/>
              </a:path>
            </a:pathLst>
          </a:custGeom>
          <a:solidFill>
            <a:srgbClr val="273D63">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8" name="Google Shape;988;p22"/>
          <p:cNvGrpSpPr/>
          <p:nvPr/>
        </p:nvGrpSpPr>
        <p:grpSpPr>
          <a:xfrm>
            <a:off x="224095" y="237105"/>
            <a:ext cx="8695719" cy="4633533"/>
            <a:chOff x="224095" y="237105"/>
            <a:chExt cx="8695719" cy="4633533"/>
          </a:xfrm>
        </p:grpSpPr>
        <p:grpSp>
          <p:nvGrpSpPr>
            <p:cNvPr id="989" name="Google Shape;989;p22"/>
            <p:cNvGrpSpPr/>
            <p:nvPr/>
          </p:nvGrpSpPr>
          <p:grpSpPr>
            <a:xfrm rot="10800000" flipH="1">
              <a:off x="224095" y="237105"/>
              <a:ext cx="8695719" cy="4633533"/>
              <a:chOff x="570128" y="374167"/>
              <a:chExt cx="8695719" cy="4633533"/>
            </a:xfrm>
          </p:grpSpPr>
          <p:sp>
            <p:nvSpPr>
              <p:cNvPr id="990" name="Google Shape;990;p22"/>
              <p:cNvSpPr/>
              <p:nvPr/>
            </p:nvSpPr>
            <p:spPr>
              <a:xfrm rot="1974111" flipH="1">
                <a:off x="6962421" y="618187"/>
                <a:ext cx="39400" cy="39375"/>
              </a:xfrm>
              <a:custGeom>
                <a:avLst/>
                <a:gdLst/>
                <a:ahLst/>
                <a:cxnLst/>
                <a:rect l="l" t="t" r="r" b="b"/>
                <a:pathLst>
                  <a:path w="1576" h="1575" extrusionOk="0">
                    <a:moveTo>
                      <a:pt x="777" y="0"/>
                    </a:moveTo>
                    <a:cubicBezTo>
                      <a:pt x="356" y="0"/>
                      <a:pt x="1" y="355"/>
                      <a:pt x="1" y="776"/>
                    </a:cubicBezTo>
                    <a:cubicBezTo>
                      <a:pt x="1" y="1220"/>
                      <a:pt x="356" y="1575"/>
                      <a:pt x="777" y="1575"/>
                    </a:cubicBezTo>
                    <a:cubicBezTo>
                      <a:pt x="1221" y="1575"/>
                      <a:pt x="1575" y="1220"/>
                      <a:pt x="1575" y="776"/>
                    </a:cubicBezTo>
                    <a:cubicBezTo>
                      <a:pt x="1575" y="355"/>
                      <a:pt x="1221" y="0"/>
                      <a:pt x="7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2"/>
              <p:cNvSpPr/>
              <p:nvPr/>
            </p:nvSpPr>
            <p:spPr>
              <a:xfrm rot="1974111" flipH="1">
                <a:off x="8053291" y="413780"/>
                <a:ext cx="49375" cy="49375"/>
              </a:xfrm>
              <a:custGeom>
                <a:avLst/>
                <a:gdLst/>
                <a:ahLst/>
                <a:cxnLst/>
                <a:rect l="l" t="t" r="r" b="b"/>
                <a:pathLst>
                  <a:path w="1975" h="1975" extrusionOk="0">
                    <a:moveTo>
                      <a:pt x="999" y="0"/>
                    </a:moveTo>
                    <a:cubicBezTo>
                      <a:pt x="444" y="0"/>
                      <a:pt x="1" y="444"/>
                      <a:pt x="1" y="976"/>
                    </a:cubicBezTo>
                    <a:cubicBezTo>
                      <a:pt x="1" y="1531"/>
                      <a:pt x="444" y="1974"/>
                      <a:pt x="999" y="1974"/>
                    </a:cubicBezTo>
                    <a:cubicBezTo>
                      <a:pt x="1531" y="1974"/>
                      <a:pt x="1975" y="1531"/>
                      <a:pt x="1975" y="976"/>
                    </a:cubicBezTo>
                    <a:cubicBezTo>
                      <a:pt x="1975" y="444"/>
                      <a:pt x="1531" y="0"/>
                      <a:pt x="9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2"/>
              <p:cNvSpPr/>
              <p:nvPr/>
            </p:nvSpPr>
            <p:spPr>
              <a:xfrm rot="1974111" flipH="1">
                <a:off x="8990304" y="2745722"/>
                <a:ext cx="59375" cy="59350"/>
              </a:xfrm>
              <a:custGeom>
                <a:avLst/>
                <a:gdLst/>
                <a:ahLst/>
                <a:cxnLst/>
                <a:rect l="l" t="t" r="r" b="b"/>
                <a:pathLst>
                  <a:path w="2375" h="2374" extrusionOk="0">
                    <a:moveTo>
                      <a:pt x="1199" y="0"/>
                    </a:moveTo>
                    <a:cubicBezTo>
                      <a:pt x="533" y="0"/>
                      <a:pt x="1" y="533"/>
                      <a:pt x="1" y="1198"/>
                    </a:cubicBezTo>
                    <a:cubicBezTo>
                      <a:pt x="1" y="1841"/>
                      <a:pt x="533" y="2374"/>
                      <a:pt x="1199" y="2374"/>
                    </a:cubicBezTo>
                    <a:cubicBezTo>
                      <a:pt x="1842" y="2374"/>
                      <a:pt x="2374" y="1841"/>
                      <a:pt x="2374" y="1198"/>
                    </a:cubicBezTo>
                    <a:cubicBezTo>
                      <a:pt x="2374" y="533"/>
                      <a:pt x="1842" y="0"/>
                      <a:pt x="1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2"/>
              <p:cNvSpPr/>
              <p:nvPr/>
            </p:nvSpPr>
            <p:spPr>
              <a:xfrm rot="1974111" flipH="1">
                <a:off x="9207700" y="1435262"/>
                <a:ext cx="48800" cy="48825"/>
              </a:xfrm>
              <a:custGeom>
                <a:avLst/>
                <a:gdLst/>
                <a:ahLst/>
                <a:cxnLst/>
                <a:rect l="l" t="t" r="r" b="b"/>
                <a:pathLst>
                  <a:path w="1952" h="1953" extrusionOk="0">
                    <a:moveTo>
                      <a:pt x="976" y="0"/>
                    </a:moveTo>
                    <a:cubicBezTo>
                      <a:pt x="444" y="0"/>
                      <a:pt x="0" y="422"/>
                      <a:pt x="0" y="976"/>
                    </a:cubicBezTo>
                    <a:cubicBezTo>
                      <a:pt x="0" y="1531"/>
                      <a:pt x="444" y="1952"/>
                      <a:pt x="976" y="1952"/>
                    </a:cubicBezTo>
                    <a:cubicBezTo>
                      <a:pt x="1530" y="1952"/>
                      <a:pt x="1952" y="1531"/>
                      <a:pt x="1952" y="976"/>
                    </a:cubicBezTo>
                    <a:cubicBezTo>
                      <a:pt x="1952" y="422"/>
                      <a:pt x="1530" y="0"/>
                      <a:pt x="9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2"/>
              <p:cNvSpPr/>
              <p:nvPr/>
            </p:nvSpPr>
            <p:spPr>
              <a:xfrm rot="1974111" flipH="1">
                <a:off x="5090200" y="4636050"/>
                <a:ext cx="48800" cy="48825"/>
              </a:xfrm>
              <a:custGeom>
                <a:avLst/>
                <a:gdLst/>
                <a:ahLst/>
                <a:cxnLst/>
                <a:rect l="l" t="t" r="r" b="b"/>
                <a:pathLst>
                  <a:path w="1952" h="1953" extrusionOk="0">
                    <a:moveTo>
                      <a:pt x="976" y="0"/>
                    </a:moveTo>
                    <a:cubicBezTo>
                      <a:pt x="444" y="0"/>
                      <a:pt x="0" y="422"/>
                      <a:pt x="0" y="976"/>
                    </a:cubicBezTo>
                    <a:cubicBezTo>
                      <a:pt x="0" y="1531"/>
                      <a:pt x="444" y="1952"/>
                      <a:pt x="976" y="1952"/>
                    </a:cubicBezTo>
                    <a:cubicBezTo>
                      <a:pt x="1530" y="1952"/>
                      <a:pt x="1952" y="1531"/>
                      <a:pt x="1952" y="976"/>
                    </a:cubicBezTo>
                    <a:cubicBezTo>
                      <a:pt x="1952" y="422"/>
                      <a:pt x="1530" y="0"/>
                      <a:pt x="9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2"/>
              <p:cNvSpPr/>
              <p:nvPr/>
            </p:nvSpPr>
            <p:spPr>
              <a:xfrm rot="1974111" flipH="1">
                <a:off x="579475" y="2266537"/>
                <a:ext cx="48800" cy="48825"/>
              </a:xfrm>
              <a:custGeom>
                <a:avLst/>
                <a:gdLst/>
                <a:ahLst/>
                <a:cxnLst/>
                <a:rect l="l" t="t" r="r" b="b"/>
                <a:pathLst>
                  <a:path w="1952" h="1953" extrusionOk="0">
                    <a:moveTo>
                      <a:pt x="976" y="0"/>
                    </a:moveTo>
                    <a:cubicBezTo>
                      <a:pt x="444" y="0"/>
                      <a:pt x="0" y="422"/>
                      <a:pt x="0" y="976"/>
                    </a:cubicBezTo>
                    <a:cubicBezTo>
                      <a:pt x="0" y="1531"/>
                      <a:pt x="444" y="1952"/>
                      <a:pt x="976" y="1952"/>
                    </a:cubicBezTo>
                    <a:cubicBezTo>
                      <a:pt x="1530" y="1952"/>
                      <a:pt x="1952" y="1531"/>
                      <a:pt x="1952" y="976"/>
                    </a:cubicBezTo>
                    <a:cubicBezTo>
                      <a:pt x="1952" y="422"/>
                      <a:pt x="1530" y="0"/>
                      <a:pt x="9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2"/>
              <p:cNvSpPr/>
              <p:nvPr/>
            </p:nvSpPr>
            <p:spPr>
              <a:xfrm rot="1974111" flipH="1">
                <a:off x="701409" y="413777"/>
                <a:ext cx="49375" cy="49375"/>
              </a:xfrm>
              <a:custGeom>
                <a:avLst/>
                <a:gdLst/>
                <a:ahLst/>
                <a:cxnLst/>
                <a:rect l="l" t="t" r="r" b="b"/>
                <a:pathLst>
                  <a:path w="1975" h="1975" extrusionOk="0">
                    <a:moveTo>
                      <a:pt x="999" y="0"/>
                    </a:moveTo>
                    <a:cubicBezTo>
                      <a:pt x="444" y="0"/>
                      <a:pt x="1" y="444"/>
                      <a:pt x="1" y="976"/>
                    </a:cubicBezTo>
                    <a:cubicBezTo>
                      <a:pt x="1" y="1531"/>
                      <a:pt x="444" y="1974"/>
                      <a:pt x="999" y="1974"/>
                    </a:cubicBezTo>
                    <a:cubicBezTo>
                      <a:pt x="1531" y="1974"/>
                      <a:pt x="1975" y="1531"/>
                      <a:pt x="1975" y="976"/>
                    </a:cubicBezTo>
                    <a:cubicBezTo>
                      <a:pt x="1975" y="444"/>
                      <a:pt x="1531" y="0"/>
                      <a:pt x="9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2"/>
              <p:cNvSpPr/>
              <p:nvPr/>
            </p:nvSpPr>
            <p:spPr>
              <a:xfrm rot="1974111" flipH="1">
                <a:off x="7534350" y="4949537"/>
                <a:ext cx="48800" cy="48825"/>
              </a:xfrm>
              <a:custGeom>
                <a:avLst/>
                <a:gdLst/>
                <a:ahLst/>
                <a:cxnLst/>
                <a:rect l="l" t="t" r="r" b="b"/>
                <a:pathLst>
                  <a:path w="1952" h="1953" extrusionOk="0">
                    <a:moveTo>
                      <a:pt x="976" y="0"/>
                    </a:moveTo>
                    <a:cubicBezTo>
                      <a:pt x="444" y="0"/>
                      <a:pt x="0" y="422"/>
                      <a:pt x="0" y="976"/>
                    </a:cubicBezTo>
                    <a:cubicBezTo>
                      <a:pt x="0" y="1531"/>
                      <a:pt x="444" y="1952"/>
                      <a:pt x="976" y="1952"/>
                    </a:cubicBezTo>
                    <a:cubicBezTo>
                      <a:pt x="1530" y="1952"/>
                      <a:pt x="1952" y="1531"/>
                      <a:pt x="1952" y="976"/>
                    </a:cubicBezTo>
                    <a:cubicBezTo>
                      <a:pt x="1952" y="422"/>
                      <a:pt x="1530" y="0"/>
                      <a:pt x="9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2"/>
              <p:cNvSpPr/>
              <p:nvPr/>
            </p:nvSpPr>
            <p:spPr>
              <a:xfrm rot="1974111" flipH="1">
                <a:off x="8995309" y="4227615"/>
                <a:ext cx="49375" cy="49375"/>
              </a:xfrm>
              <a:custGeom>
                <a:avLst/>
                <a:gdLst/>
                <a:ahLst/>
                <a:cxnLst/>
                <a:rect l="l" t="t" r="r" b="b"/>
                <a:pathLst>
                  <a:path w="1975" h="1975" extrusionOk="0">
                    <a:moveTo>
                      <a:pt x="999" y="0"/>
                    </a:moveTo>
                    <a:cubicBezTo>
                      <a:pt x="444" y="0"/>
                      <a:pt x="1" y="444"/>
                      <a:pt x="1" y="976"/>
                    </a:cubicBezTo>
                    <a:cubicBezTo>
                      <a:pt x="1" y="1531"/>
                      <a:pt x="444" y="1974"/>
                      <a:pt x="999" y="1974"/>
                    </a:cubicBezTo>
                    <a:cubicBezTo>
                      <a:pt x="1531" y="1974"/>
                      <a:pt x="1975" y="1531"/>
                      <a:pt x="1975" y="976"/>
                    </a:cubicBezTo>
                    <a:cubicBezTo>
                      <a:pt x="1975" y="444"/>
                      <a:pt x="1531" y="0"/>
                      <a:pt x="9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2"/>
              <p:cNvSpPr/>
              <p:nvPr/>
            </p:nvSpPr>
            <p:spPr>
              <a:xfrm rot="690462">
                <a:off x="3067687" y="4949454"/>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2"/>
              <p:cNvSpPr/>
              <p:nvPr/>
            </p:nvSpPr>
            <p:spPr>
              <a:xfrm rot="690462">
                <a:off x="8426799" y="1068254"/>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2"/>
              <p:cNvSpPr/>
              <p:nvPr/>
            </p:nvSpPr>
            <p:spPr>
              <a:xfrm rot="690462">
                <a:off x="6743262" y="4544504"/>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2"/>
              <p:cNvSpPr/>
              <p:nvPr/>
            </p:nvSpPr>
            <p:spPr>
              <a:xfrm rot="690462">
                <a:off x="1591337" y="637154"/>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2"/>
              <p:cNvSpPr/>
              <p:nvPr/>
            </p:nvSpPr>
            <p:spPr>
              <a:xfrm rot="690462">
                <a:off x="840162" y="3363004"/>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2"/>
              <p:cNvSpPr/>
              <p:nvPr/>
            </p:nvSpPr>
            <p:spPr>
              <a:xfrm rot="1974111" flipH="1">
                <a:off x="3086684" y="413777"/>
                <a:ext cx="49375" cy="49375"/>
              </a:xfrm>
              <a:custGeom>
                <a:avLst/>
                <a:gdLst/>
                <a:ahLst/>
                <a:cxnLst/>
                <a:rect l="l" t="t" r="r" b="b"/>
                <a:pathLst>
                  <a:path w="1975" h="1975" extrusionOk="0">
                    <a:moveTo>
                      <a:pt x="999" y="0"/>
                    </a:moveTo>
                    <a:cubicBezTo>
                      <a:pt x="444" y="0"/>
                      <a:pt x="1" y="444"/>
                      <a:pt x="1" y="976"/>
                    </a:cubicBezTo>
                    <a:cubicBezTo>
                      <a:pt x="1" y="1531"/>
                      <a:pt x="444" y="1974"/>
                      <a:pt x="999" y="1974"/>
                    </a:cubicBezTo>
                    <a:cubicBezTo>
                      <a:pt x="1531" y="1974"/>
                      <a:pt x="1975" y="1531"/>
                      <a:pt x="1975" y="976"/>
                    </a:cubicBezTo>
                    <a:cubicBezTo>
                      <a:pt x="1975" y="444"/>
                      <a:pt x="1531" y="0"/>
                      <a:pt x="9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2"/>
              <p:cNvSpPr/>
              <p:nvPr/>
            </p:nvSpPr>
            <p:spPr>
              <a:xfrm rot="690462">
                <a:off x="8922562" y="376804"/>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2"/>
              <p:cNvSpPr/>
              <p:nvPr/>
            </p:nvSpPr>
            <p:spPr>
              <a:xfrm rot="1974111" flipH="1">
                <a:off x="647084" y="4411502"/>
                <a:ext cx="49375" cy="49375"/>
              </a:xfrm>
              <a:custGeom>
                <a:avLst/>
                <a:gdLst/>
                <a:ahLst/>
                <a:cxnLst/>
                <a:rect l="l" t="t" r="r" b="b"/>
                <a:pathLst>
                  <a:path w="1975" h="1975" extrusionOk="0">
                    <a:moveTo>
                      <a:pt x="999" y="0"/>
                    </a:moveTo>
                    <a:cubicBezTo>
                      <a:pt x="444" y="0"/>
                      <a:pt x="1" y="444"/>
                      <a:pt x="1" y="976"/>
                    </a:cubicBezTo>
                    <a:cubicBezTo>
                      <a:pt x="1" y="1531"/>
                      <a:pt x="444" y="1974"/>
                      <a:pt x="999" y="1974"/>
                    </a:cubicBezTo>
                    <a:cubicBezTo>
                      <a:pt x="1531" y="1974"/>
                      <a:pt x="1975" y="1531"/>
                      <a:pt x="1975" y="976"/>
                    </a:cubicBezTo>
                    <a:cubicBezTo>
                      <a:pt x="1975" y="444"/>
                      <a:pt x="1531" y="0"/>
                      <a:pt x="9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2"/>
              <p:cNvSpPr/>
              <p:nvPr/>
            </p:nvSpPr>
            <p:spPr>
              <a:xfrm rot="690462">
                <a:off x="1193912" y="4969492"/>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2"/>
              <p:cNvSpPr/>
              <p:nvPr/>
            </p:nvSpPr>
            <p:spPr>
              <a:xfrm rot="690462">
                <a:off x="5048812" y="376804"/>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2"/>
              <p:cNvSpPr/>
              <p:nvPr/>
            </p:nvSpPr>
            <p:spPr>
              <a:xfrm rot="690462">
                <a:off x="805487" y="1428554"/>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2"/>
              <p:cNvSpPr/>
              <p:nvPr/>
            </p:nvSpPr>
            <p:spPr>
              <a:xfrm rot="690462">
                <a:off x="2111537" y="4645754"/>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1" name="Google Shape;1011;p22"/>
            <p:cNvSpPr/>
            <p:nvPr/>
          </p:nvSpPr>
          <p:spPr>
            <a:xfrm rot="10109538" flipH="1">
              <a:off x="2295579" y="4511001"/>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2"/>
            <p:cNvSpPr/>
            <p:nvPr/>
          </p:nvSpPr>
          <p:spPr>
            <a:xfrm rot="10109538" flipH="1">
              <a:off x="5815479" y="4414801"/>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2"/>
            <p:cNvSpPr/>
            <p:nvPr/>
          </p:nvSpPr>
          <p:spPr>
            <a:xfrm rot="10109538" flipH="1">
              <a:off x="7984829" y="476226"/>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2"/>
            <p:cNvSpPr/>
            <p:nvPr/>
          </p:nvSpPr>
          <p:spPr>
            <a:xfrm rot="8825889">
              <a:off x="1183851" y="1143228"/>
              <a:ext cx="49375" cy="49375"/>
            </a:xfrm>
            <a:custGeom>
              <a:avLst/>
              <a:gdLst/>
              <a:ahLst/>
              <a:cxnLst/>
              <a:rect l="l" t="t" r="r" b="b"/>
              <a:pathLst>
                <a:path w="1975" h="1975" extrusionOk="0">
                  <a:moveTo>
                    <a:pt x="999" y="0"/>
                  </a:moveTo>
                  <a:cubicBezTo>
                    <a:pt x="444" y="0"/>
                    <a:pt x="1" y="444"/>
                    <a:pt x="1" y="976"/>
                  </a:cubicBezTo>
                  <a:cubicBezTo>
                    <a:pt x="1" y="1531"/>
                    <a:pt x="444" y="1974"/>
                    <a:pt x="999" y="1974"/>
                  </a:cubicBezTo>
                  <a:cubicBezTo>
                    <a:pt x="1531" y="1974"/>
                    <a:pt x="1975" y="1531"/>
                    <a:pt x="1975" y="976"/>
                  </a:cubicBezTo>
                  <a:cubicBezTo>
                    <a:pt x="1975" y="444"/>
                    <a:pt x="1531" y="0"/>
                    <a:pt x="9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11">
    <p:spTree>
      <p:nvGrpSpPr>
        <p:cNvPr id="1" name="Shape 1153"/>
        <p:cNvGrpSpPr/>
        <p:nvPr/>
      </p:nvGrpSpPr>
      <p:grpSpPr>
        <a:xfrm>
          <a:off x="0" y="0"/>
          <a:ext cx="0" cy="0"/>
          <a:chOff x="0" y="0"/>
          <a:chExt cx="0" cy="0"/>
        </a:xfrm>
      </p:grpSpPr>
      <p:sp>
        <p:nvSpPr>
          <p:cNvPr id="1154" name="Google Shape;1154;p25"/>
          <p:cNvSpPr/>
          <p:nvPr/>
        </p:nvSpPr>
        <p:spPr>
          <a:xfrm rot="9785994" flipH="1">
            <a:off x="1637896" y="1012866"/>
            <a:ext cx="2115346" cy="892788"/>
          </a:xfrm>
          <a:custGeom>
            <a:avLst/>
            <a:gdLst/>
            <a:ahLst/>
            <a:cxnLst/>
            <a:rect l="l" t="t" r="r" b="b"/>
            <a:pathLst>
              <a:path w="84615" h="35712" extrusionOk="0">
                <a:moveTo>
                  <a:pt x="2066" y="0"/>
                </a:moveTo>
                <a:cubicBezTo>
                  <a:pt x="1315" y="0"/>
                  <a:pt x="709" y="704"/>
                  <a:pt x="422" y="2673"/>
                </a:cubicBezTo>
                <a:cubicBezTo>
                  <a:pt x="0" y="5534"/>
                  <a:pt x="2551" y="7109"/>
                  <a:pt x="4148" y="9105"/>
                </a:cubicBezTo>
                <a:cubicBezTo>
                  <a:pt x="8961" y="15071"/>
                  <a:pt x="13552" y="20195"/>
                  <a:pt x="20250" y="24209"/>
                </a:cubicBezTo>
                <a:cubicBezTo>
                  <a:pt x="27990" y="28800"/>
                  <a:pt x="36685" y="31595"/>
                  <a:pt x="45446" y="33569"/>
                </a:cubicBezTo>
                <a:cubicBezTo>
                  <a:pt x="50933" y="34806"/>
                  <a:pt x="56645" y="35712"/>
                  <a:pt x="62264" y="35712"/>
                </a:cubicBezTo>
                <a:cubicBezTo>
                  <a:pt x="67524" y="35712"/>
                  <a:pt x="72702" y="34918"/>
                  <a:pt x="77539" y="32859"/>
                </a:cubicBezTo>
                <a:cubicBezTo>
                  <a:pt x="79646" y="31950"/>
                  <a:pt x="81731" y="30752"/>
                  <a:pt x="83039" y="28867"/>
                </a:cubicBezTo>
                <a:cubicBezTo>
                  <a:pt x="84326" y="26982"/>
                  <a:pt x="84614" y="24254"/>
                  <a:pt x="83195" y="22457"/>
                </a:cubicBezTo>
                <a:cubicBezTo>
                  <a:pt x="81852" y="20747"/>
                  <a:pt x="79548" y="20378"/>
                  <a:pt x="77321" y="20378"/>
                </a:cubicBezTo>
                <a:cubicBezTo>
                  <a:pt x="76862" y="20378"/>
                  <a:pt x="76407" y="20394"/>
                  <a:pt x="75964" y="20417"/>
                </a:cubicBezTo>
                <a:cubicBezTo>
                  <a:pt x="67693" y="20819"/>
                  <a:pt x="59396" y="21933"/>
                  <a:pt x="51141" y="21933"/>
                </a:cubicBezTo>
                <a:cubicBezTo>
                  <a:pt x="48483" y="21933"/>
                  <a:pt x="45830" y="21817"/>
                  <a:pt x="43183" y="21526"/>
                </a:cubicBezTo>
                <a:cubicBezTo>
                  <a:pt x="29232" y="19973"/>
                  <a:pt x="16058" y="13364"/>
                  <a:pt x="6299" y="3339"/>
                </a:cubicBezTo>
                <a:cubicBezTo>
                  <a:pt x="5042" y="2039"/>
                  <a:pt x="3344" y="0"/>
                  <a:pt x="2066" y="0"/>
                </a:cubicBezTo>
                <a:close/>
              </a:path>
            </a:pathLst>
          </a:custGeom>
          <a:solidFill>
            <a:srgbClr val="273D63">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5"/>
          <p:cNvSpPr/>
          <p:nvPr/>
        </p:nvSpPr>
        <p:spPr>
          <a:xfrm rot="-1841494" flipH="1">
            <a:off x="7237646" y="1282190"/>
            <a:ext cx="2115307" cy="892772"/>
          </a:xfrm>
          <a:custGeom>
            <a:avLst/>
            <a:gdLst/>
            <a:ahLst/>
            <a:cxnLst/>
            <a:rect l="l" t="t" r="r" b="b"/>
            <a:pathLst>
              <a:path w="84615" h="35712" extrusionOk="0">
                <a:moveTo>
                  <a:pt x="2066" y="0"/>
                </a:moveTo>
                <a:cubicBezTo>
                  <a:pt x="1315" y="0"/>
                  <a:pt x="709" y="704"/>
                  <a:pt x="422" y="2673"/>
                </a:cubicBezTo>
                <a:cubicBezTo>
                  <a:pt x="0" y="5534"/>
                  <a:pt x="2551" y="7109"/>
                  <a:pt x="4148" y="9105"/>
                </a:cubicBezTo>
                <a:cubicBezTo>
                  <a:pt x="8961" y="15071"/>
                  <a:pt x="13552" y="20195"/>
                  <a:pt x="20250" y="24209"/>
                </a:cubicBezTo>
                <a:cubicBezTo>
                  <a:pt x="27990" y="28800"/>
                  <a:pt x="36685" y="31595"/>
                  <a:pt x="45446" y="33569"/>
                </a:cubicBezTo>
                <a:cubicBezTo>
                  <a:pt x="50933" y="34806"/>
                  <a:pt x="56645" y="35712"/>
                  <a:pt x="62264" y="35712"/>
                </a:cubicBezTo>
                <a:cubicBezTo>
                  <a:pt x="67524" y="35712"/>
                  <a:pt x="72702" y="34918"/>
                  <a:pt x="77539" y="32859"/>
                </a:cubicBezTo>
                <a:cubicBezTo>
                  <a:pt x="79646" y="31950"/>
                  <a:pt x="81731" y="30752"/>
                  <a:pt x="83039" y="28867"/>
                </a:cubicBezTo>
                <a:cubicBezTo>
                  <a:pt x="84326" y="26982"/>
                  <a:pt x="84614" y="24254"/>
                  <a:pt x="83195" y="22457"/>
                </a:cubicBezTo>
                <a:cubicBezTo>
                  <a:pt x="81852" y="20747"/>
                  <a:pt x="79548" y="20378"/>
                  <a:pt x="77321" y="20378"/>
                </a:cubicBezTo>
                <a:cubicBezTo>
                  <a:pt x="76862" y="20378"/>
                  <a:pt x="76407" y="20394"/>
                  <a:pt x="75964" y="20417"/>
                </a:cubicBezTo>
                <a:cubicBezTo>
                  <a:pt x="67693" y="20819"/>
                  <a:pt x="59396" y="21933"/>
                  <a:pt x="51141" y="21933"/>
                </a:cubicBezTo>
                <a:cubicBezTo>
                  <a:pt x="48483" y="21933"/>
                  <a:pt x="45830" y="21817"/>
                  <a:pt x="43183" y="21526"/>
                </a:cubicBezTo>
                <a:cubicBezTo>
                  <a:pt x="29232" y="19973"/>
                  <a:pt x="16058" y="13364"/>
                  <a:pt x="6299" y="3339"/>
                </a:cubicBezTo>
                <a:cubicBezTo>
                  <a:pt x="5042" y="2039"/>
                  <a:pt x="3344" y="0"/>
                  <a:pt x="2066" y="0"/>
                </a:cubicBezTo>
                <a:close/>
              </a:path>
            </a:pathLst>
          </a:custGeom>
          <a:solidFill>
            <a:srgbClr val="273D63">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5"/>
          <p:cNvSpPr/>
          <p:nvPr/>
        </p:nvSpPr>
        <p:spPr>
          <a:xfrm rot="8409683" flipH="1">
            <a:off x="4130887" y="2752765"/>
            <a:ext cx="6980554" cy="2482173"/>
          </a:xfrm>
          <a:custGeom>
            <a:avLst/>
            <a:gdLst/>
            <a:ahLst/>
            <a:cxnLst/>
            <a:rect l="l" t="t" r="r" b="b"/>
            <a:pathLst>
              <a:path w="273471" h="99285" extrusionOk="0">
                <a:moveTo>
                  <a:pt x="82823" y="1"/>
                </a:moveTo>
                <a:cubicBezTo>
                  <a:pt x="70184" y="1"/>
                  <a:pt x="57604" y="4492"/>
                  <a:pt x="46931" y="11410"/>
                </a:cubicBezTo>
                <a:cubicBezTo>
                  <a:pt x="34068" y="19728"/>
                  <a:pt x="23665" y="31394"/>
                  <a:pt x="14461" y="43637"/>
                </a:cubicBezTo>
                <a:cubicBezTo>
                  <a:pt x="9426" y="50357"/>
                  <a:pt x="4613" y="57455"/>
                  <a:pt x="2307" y="65506"/>
                </a:cubicBezTo>
                <a:cubicBezTo>
                  <a:pt x="0" y="73579"/>
                  <a:pt x="510" y="82850"/>
                  <a:pt x="5501" y="89592"/>
                </a:cubicBezTo>
                <a:lnTo>
                  <a:pt x="5560" y="90352"/>
                </a:lnTo>
                <a:lnTo>
                  <a:pt x="5560" y="90352"/>
                </a:lnTo>
                <a:cubicBezTo>
                  <a:pt x="6366" y="84587"/>
                  <a:pt x="9253" y="78856"/>
                  <a:pt x="12332" y="73778"/>
                </a:cubicBezTo>
                <a:cubicBezTo>
                  <a:pt x="26482" y="50535"/>
                  <a:pt x="47819" y="29531"/>
                  <a:pt x="74678" y="25184"/>
                </a:cubicBezTo>
                <a:cubicBezTo>
                  <a:pt x="78719" y="24523"/>
                  <a:pt x="82796" y="24256"/>
                  <a:pt x="86885" y="24256"/>
                </a:cubicBezTo>
                <a:cubicBezTo>
                  <a:pt x="94333" y="24256"/>
                  <a:pt x="101823" y="25143"/>
                  <a:pt x="109211" y="26160"/>
                </a:cubicBezTo>
                <a:cubicBezTo>
                  <a:pt x="121942" y="27912"/>
                  <a:pt x="134784" y="30085"/>
                  <a:pt x="146472" y="35408"/>
                </a:cubicBezTo>
                <a:cubicBezTo>
                  <a:pt x="155654" y="39578"/>
                  <a:pt x="163860" y="45566"/>
                  <a:pt x="172377" y="51000"/>
                </a:cubicBezTo>
                <a:cubicBezTo>
                  <a:pt x="186262" y="59850"/>
                  <a:pt x="201011" y="67213"/>
                  <a:pt x="216425" y="73002"/>
                </a:cubicBezTo>
                <a:cubicBezTo>
                  <a:pt x="226473" y="76750"/>
                  <a:pt x="236852" y="79856"/>
                  <a:pt x="247543" y="80787"/>
                </a:cubicBezTo>
                <a:cubicBezTo>
                  <a:pt x="248949" y="80917"/>
                  <a:pt x="250383" y="81001"/>
                  <a:pt x="251815" y="81001"/>
                </a:cubicBezTo>
                <a:cubicBezTo>
                  <a:pt x="255782" y="81001"/>
                  <a:pt x="259732" y="80355"/>
                  <a:pt x="263024" y="78237"/>
                </a:cubicBezTo>
                <a:cubicBezTo>
                  <a:pt x="268791" y="74533"/>
                  <a:pt x="271119" y="67391"/>
                  <a:pt x="272605" y="60715"/>
                </a:cubicBezTo>
                <a:cubicBezTo>
                  <a:pt x="273115" y="58430"/>
                  <a:pt x="273470" y="55747"/>
                  <a:pt x="271873" y="54039"/>
                </a:cubicBezTo>
                <a:cubicBezTo>
                  <a:pt x="270565" y="52664"/>
                  <a:pt x="268480" y="52509"/>
                  <a:pt x="266573" y="52398"/>
                </a:cubicBezTo>
                <a:cubicBezTo>
                  <a:pt x="216004" y="49869"/>
                  <a:pt x="166810" y="34011"/>
                  <a:pt x="121165" y="12076"/>
                </a:cubicBezTo>
                <a:cubicBezTo>
                  <a:pt x="111340" y="7329"/>
                  <a:pt x="101404" y="2250"/>
                  <a:pt x="90602" y="587"/>
                </a:cubicBezTo>
                <a:cubicBezTo>
                  <a:pt x="88017" y="190"/>
                  <a:pt x="85419" y="1"/>
                  <a:pt x="82823" y="1"/>
                </a:cubicBezTo>
                <a:close/>
                <a:moveTo>
                  <a:pt x="5560" y="90352"/>
                </a:moveTo>
                <a:cubicBezTo>
                  <a:pt x="5140" y="93349"/>
                  <a:pt x="5284" y="96356"/>
                  <a:pt x="6255" y="99285"/>
                </a:cubicBezTo>
                <a:lnTo>
                  <a:pt x="5560" y="90352"/>
                </a:lnTo>
                <a:close/>
              </a:path>
            </a:pathLst>
          </a:custGeom>
          <a:solidFill>
            <a:srgbClr val="273D63">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5"/>
          <p:cNvSpPr/>
          <p:nvPr/>
        </p:nvSpPr>
        <p:spPr>
          <a:xfrm rot="-690462" flipH="1">
            <a:off x="387923" y="520862"/>
            <a:ext cx="58800" cy="59375"/>
          </a:xfrm>
          <a:custGeom>
            <a:avLst/>
            <a:gdLst/>
            <a:ahLst/>
            <a:cxnLst/>
            <a:rect l="l" t="t" r="r" b="b"/>
            <a:pathLst>
              <a:path w="2352" h="2375" extrusionOk="0">
                <a:moveTo>
                  <a:pt x="1176" y="1"/>
                </a:moveTo>
                <a:cubicBezTo>
                  <a:pt x="533" y="1"/>
                  <a:pt x="0" y="533"/>
                  <a:pt x="0" y="1199"/>
                </a:cubicBezTo>
                <a:cubicBezTo>
                  <a:pt x="0" y="1842"/>
                  <a:pt x="533" y="2374"/>
                  <a:pt x="1176" y="2374"/>
                </a:cubicBezTo>
                <a:cubicBezTo>
                  <a:pt x="1841" y="2374"/>
                  <a:pt x="2351" y="1842"/>
                  <a:pt x="2351" y="1199"/>
                </a:cubicBezTo>
                <a:cubicBezTo>
                  <a:pt x="2351" y="533"/>
                  <a:pt x="1841" y="1"/>
                  <a:pt x="1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5"/>
          <p:cNvSpPr/>
          <p:nvPr/>
        </p:nvSpPr>
        <p:spPr>
          <a:xfrm rot="-690462" flipH="1">
            <a:off x="1521758" y="17592"/>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5"/>
          <p:cNvSpPr/>
          <p:nvPr/>
        </p:nvSpPr>
        <p:spPr>
          <a:xfrm rot="-690462" flipH="1">
            <a:off x="5612819" y="332259"/>
            <a:ext cx="39375" cy="39400"/>
          </a:xfrm>
          <a:custGeom>
            <a:avLst/>
            <a:gdLst/>
            <a:ahLst/>
            <a:cxnLst/>
            <a:rect l="l" t="t" r="r" b="b"/>
            <a:pathLst>
              <a:path w="1575" h="1576" extrusionOk="0">
                <a:moveTo>
                  <a:pt x="799" y="0"/>
                </a:moveTo>
                <a:cubicBezTo>
                  <a:pt x="355" y="0"/>
                  <a:pt x="0" y="355"/>
                  <a:pt x="0" y="799"/>
                </a:cubicBezTo>
                <a:cubicBezTo>
                  <a:pt x="0" y="1220"/>
                  <a:pt x="355" y="1575"/>
                  <a:pt x="799" y="1575"/>
                </a:cubicBezTo>
                <a:cubicBezTo>
                  <a:pt x="1220" y="1575"/>
                  <a:pt x="1575" y="1220"/>
                  <a:pt x="1575" y="799"/>
                </a:cubicBezTo>
                <a:cubicBezTo>
                  <a:pt x="1575" y="355"/>
                  <a:pt x="1220" y="0"/>
                  <a:pt x="7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5"/>
          <p:cNvSpPr/>
          <p:nvPr/>
        </p:nvSpPr>
        <p:spPr>
          <a:xfrm rot="-690462" flipH="1">
            <a:off x="2386303" y="536252"/>
            <a:ext cx="25" cy="25"/>
          </a:xfrm>
          <a:custGeom>
            <a:avLst/>
            <a:gdLst/>
            <a:ahLst/>
            <a:cxnLst/>
            <a:rect l="l" t="t" r="r" b="b"/>
            <a:pathLst>
              <a:path w="1" h="1" extrusionOk="0">
                <a:moveTo>
                  <a:pt x="0" y="1"/>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5"/>
          <p:cNvSpPr/>
          <p:nvPr/>
        </p:nvSpPr>
        <p:spPr>
          <a:xfrm rot="-690462" flipH="1">
            <a:off x="1486173" y="3582450"/>
            <a:ext cx="58800" cy="59375"/>
          </a:xfrm>
          <a:custGeom>
            <a:avLst/>
            <a:gdLst/>
            <a:ahLst/>
            <a:cxnLst/>
            <a:rect l="l" t="t" r="r" b="b"/>
            <a:pathLst>
              <a:path w="2352" h="2375" extrusionOk="0">
                <a:moveTo>
                  <a:pt x="1176" y="1"/>
                </a:moveTo>
                <a:cubicBezTo>
                  <a:pt x="533" y="1"/>
                  <a:pt x="0" y="533"/>
                  <a:pt x="0" y="1199"/>
                </a:cubicBezTo>
                <a:cubicBezTo>
                  <a:pt x="0" y="1842"/>
                  <a:pt x="533" y="2374"/>
                  <a:pt x="1176" y="2374"/>
                </a:cubicBezTo>
                <a:cubicBezTo>
                  <a:pt x="1841" y="2374"/>
                  <a:pt x="2351" y="1842"/>
                  <a:pt x="2351" y="1199"/>
                </a:cubicBezTo>
                <a:cubicBezTo>
                  <a:pt x="2351" y="533"/>
                  <a:pt x="1841" y="1"/>
                  <a:pt x="1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5"/>
          <p:cNvSpPr/>
          <p:nvPr/>
        </p:nvSpPr>
        <p:spPr>
          <a:xfrm rot="-690462" flipH="1">
            <a:off x="2978258" y="1355979"/>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5"/>
          <p:cNvSpPr/>
          <p:nvPr/>
        </p:nvSpPr>
        <p:spPr>
          <a:xfrm rot="-690462" flipH="1">
            <a:off x="7543735" y="2020575"/>
            <a:ext cx="58800" cy="59375"/>
          </a:xfrm>
          <a:custGeom>
            <a:avLst/>
            <a:gdLst/>
            <a:ahLst/>
            <a:cxnLst/>
            <a:rect l="l" t="t" r="r" b="b"/>
            <a:pathLst>
              <a:path w="2352" h="2375" extrusionOk="0">
                <a:moveTo>
                  <a:pt x="1176" y="1"/>
                </a:moveTo>
                <a:cubicBezTo>
                  <a:pt x="533" y="1"/>
                  <a:pt x="0" y="533"/>
                  <a:pt x="0" y="1199"/>
                </a:cubicBezTo>
                <a:cubicBezTo>
                  <a:pt x="0" y="1842"/>
                  <a:pt x="533" y="2374"/>
                  <a:pt x="1176" y="2374"/>
                </a:cubicBezTo>
                <a:cubicBezTo>
                  <a:pt x="1841" y="2374"/>
                  <a:pt x="2351" y="1842"/>
                  <a:pt x="2351" y="1199"/>
                </a:cubicBezTo>
                <a:cubicBezTo>
                  <a:pt x="2351" y="533"/>
                  <a:pt x="1841" y="1"/>
                  <a:pt x="1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5"/>
          <p:cNvSpPr/>
          <p:nvPr/>
        </p:nvSpPr>
        <p:spPr>
          <a:xfrm rot="-690462" flipH="1">
            <a:off x="8398206" y="1396434"/>
            <a:ext cx="39375" cy="39400"/>
          </a:xfrm>
          <a:custGeom>
            <a:avLst/>
            <a:gdLst/>
            <a:ahLst/>
            <a:cxnLst/>
            <a:rect l="l" t="t" r="r" b="b"/>
            <a:pathLst>
              <a:path w="1575" h="1576" extrusionOk="0">
                <a:moveTo>
                  <a:pt x="799" y="0"/>
                </a:moveTo>
                <a:cubicBezTo>
                  <a:pt x="355" y="0"/>
                  <a:pt x="0" y="355"/>
                  <a:pt x="0" y="799"/>
                </a:cubicBezTo>
                <a:cubicBezTo>
                  <a:pt x="0" y="1220"/>
                  <a:pt x="355" y="1575"/>
                  <a:pt x="799" y="1575"/>
                </a:cubicBezTo>
                <a:cubicBezTo>
                  <a:pt x="1220" y="1575"/>
                  <a:pt x="1575" y="1220"/>
                  <a:pt x="1575" y="799"/>
                </a:cubicBezTo>
                <a:cubicBezTo>
                  <a:pt x="1575" y="355"/>
                  <a:pt x="1220" y="0"/>
                  <a:pt x="7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5"/>
          <p:cNvSpPr/>
          <p:nvPr/>
        </p:nvSpPr>
        <p:spPr>
          <a:xfrm rot="-690462" flipH="1">
            <a:off x="8770198" y="2090500"/>
            <a:ext cx="58800" cy="59375"/>
          </a:xfrm>
          <a:custGeom>
            <a:avLst/>
            <a:gdLst/>
            <a:ahLst/>
            <a:cxnLst/>
            <a:rect l="l" t="t" r="r" b="b"/>
            <a:pathLst>
              <a:path w="2352" h="2375" extrusionOk="0">
                <a:moveTo>
                  <a:pt x="1176" y="1"/>
                </a:moveTo>
                <a:cubicBezTo>
                  <a:pt x="533" y="1"/>
                  <a:pt x="0" y="533"/>
                  <a:pt x="0" y="1199"/>
                </a:cubicBezTo>
                <a:cubicBezTo>
                  <a:pt x="0" y="1842"/>
                  <a:pt x="533" y="2374"/>
                  <a:pt x="1176" y="2374"/>
                </a:cubicBezTo>
                <a:cubicBezTo>
                  <a:pt x="1841" y="2374"/>
                  <a:pt x="2351" y="1842"/>
                  <a:pt x="2351" y="1199"/>
                </a:cubicBezTo>
                <a:cubicBezTo>
                  <a:pt x="2351" y="533"/>
                  <a:pt x="1841" y="1"/>
                  <a:pt x="1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5"/>
          <p:cNvSpPr/>
          <p:nvPr/>
        </p:nvSpPr>
        <p:spPr>
          <a:xfrm rot="-690462" flipH="1">
            <a:off x="4081998" y="1836150"/>
            <a:ext cx="58800" cy="59375"/>
          </a:xfrm>
          <a:custGeom>
            <a:avLst/>
            <a:gdLst/>
            <a:ahLst/>
            <a:cxnLst/>
            <a:rect l="l" t="t" r="r" b="b"/>
            <a:pathLst>
              <a:path w="2352" h="2375" extrusionOk="0">
                <a:moveTo>
                  <a:pt x="1176" y="1"/>
                </a:moveTo>
                <a:cubicBezTo>
                  <a:pt x="533" y="1"/>
                  <a:pt x="0" y="533"/>
                  <a:pt x="0" y="1199"/>
                </a:cubicBezTo>
                <a:cubicBezTo>
                  <a:pt x="0" y="1842"/>
                  <a:pt x="533" y="2374"/>
                  <a:pt x="1176" y="2374"/>
                </a:cubicBezTo>
                <a:cubicBezTo>
                  <a:pt x="1841" y="2374"/>
                  <a:pt x="2351" y="1842"/>
                  <a:pt x="2351" y="1199"/>
                </a:cubicBezTo>
                <a:cubicBezTo>
                  <a:pt x="2351" y="533"/>
                  <a:pt x="1841" y="1"/>
                  <a:pt x="1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5"/>
          <p:cNvSpPr/>
          <p:nvPr/>
        </p:nvSpPr>
        <p:spPr>
          <a:xfrm rot="-690462" flipH="1">
            <a:off x="4446260" y="4084500"/>
            <a:ext cx="58800" cy="59375"/>
          </a:xfrm>
          <a:custGeom>
            <a:avLst/>
            <a:gdLst/>
            <a:ahLst/>
            <a:cxnLst/>
            <a:rect l="l" t="t" r="r" b="b"/>
            <a:pathLst>
              <a:path w="2352" h="2375" extrusionOk="0">
                <a:moveTo>
                  <a:pt x="1176" y="1"/>
                </a:moveTo>
                <a:cubicBezTo>
                  <a:pt x="533" y="1"/>
                  <a:pt x="0" y="533"/>
                  <a:pt x="0" y="1199"/>
                </a:cubicBezTo>
                <a:cubicBezTo>
                  <a:pt x="0" y="1842"/>
                  <a:pt x="533" y="2374"/>
                  <a:pt x="1176" y="2374"/>
                </a:cubicBezTo>
                <a:cubicBezTo>
                  <a:pt x="1841" y="2374"/>
                  <a:pt x="2351" y="1842"/>
                  <a:pt x="2351" y="1199"/>
                </a:cubicBezTo>
                <a:cubicBezTo>
                  <a:pt x="2351" y="533"/>
                  <a:pt x="1841" y="1"/>
                  <a:pt x="1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5"/>
          <p:cNvSpPr/>
          <p:nvPr/>
        </p:nvSpPr>
        <p:spPr>
          <a:xfrm rot="-690462" flipH="1">
            <a:off x="2136321" y="4322367"/>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5"/>
          <p:cNvSpPr/>
          <p:nvPr/>
        </p:nvSpPr>
        <p:spPr>
          <a:xfrm rot="-690462" flipH="1">
            <a:off x="2128896" y="2660179"/>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5"/>
          <p:cNvSpPr/>
          <p:nvPr/>
        </p:nvSpPr>
        <p:spPr>
          <a:xfrm rot="-690462" flipH="1">
            <a:off x="5957769" y="4683034"/>
            <a:ext cx="39375" cy="39400"/>
          </a:xfrm>
          <a:custGeom>
            <a:avLst/>
            <a:gdLst/>
            <a:ahLst/>
            <a:cxnLst/>
            <a:rect l="l" t="t" r="r" b="b"/>
            <a:pathLst>
              <a:path w="1575" h="1576" extrusionOk="0">
                <a:moveTo>
                  <a:pt x="799" y="0"/>
                </a:moveTo>
                <a:cubicBezTo>
                  <a:pt x="355" y="0"/>
                  <a:pt x="0" y="355"/>
                  <a:pt x="0" y="799"/>
                </a:cubicBezTo>
                <a:cubicBezTo>
                  <a:pt x="0" y="1220"/>
                  <a:pt x="355" y="1575"/>
                  <a:pt x="799" y="1575"/>
                </a:cubicBezTo>
                <a:cubicBezTo>
                  <a:pt x="1220" y="1575"/>
                  <a:pt x="1575" y="1220"/>
                  <a:pt x="1575" y="799"/>
                </a:cubicBezTo>
                <a:cubicBezTo>
                  <a:pt x="1575" y="355"/>
                  <a:pt x="1220" y="0"/>
                  <a:pt x="7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5"/>
          <p:cNvSpPr/>
          <p:nvPr/>
        </p:nvSpPr>
        <p:spPr>
          <a:xfrm rot="-690462" flipH="1">
            <a:off x="8163244" y="747859"/>
            <a:ext cx="39375" cy="39400"/>
          </a:xfrm>
          <a:custGeom>
            <a:avLst/>
            <a:gdLst/>
            <a:ahLst/>
            <a:cxnLst/>
            <a:rect l="l" t="t" r="r" b="b"/>
            <a:pathLst>
              <a:path w="1575" h="1576" extrusionOk="0">
                <a:moveTo>
                  <a:pt x="799" y="0"/>
                </a:moveTo>
                <a:cubicBezTo>
                  <a:pt x="355" y="0"/>
                  <a:pt x="0" y="355"/>
                  <a:pt x="0" y="799"/>
                </a:cubicBezTo>
                <a:cubicBezTo>
                  <a:pt x="0" y="1220"/>
                  <a:pt x="355" y="1575"/>
                  <a:pt x="799" y="1575"/>
                </a:cubicBezTo>
                <a:cubicBezTo>
                  <a:pt x="1220" y="1575"/>
                  <a:pt x="1575" y="1220"/>
                  <a:pt x="1575" y="799"/>
                </a:cubicBezTo>
                <a:cubicBezTo>
                  <a:pt x="1575" y="355"/>
                  <a:pt x="1220" y="0"/>
                  <a:pt x="7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5"/>
          <p:cNvSpPr/>
          <p:nvPr/>
        </p:nvSpPr>
        <p:spPr>
          <a:xfrm rot="-690462" flipH="1">
            <a:off x="1015256" y="998134"/>
            <a:ext cx="39375" cy="39400"/>
          </a:xfrm>
          <a:custGeom>
            <a:avLst/>
            <a:gdLst/>
            <a:ahLst/>
            <a:cxnLst/>
            <a:rect l="l" t="t" r="r" b="b"/>
            <a:pathLst>
              <a:path w="1575" h="1576" extrusionOk="0">
                <a:moveTo>
                  <a:pt x="799" y="0"/>
                </a:moveTo>
                <a:cubicBezTo>
                  <a:pt x="355" y="0"/>
                  <a:pt x="0" y="355"/>
                  <a:pt x="0" y="799"/>
                </a:cubicBezTo>
                <a:cubicBezTo>
                  <a:pt x="0" y="1220"/>
                  <a:pt x="355" y="1575"/>
                  <a:pt x="799" y="1575"/>
                </a:cubicBezTo>
                <a:cubicBezTo>
                  <a:pt x="1220" y="1575"/>
                  <a:pt x="1575" y="1220"/>
                  <a:pt x="1575" y="799"/>
                </a:cubicBezTo>
                <a:cubicBezTo>
                  <a:pt x="1575" y="355"/>
                  <a:pt x="1220" y="0"/>
                  <a:pt x="7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5"/>
          <p:cNvSpPr/>
          <p:nvPr/>
        </p:nvSpPr>
        <p:spPr>
          <a:xfrm rot="-690462" flipH="1">
            <a:off x="1060808" y="4636317"/>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5"/>
          <p:cNvSpPr/>
          <p:nvPr/>
        </p:nvSpPr>
        <p:spPr>
          <a:xfrm rot="-690462" flipH="1">
            <a:off x="5219208" y="4636304"/>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5"/>
          <p:cNvSpPr/>
          <p:nvPr/>
        </p:nvSpPr>
        <p:spPr>
          <a:xfrm rot="-690462" flipH="1">
            <a:off x="6412498" y="4313225"/>
            <a:ext cx="58800" cy="59375"/>
          </a:xfrm>
          <a:custGeom>
            <a:avLst/>
            <a:gdLst/>
            <a:ahLst/>
            <a:cxnLst/>
            <a:rect l="l" t="t" r="r" b="b"/>
            <a:pathLst>
              <a:path w="2352" h="2375" extrusionOk="0">
                <a:moveTo>
                  <a:pt x="1176" y="1"/>
                </a:moveTo>
                <a:cubicBezTo>
                  <a:pt x="533" y="1"/>
                  <a:pt x="0" y="533"/>
                  <a:pt x="0" y="1199"/>
                </a:cubicBezTo>
                <a:cubicBezTo>
                  <a:pt x="0" y="1842"/>
                  <a:pt x="533" y="2374"/>
                  <a:pt x="1176" y="2374"/>
                </a:cubicBezTo>
                <a:cubicBezTo>
                  <a:pt x="1841" y="2374"/>
                  <a:pt x="2351" y="1842"/>
                  <a:pt x="2351" y="1199"/>
                </a:cubicBezTo>
                <a:cubicBezTo>
                  <a:pt x="2351" y="533"/>
                  <a:pt x="1841" y="1"/>
                  <a:pt x="1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5"/>
          <p:cNvSpPr/>
          <p:nvPr/>
        </p:nvSpPr>
        <p:spPr>
          <a:xfrm rot="-690462" flipH="1">
            <a:off x="6354210" y="380475"/>
            <a:ext cx="58800" cy="59375"/>
          </a:xfrm>
          <a:custGeom>
            <a:avLst/>
            <a:gdLst/>
            <a:ahLst/>
            <a:cxnLst/>
            <a:rect l="l" t="t" r="r" b="b"/>
            <a:pathLst>
              <a:path w="2352" h="2375" extrusionOk="0">
                <a:moveTo>
                  <a:pt x="1176" y="1"/>
                </a:moveTo>
                <a:cubicBezTo>
                  <a:pt x="533" y="1"/>
                  <a:pt x="0" y="533"/>
                  <a:pt x="0" y="1199"/>
                </a:cubicBezTo>
                <a:cubicBezTo>
                  <a:pt x="0" y="1842"/>
                  <a:pt x="533" y="2374"/>
                  <a:pt x="1176" y="2374"/>
                </a:cubicBezTo>
                <a:cubicBezTo>
                  <a:pt x="1841" y="2374"/>
                  <a:pt x="2351" y="1842"/>
                  <a:pt x="2351" y="1199"/>
                </a:cubicBezTo>
                <a:cubicBezTo>
                  <a:pt x="2351" y="533"/>
                  <a:pt x="1841" y="1"/>
                  <a:pt x="1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5"/>
          <p:cNvSpPr/>
          <p:nvPr/>
        </p:nvSpPr>
        <p:spPr>
          <a:xfrm rot="-690462" flipH="1">
            <a:off x="8423223" y="4673050"/>
            <a:ext cx="58800" cy="59375"/>
          </a:xfrm>
          <a:custGeom>
            <a:avLst/>
            <a:gdLst/>
            <a:ahLst/>
            <a:cxnLst/>
            <a:rect l="l" t="t" r="r" b="b"/>
            <a:pathLst>
              <a:path w="2352" h="2375" extrusionOk="0">
                <a:moveTo>
                  <a:pt x="1176" y="1"/>
                </a:moveTo>
                <a:cubicBezTo>
                  <a:pt x="533" y="1"/>
                  <a:pt x="0" y="533"/>
                  <a:pt x="0" y="1199"/>
                </a:cubicBezTo>
                <a:cubicBezTo>
                  <a:pt x="0" y="1842"/>
                  <a:pt x="533" y="2374"/>
                  <a:pt x="1176" y="2374"/>
                </a:cubicBezTo>
                <a:cubicBezTo>
                  <a:pt x="1841" y="2374"/>
                  <a:pt x="2351" y="1842"/>
                  <a:pt x="2351" y="1199"/>
                </a:cubicBezTo>
                <a:cubicBezTo>
                  <a:pt x="2351" y="533"/>
                  <a:pt x="1841" y="1"/>
                  <a:pt x="1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5"/>
          <p:cNvSpPr/>
          <p:nvPr/>
        </p:nvSpPr>
        <p:spPr>
          <a:xfrm rot="-690462" flipH="1">
            <a:off x="4091706" y="4917384"/>
            <a:ext cx="39375" cy="39400"/>
          </a:xfrm>
          <a:custGeom>
            <a:avLst/>
            <a:gdLst/>
            <a:ahLst/>
            <a:cxnLst/>
            <a:rect l="l" t="t" r="r" b="b"/>
            <a:pathLst>
              <a:path w="1575" h="1576" extrusionOk="0">
                <a:moveTo>
                  <a:pt x="799" y="0"/>
                </a:moveTo>
                <a:cubicBezTo>
                  <a:pt x="355" y="0"/>
                  <a:pt x="0" y="355"/>
                  <a:pt x="0" y="799"/>
                </a:cubicBezTo>
                <a:cubicBezTo>
                  <a:pt x="0" y="1220"/>
                  <a:pt x="355" y="1575"/>
                  <a:pt x="799" y="1575"/>
                </a:cubicBezTo>
                <a:cubicBezTo>
                  <a:pt x="1220" y="1575"/>
                  <a:pt x="1575" y="1220"/>
                  <a:pt x="1575" y="799"/>
                </a:cubicBezTo>
                <a:cubicBezTo>
                  <a:pt x="1575" y="355"/>
                  <a:pt x="1220" y="0"/>
                  <a:pt x="7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5"/>
          <p:cNvSpPr/>
          <p:nvPr/>
        </p:nvSpPr>
        <p:spPr>
          <a:xfrm rot="-690462" flipH="1">
            <a:off x="2485506" y="4870909"/>
            <a:ext cx="39375" cy="39400"/>
          </a:xfrm>
          <a:custGeom>
            <a:avLst/>
            <a:gdLst/>
            <a:ahLst/>
            <a:cxnLst/>
            <a:rect l="l" t="t" r="r" b="b"/>
            <a:pathLst>
              <a:path w="1575" h="1576" extrusionOk="0">
                <a:moveTo>
                  <a:pt x="799" y="0"/>
                </a:moveTo>
                <a:cubicBezTo>
                  <a:pt x="355" y="0"/>
                  <a:pt x="0" y="355"/>
                  <a:pt x="0" y="799"/>
                </a:cubicBezTo>
                <a:cubicBezTo>
                  <a:pt x="0" y="1220"/>
                  <a:pt x="355" y="1575"/>
                  <a:pt x="799" y="1575"/>
                </a:cubicBezTo>
                <a:cubicBezTo>
                  <a:pt x="1220" y="1575"/>
                  <a:pt x="1575" y="1220"/>
                  <a:pt x="1575" y="799"/>
                </a:cubicBezTo>
                <a:cubicBezTo>
                  <a:pt x="1575" y="355"/>
                  <a:pt x="1220" y="0"/>
                  <a:pt x="7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5"/>
          <p:cNvSpPr/>
          <p:nvPr/>
        </p:nvSpPr>
        <p:spPr>
          <a:xfrm rot="-690462" flipH="1">
            <a:off x="7495494" y="4683034"/>
            <a:ext cx="39375" cy="39400"/>
          </a:xfrm>
          <a:custGeom>
            <a:avLst/>
            <a:gdLst/>
            <a:ahLst/>
            <a:cxnLst/>
            <a:rect l="l" t="t" r="r" b="b"/>
            <a:pathLst>
              <a:path w="1575" h="1576" extrusionOk="0">
                <a:moveTo>
                  <a:pt x="799" y="0"/>
                </a:moveTo>
                <a:cubicBezTo>
                  <a:pt x="355" y="0"/>
                  <a:pt x="0" y="355"/>
                  <a:pt x="0" y="799"/>
                </a:cubicBezTo>
                <a:cubicBezTo>
                  <a:pt x="0" y="1220"/>
                  <a:pt x="355" y="1575"/>
                  <a:pt x="799" y="1575"/>
                </a:cubicBezTo>
                <a:cubicBezTo>
                  <a:pt x="1220" y="1575"/>
                  <a:pt x="1575" y="1220"/>
                  <a:pt x="1575" y="799"/>
                </a:cubicBezTo>
                <a:cubicBezTo>
                  <a:pt x="1575" y="355"/>
                  <a:pt x="1220" y="0"/>
                  <a:pt x="7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5"/>
          <p:cNvSpPr/>
          <p:nvPr/>
        </p:nvSpPr>
        <p:spPr>
          <a:xfrm rot="-690462" flipH="1">
            <a:off x="3088806" y="1913909"/>
            <a:ext cx="39375" cy="39400"/>
          </a:xfrm>
          <a:custGeom>
            <a:avLst/>
            <a:gdLst/>
            <a:ahLst/>
            <a:cxnLst/>
            <a:rect l="l" t="t" r="r" b="b"/>
            <a:pathLst>
              <a:path w="1575" h="1576" extrusionOk="0">
                <a:moveTo>
                  <a:pt x="799" y="0"/>
                </a:moveTo>
                <a:cubicBezTo>
                  <a:pt x="355" y="0"/>
                  <a:pt x="0" y="355"/>
                  <a:pt x="0" y="799"/>
                </a:cubicBezTo>
                <a:cubicBezTo>
                  <a:pt x="0" y="1220"/>
                  <a:pt x="355" y="1575"/>
                  <a:pt x="799" y="1575"/>
                </a:cubicBezTo>
                <a:cubicBezTo>
                  <a:pt x="1220" y="1575"/>
                  <a:pt x="1575" y="1220"/>
                  <a:pt x="1575" y="799"/>
                </a:cubicBezTo>
                <a:cubicBezTo>
                  <a:pt x="1575" y="355"/>
                  <a:pt x="1220" y="0"/>
                  <a:pt x="7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2" name="Google Shape;1182;p25"/>
          <p:cNvGrpSpPr/>
          <p:nvPr/>
        </p:nvGrpSpPr>
        <p:grpSpPr>
          <a:xfrm>
            <a:off x="-722848" y="-674720"/>
            <a:ext cx="9557179" cy="4630395"/>
            <a:chOff x="-509898" y="-231795"/>
            <a:chExt cx="9557179" cy="4630395"/>
          </a:xfrm>
        </p:grpSpPr>
        <p:grpSp>
          <p:nvGrpSpPr>
            <p:cNvPr id="1183" name="Google Shape;1183;p25"/>
            <p:cNvGrpSpPr/>
            <p:nvPr/>
          </p:nvGrpSpPr>
          <p:grpSpPr>
            <a:xfrm flipH="1">
              <a:off x="-509898" y="-231795"/>
              <a:ext cx="9095510" cy="4630395"/>
              <a:chOff x="2207581" y="-647022"/>
              <a:chExt cx="7325046" cy="3729077"/>
            </a:xfrm>
          </p:grpSpPr>
          <p:sp>
            <p:nvSpPr>
              <p:cNvPr id="1184" name="Google Shape;1184;p25"/>
              <p:cNvSpPr/>
              <p:nvPr/>
            </p:nvSpPr>
            <p:spPr>
              <a:xfrm rot="690462">
                <a:off x="6196322" y="-402506"/>
                <a:ext cx="473476" cy="268776"/>
              </a:xfrm>
              <a:custGeom>
                <a:avLst/>
                <a:gdLst/>
                <a:ahLst/>
                <a:cxnLst/>
                <a:rect l="l" t="t" r="r" b="b"/>
                <a:pathLst>
                  <a:path w="18939" h="10751" extrusionOk="0">
                    <a:moveTo>
                      <a:pt x="390" y="0"/>
                    </a:moveTo>
                    <a:cubicBezTo>
                      <a:pt x="123" y="0"/>
                      <a:pt x="0" y="174"/>
                      <a:pt x="20" y="473"/>
                    </a:cubicBezTo>
                    <a:cubicBezTo>
                      <a:pt x="42" y="628"/>
                      <a:pt x="109" y="806"/>
                      <a:pt x="197" y="939"/>
                    </a:cubicBezTo>
                    <a:cubicBezTo>
                      <a:pt x="508" y="1471"/>
                      <a:pt x="863" y="1981"/>
                      <a:pt x="1240" y="2447"/>
                    </a:cubicBezTo>
                    <a:cubicBezTo>
                      <a:pt x="1506" y="2780"/>
                      <a:pt x="1506" y="2780"/>
                      <a:pt x="1151" y="2979"/>
                    </a:cubicBezTo>
                    <a:cubicBezTo>
                      <a:pt x="863" y="3134"/>
                      <a:pt x="575" y="3312"/>
                      <a:pt x="308" y="3534"/>
                    </a:cubicBezTo>
                    <a:cubicBezTo>
                      <a:pt x="153" y="3645"/>
                      <a:pt x="20" y="3800"/>
                      <a:pt x="87" y="3999"/>
                    </a:cubicBezTo>
                    <a:cubicBezTo>
                      <a:pt x="153" y="4221"/>
                      <a:pt x="331" y="4376"/>
                      <a:pt x="552" y="4399"/>
                    </a:cubicBezTo>
                    <a:cubicBezTo>
                      <a:pt x="662" y="4414"/>
                      <a:pt x="772" y="4422"/>
                      <a:pt x="881" y="4422"/>
                    </a:cubicBezTo>
                    <a:cubicBezTo>
                      <a:pt x="1080" y="4422"/>
                      <a:pt x="1276" y="4397"/>
                      <a:pt x="1462" y="4354"/>
                    </a:cubicBezTo>
                    <a:cubicBezTo>
                      <a:pt x="2127" y="4221"/>
                      <a:pt x="2792" y="4022"/>
                      <a:pt x="3413" y="3733"/>
                    </a:cubicBezTo>
                    <a:cubicBezTo>
                      <a:pt x="3610" y="3649"/>
                      <a:pt x="3723" y="3601"/>
                      <a:pt x="3810" y="3601"/>
                    </a:cubicBezTo>
                    <a:cubicBezTo>
                      <a:pt x="3930" y="3601"/>
                      <a:pt x="4001" y="3692"/>
                      <a:pt x="4168" y="3911"/>
                    </a:cubicBezTo>
                    <a:cubicBezTo>
                      <a:pt x="5010" y="4975"/>
                      <a:pt x="5920" y="5951"/>
                      <a:pt x="6873" y="6883"/>
                    </a:cubicBezTo>
                    <a:cubicBezTo>
                      <a:pt x="8448" y="8413"/>
                      <a:pt x="10444" y="9411"/>
                      <a:pt x="12596" y="9788"/>
                    </a:cubicBezTo>
                    <a:cubicBezTo>
                      <a:pt x="12618" y="9788"/>
                      <a:pt x="12643" y="9787"/>
                      <a:pt x="12669" y="9787"/>
                    </a:cubicBezTo>
                    <a:cubicBezTo>
                      <a:pt x="12748" y="9787"/>
                      <a:pt x="12840" y="9799"/>
                      <a:pt x="12906" y="9899"/>
                    </a:cubicBezTo>
                    <a:cubicBezTo>
                      <a:pt x="12751" y="10054"/>
                      <a:pt x="12640" y="10254"/>
                      <a:pt x="12618" y="10476"/>
                    </a:cubicBezTo>
                    <a:cubicBezTo>
                      <a:pt x="12618" y="10646"/>
                      <a:pt x="12696" y="10750"/>
                      <a:pt x="12822" y="10750"/>
                    </a:cubicBezTo>
                    <a:cubicBezTo>
                      <a:pt x="12861" y="10750"/>
                      <a:pt x="12904" y="10741"/>
                      <a:pt x="12951" y="10720"/>
                    </a:cubicBezTo>
                    <a:cubicBezTo>
                      <a:pt x="13217" y="10609"/>
                      <a:pt x="13461" y="10454"/>
                      <a:pt x="13682" y="10232"/>
                    </a:cubicBezTo>
                    <a:cubicBezTo>
                      <a:pt x="13865" y="10029"/>
                      <a:pt x="14141" y="9918"/>
                      <a:pt x="14425" y="9918"/>
                    </a:cubicBezTo>
                    <a:cubicBezTo>
                      <a:pt x="14451" y="9918"/>
                      <a:pt x="14477" y="9919"/>
                      <a:pt x="14503" y="9921"/>
                    </a:cubicBezTo>
                    <a:cubicBezTo>
                      <a:pt x="15523" y="9921"/>
                      <a:pt x="16544" y="9810"/>
                      <a:pt x="17519" y="9566"/>
                    </a:cubicBezTo>
                    <a:cubicBezTo>
                      <a:pt x="17941" y="9478"/>
                      <a:pt x="18340" y="9278"/>
                      <a:pt x="18628" y="8968"/>
                    </a:cubicBezTo>
                    <a:cubicBezTo>
                      <a:pt x="18917" y="8613"/>
                      <a:pt x="18939" y="8480"/>
                      <a:pt x="18695" y="8103"/>
                    </a:cubicBezTo>
                    <a:cubicBezTo>
                      <a:pt x="17897" y="6971"/>
                      <a:pt x="16943" y="5996"/>
                      <a:pt x="15856" y="5175"/>
                    </a:cubicBezTo>
                    <a:cubicBezTo>
                      <a:pt x="14769" y="4354"/>
                      <a:pt x="13594" y="3733"/>
                      <a:pt x="12307" y="3290"/>
                    </a:cubicBezTo>
                    <a:cubicBezTo>
                      <a:pt x="10444" y="2602"/>
                      <a:pt x="8515" y="2114"/>
                      <a:pt x="6563" y="1804"/>
                    </a:cubicBezTo>
                    <a:cubicBezTo>
                      <a:pt x="5989" y="1699"/>
                      <a:pt x="5401" y="1663"/>
                      <a:pt x="4820" y="1663"/>
                    </a:cubicBezTo>
                    <a:cubicBezTo>
                      <a:pt x="4661" y="1663"/>
                      <a:pt x="4503" y="1666"/>
                      <a:pt x="4345" y="1671"/>
                    </a:cubicBezTo>
                    <a:cubicBezTo>
                      <a:pt x="4168" y="1671"/>
                      <a:pt x="3990" y="1626"/>
                      <a:pt x="3835" y="1515"/>
                    </a:cubicBezTo>
                    <a:cubicBezTo>
                      <a:pt x="2948" y="1027"/>
                      <a:pt x="2038" y="628"/>
                      <a:pt x="1151" y="185"/>
                    </a:cubicBezTo>
                    <a:cubicBezTo>
                      <a:pt x="929" y="74"/>
                      <a:pt x="708" y="29"/>
                      <a:pt x="486" y="7"/>
                    </a:cubicBezTo>
                    <a:cubicBezTo>
                      <a:pt x="452" y="3"/>
                      <a:pt x="420" y="0"/>
                      <a:pt x="3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5"/>
              <p:cNvSpPr/>
              <p:nvPr/>
            </p:nvSpPr>
            <p:spPr>
              <a:xfrm rot="690462">
                <a:off x="6405662" y="-538266"/>
                <a:ext cx="500476" cy="315776"/>
              </a:xfrm>
              <a:custGeom>
                <a:avLst/>
                <a:gdLst/>
                <a:ahLst/>
                <a:cxnLst/>
                <a:rect l="l" t="t" r="r" b="b"/>
                <a:pathLst>
                  <a:path w="20019" h="12631" extrusionOk="0">
                    <a:moveTo>
                      <a:pt x="319" y="1"/>
                    </a:moveTo>
                    <a:cubicBezTo>
                      <a:pt x="88" y="1"/>
                      <a:pt x="1" y="158"/>
                      <a:pt x="57" y="459"/>
                    </a:cubicBezTo>
                    <a:cubicBezTo>
                      <a:pt x="101" y="637"/>
                      <a:pt x="168" y="814"/>
                      <a:pt x="279" y="970"/>
                    </a:cubicBezTo>
                    <a:cubicBezTo>
                      <a:pt x="656" y="1568"/>
                      <a:pt x="1055" y="2145"/>
                      <a:pt x="1499" y="2677"/>
                    </a:cubicBezTo>
                    <a:cubicBezTo>
                      <a:pt x="1809" y="3054"/>
                      <a:pt x="1787" y="3054"/>
                      <a:pt x="1476" y="3232"/>
                    </a:cubicBezTo>
                    <a:cubicBezTo>
                      <a:pt x="1188" y="3343"/>
                      <a:pt x="900" y="3520"/>
                      <a:pt x="656" y="3698"/>
                    </a:cubicBezTo>
                    <a:cubicBezTo>
                      <a:pt x="501" y="3808"/>
                      <a:pt x="434" y="3986"/>
                      <a:pt x="478" y="4186"/>
                    </a:cubicBezTo>
                    <a:cubicBezTo>
                      <a:pt x="567" y="4407"/>
                      <a:pt x="745" y="4585"/>
                      <a:pt x="989" y="4651"/>
                    </a:cubicBezTo>
                    <a:cubicBezTo>
                      <a:pt x="1189" y="4694"/>
                      <a:pt x="1390" y="4719"/>
                      <a:pt x="1590" y="4719"/>
                    </a:cubicBezTo>
                    <a:cubicBezTo>
                      <a:pt x="1700" y="4719"/>
                      <a:pt x="1810" y="4711"/>
                      <a:pt x="1920" y="4696"/>
                    </a:cubicBezTo>
                    <a:cubicBezTo>
                      <a:pt x="2563" y="4629"/>
                      <a:pt x="3206" y="4474"/>
                      <a:pt x="3805" y="4252"/>
                    </a:cubicBezTo>
                    <a:cubicBezTo>
                      <a:pt x="3978" y="4194"/>
                      <a:pt x="4084" y="4158"/>
                      <a:pt x="4167" y="4158"/>
                    </a:cubicBezTo>
                    <a:cubicBezTo>
                      <a:pt x="4307" y="4158"/>
                      <a:pt x="4381" y="4262"/>
                      <a:pt x="4604" y="4540"/>
                    </a:cubicBezTo>
                    <a:cubicBezTo>
                      <a:pt x="5557" y="5716"/>
                      <a:pt x="6578" y="6847"/>
                      <a:pt x="7664" y="7934"/>
                    </a:cubicBezTo>
                    <a:cubicBezTo>
                      <a:pt x="9350" y="9664"/>
                      <a:pt x="11457" y="10906"/>
                      <a:pt x="13764" y="11593"/>
                    </a:cubicBezTo>
                    <a:cubicBezTo>
                      <a:pt x="13852" y="11616"/>
                      <a:pt x="13963" y="11616"/>
                      <a:pt x="14074" y="11749"/>
                    </a:cubicBezTo>
                    <a:cubicBezTo>
                      <a:pt x="13919" y="11904"/>
                      <a:pt x="13830" y="12104"/>
                      <a:pt x="13852" y="12325"/>
                    </a:cubicBezTo>
                    <a:cubicBezTo>
                      <a:pt x="13871" y="12508"/>
                      <a:pt x="13965" y="12631"/>
                      <a:pt x="14109" y="12631"/>
                    </a:cubicBezTo>
                    <a:cubicBezTo>
                      <a:pt x="14139" y="12631"/>
                      <a:pt x="14172" y="12625"/>
                      <a:pt x="14207" y="12614"/>
                    </a:cubicBezTo>
                    <a:cubicBezTo>
                      <a:pt x="14451" y="12525"/>
                      <a:pt x="14695" y="12392"/>
                      <a:pt x="14873" y="12170"/>
                    </a:cubicBezTo>
                    <a:cubicBezTo>
                      <a:pt x="15028" y="12015"/>
                      <a:pt x="15251" y="11926"/>
                      <a:pt x="15478" y="11926"/>
                    </a:cubicBezTo>
                    <a:cubicBezTo>
                      <a:pt x="15542" y="11926"/>
                      <a:pt x="15607" y="11934"/>
                      <a:pt x="15671" y="11948"/>
                    </a:cubicBezTo>
                    <a:cubicBezTo>
                      <a:pt x="16110" y="11986"/>
                      <a:pt x="16546" y="12008"/>
                      <a:pt x="16978" y="12008"/>
                    </a:cubicBezTo>
                    <a:cubicBezTo>
                      <a:pt x="17551" y="12008"/>
                      <a:pt x="18119" y="11970"/>
                      <a:pt x="18688" y="11882"/>
                    </a:cubicBezTo>
                    <a:cubicBezTo>
                      <a:pt x="19109" y="11837"/>
                      <a:pt x="19486" y="11660"/>
                      <a:pt x="19752" y="11349"/>
                    </a:cubicBezTo>
                    <a:cubicBezTo>
                      <a:pt x="20018" y="11017"/>
                      <a:pt x="20018" y="10884"/>
                      <a:pt x="19730" y="10462"/>
                    </a:cubicBezTo>
                    <a:cubicBezTo>
                      <a:pt x="18821" y="9198"/>
                      <a:pt x="17734" y="8045"/>
                      <a:pt x="16536" y="7069"/>
                    </a:cubicBezTo>
                    <a:cubicBezTo>
                      <a:pt x="15405" y="6115"/>
                      <a:pt x="14119" y="5317"/>
                      <a:pt x="12766" y="4718"/>
                    </a:cubicBezTo>
                    <a:cubicBezTo>
                      <a:pt x="10858" y="3808"/>
                      <a:pt x="8840" y="3099"/>
                      <a:pt x="6799" y="2544"/>
                    </a:cubicBezTo>
                    <a:cubicBezTo>
                      <a:pt x="6068" y="2345"/>
                      <a:pt x="5313" y="2234"/>
                      <a:pt x="4537" y="2189"/>
                    </a:cubicBezTo>
                    <a:cubicBezTo>
                      <a:pt x="4360" y="2167"/>
                      <a:pt x="4160" y="2101"/>
                      <a:pt x="4005" y="1968"/>
                    </a:cubicBezTo>
                    <a:cubicBezTo>
                      <a:pt x="3073" y="1369"/>
                      <a:pt x="2120" y="836"/>
                      <a:pt x="1166" y="282"/>
                    </a:cubicBezTo>
                    <a:cubicBezTo>
                      <a:pt x="944" y="149"/>
                      <a:pt x="700" y="60"/>
                      <a:pt x="456" y="16"/>
                    </a:cubicBezTo>
                    <a:cubicBezTo>
                      <a:pt x="406" y="6"/>
                      <a:pt x="360" y="1"/>
                      <a:pt x="3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5"/>
              <p:cNvSpPr/>
              <p:nvPr/>
            </p:nvSpPr>
            <p:spPr>
              <a:xfrm rot="690462">
                <a:off x="6149496" y="-136547"/>
                <a:ext cx="457451" cy="181800"/>
              </a:xfrm>
              <a:custGeom>
                <a:avLst/>
                <a:gdLst/>
                <a:ahLst/>
                <a:cxnLst/>
                <a:rect l="l" t="t" r="r" b="b"/>
                <a:pathLst>
                  <a:path w="18298" h="7272" extrusionOk="0">
                    <a:moveTo>
                      <a:pt x="1611" y="1"/>
                    </a:moveTo>
                    <a:cubicBezTo>
                      <a:pt x="1515" y="1"/>
                      <a:pt x="1421" y="12"/>
                      <a:pt x="1331" y="32"/>
                    </a:cubicBezTo>
                    <a:cubicBezTo>
                      <a:pt x="1020" y="32"/>
                      <a:pt x="776" y="276"/>
                      <a:pt x="754" y="564"/>
                    </a:cubicBezTo>
                    <a:cubicBezTo>
                      <a:pt x="732" y="697"/>
                      <a:pt x="754" y="830"/>
                      <a:pt x="821" y="963"/>
                    </a:cubicBezTo>
                    <a:cubicBezTo>
                      <a:pt x="1020" y="1385"/>
                      <a:pt x="1264" y="1784"/>
                      <a:pt x="1553" y="2139"/>
                    </a:cubicBezTo>
                    <a:cubicBezTo>
                      <a:pt x="1752" y="2383"/>
                      <a:pt x="1752" y="2383"/>
                      <a:pt x="1353" y="2649"/>
                    </a:cubicBezTo>
                    <a:cubicBezTo>
                      <a:pt x="998" y="2871"/>
                      <a:pt x="666" y="3092"/>
                      <a:pt x="333" y="3336"/>
                    </a:cubicBezTo>
                    <a:cubicBezTo>
                      <a:pt x="155" y="3492"/>
                      <a:pt x="0" y="3647"/>
                      <a:pt x="22" y="3846"/>
                    </a:cubicBezTo>
                    <a:cubicBezTo>
                      <a:pt x="22" y="4024"/>
                      <a:pt x="155" y="4113"/>
                      <a:pt x="399" y="4113"/>
                    </a:cubicBezTo>
                    <a:cubicBezTo>
                      <a:pt x="710" y="4068"/>
                      <a:pt x="1043" y="4002"/>
                      <a:pt x="1331" y="3869"/>
                    </a:cubicBezTo>
                    <a:cubicBezTo>
                      <a:pt x="2063" y="3580"/>
                      <a:pt x="2773" y="3248"/>
                      <a:pt x="3460" y="2848"/>
                    </a:cubicBezTo>
                    <a:cubicBezTo>
                      <a:pt x="3726" y="2704"/>
                      <a:pt x="3859" y="2632"/>
                      <a:pt x="3954" y="2632"/>
                    </a:cubicBezTo>
                    <a:cubicBezTo>
                      <a:pt x="4048" y="2632"/>
                      <a:pt x="4103" y="2704"/>
                      <a:pt x="4214" y="2848"/>
                    </a:cubicBezTo>
                    <a:cubicBezTo>
                      <a:pt x="4835" y="3647"/>
                      <a:pt x="5523" y="4357"/>
                      <a:pt x="6321" y="5000"/>
                    </a:cubicBezTo>
                    <a:cubicBezTo>
                      <a:pt x="7489" y="5950"/>
                      <a:pt x="8975" y="6441"/>
                      <a:pt x="10826" y="6441"/>
                    </a:cubicBezTo>
                    <a:cubicBezTo>
                      <a:pt x="11049" y="6441"/>
                      <a:pt x="11277" y="6434"/>
                      <a:pt x="11511" y="6419"/>
                    </a:cubicBezTo>
                    <a:cubicBezTo>
                      <a:pt x="11572" y="6407"/>
                      <a:pt x="11632" y="6388"/>
                      <a:pt x="11686" y="6388"/>
                    </a:cubicBezTo>
                    <a:cubicBezTo>
                      <a:pt x="11730" y="6388"/>
                      <a:pt x="11769" y="6401"/>
                      <a:pt x="11799" y="6441"/>
                    </a:cubicBezTo>
                    <a:cubicBezTo>
                      <a:pt x="11622" y="6619"/>
                      <a:pt x="11467" y="6818"/>
                      <a:pt x="11378" y="7062"/>
                    </a:cubicBezTo>
                    <a:cubicBezTo>
                      <a:pt x="11348" y="7197"/>
                      <a:pt x="11389" y="7271"/>
                      <a:pt x="11486" y="7271"/>
                    </a:cubicBezTo>
                    <a:cubicBezTo>
                      <a:pt x="11534" y="7271"/>
                      <a:pt x="11594" y="7254"/>
                      <a:pt x="11666" y="7218"/>
                    </a:cubicBezTo>
                    <a:cubicBezTo>
                      <a:pt x="11955" y="7040"/>
                      <a:pt x="12243" y="6841"/>
                      <a:pt x="12509" y="6597"/>
                    </a:cubicBezTo>
                    <a:cubicBezTo>
                      <a:pt x="12753" y="6353"/>
                      <a:pt x="13064" y="6175"/>
                      <a:pt x="13419" y="6109"/>
                    </a:cubicBezTo>
                    <a:cubicBezTo>
                      <a:pt x="14505" y="5865"/>
                      <a:pt x="15570" y="5532"/>
                      <a:pt x="16590" y="5088"/>
                    </a:cubicBezTo>
                    <a:cubicBezTo>
                      <a:pt x="17078" y="4911"/>
                      <a:pt x="17522" y="4623"/>
                      <a:pt x="17877" y="4268"/>
                    </a:cubicBezTo>
                    <a:cubicBezTo>
                      <a:pt x="18254" y="3869"/>
                      <a:pt x="18298" y="3736"/>
                      <a:pt x="18121" y="3447"/>
                    </a:cubicBezTo>
                    <a:cubicBezTo>
                      <a:pt x="17566" y="2560"/>
                      <a:pt x="16812" y="1850"/>
                      <a:pt x="15880" y="1340"/>
                    </a:cubicBezTo>
                    <a:cubicBezTo>
                      <a:pt x="14905" y="808"/>
                      <a:pt x="13818" y="497"/>
                      <a:pt x="12709" y="386"/>
                    </a:cubicBezTo>
                    <a:cubicBezTo>
                      <a:pt x="11661" y="274"/>
                      <a:pt x="10613" y="218"/>
                      <a:pt x="9569" y="218"/>
                    </a:cubicBezTo>
                    <a:cubicBezTo>
                      <a:pt x="8757" y="218"/>
                      <a:pt x="7947" y="252"/>
                      <a:pt x="7142" y="320"/>
                    </a:cubicBezTo>
                    <a:cubicBezTo>
                      <a:pt x="6388" y="386"/>
                      <a:pt x="5634" y="520"/>
                      <a:pt x="4902" y="697"/>
                    </a:cubicBezTo>
                    <a:cubicBezTo>
                      <a:pt x="4832" y="717"/>
                      <a:pt x="4758" y="728"/>
                      <a:pt x="4683" y="728"/>
                    </a:cubicBezTo>
                    <a:cubicBezTo>
                      <a:pt x="4591" y="728"/>
                      <a:pt x="4499" y="711"/>
                      <a:pt x="4414" y="675"/>
                    </a:cubicBezTo>
                    <a:cubicBezTo>
                      <a:pt x="3638" y="409"/>
                      <a:pt x="2795" y="253"/>
                      <a:pt x="1974" y="54"/>
                    </a:cubicBezTo>
                    <a:cubicBezTo>
                      <a:pt x="1852" y="17"/>
                      <a:pt x="1730" y="1"/>
                      <a:pt x="16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5"/>
              <p:cNvSpPr/>
              <p:nvPr/>
            </p:nvSpPr>
            <p:spPr>
              <a:xfrm rot="690462">
                <a:off x="6954976" y="-240590"/>
                <a:ext cx="474051" cy="268776"/>
              </a:xfrm>
              <a:custGeom>
                <a:avLst/>
                <a:gdLst/>
                <a:ahLst/>
                <a:cxnLst/>
                <a:rect l="l" t="t" r="r" b="b"/>
                <a:pathLst>
                  <a:path w="18962" h="10751" extrusionOk="0">
                    <a:moveTo>
                      <a:pt x="391" y="1"/>
                    </a:moveTo>
                    <a:cubicBezTo>
                      <a:pt x="124" y="1"/>
                      <a:pt x="1" y="174"/>
                      <a:pt x="21" y="473"/>
                    </a:cubicBezTo>
                    <a:cubicBezTo>
                      <a:pt x="43" y="628"/>
                      <a:pt x="110" y="784"/>
                      <a:pt x="198" y="939"/>
                    </a:cubicBezTo>
                    <a:cubicBezTo>
                      <a:pt x="509" y="1471"/>
                      <a:pt x="864" y="1981"/>
                      <a:pt x="1263" y="2447"/>
                    </a:cubicBezTo>
                    <a:cubicBezTo>
                      <a:pt x="1529" y="2780"/>
                      <a:pt x="1507" y="2780"/>
                      <a:pt x="1174" y="2979"/>
                    </a:cubicBezTo>
                    <a:cubicBezTo>
                      <a:pt x="864" y="3135"/>
                      <a:pt x="575" y="3312"/>
                      <a:pt x="309" y="3512"/>
                    </a:cubicBezTo>
                    <a:cubicBezTo>
                      <a:pt x="176" y="3645"/>
                      <a:pt x="43" y="3800"/>
                      <a:pt x="110" y="3978"/>
                    </a:cubicBezTo>
                    <a:cubicBezTo>
                      <a:pt x="154" y="4199"/>
                      <a:pt x="331" y="4355"/>
                      <a:pt x="553" y="4399"/>
                    </a:cubicBezTo>
                    <a:cubicBezTo>
                      <a:pt x="657" y="4406"/>
                      <a:pt x="760" y="4411"/>
                      <a:pt x="863" y="4411"/>
                    </a:cubicBezTo>
                    <a:cubicBezTo>
                      <a:pt x="1068" y="4411"/>
                      <a:pt x="1270" y="4392"/>
                      <a:pt x="1462" y="4332"/>
                    </a:cubicBezTo>
                    <a:cubicBezTo>
                      <a:pt x="2128" y="4199"/>
                      <a:pt x="2793" y="4000"/>
                      <a:pt x="3414" y="3734"/>
                    </a:cubicBezTo>
                    <a:cubicBezTo>
                      <a:pt x="3610" y="3649"/>
                      <a:pt x="3724" y="3601"/>
                      <a:pt x="3813" y="3601"/>
                    </a:cubicBezTo>
                    <a:cubicBezTo>
                      <a:pt x="3935" y="3601"/>
                      <a:pt x="4011" y="3693"/>
                      <a:pt x="4191" y="3911"/>
                    </a:cubicBezTo>
                    <a:cubicBezTo>
                      <a:pt x="5011" y="4953"/>
                      <a:pt x="5921" y="5951"/>
                      <a:pt x="6896" y="6883"/>
                    </a:cubicBezTo>
                    <a:cubicBezTo>
                      <a:pt x="8471" y="8391"/>
                      <a:pt x="10467" y="9411"/>
                      <a:pt x="12619" y="9789"/>
                    </a:cubicBezTo>
                    <a:cubicBezTo>
                      <a:pt x="12707" y="9789"/>
                      <a:pt x="12840" y="9789"/>
                      <a:pt x="12929" y="9899"/>
                    </a:cubicBezTo>
                    <a:cubicBezTo>
                      <a:pt x="12752" y="10055"/>
                      <a:pt x="12663" y="10254"/>
                      <a:pt x="12641" y="10476"/>
                    </a:cubicBezTo>
                    <a:cubicBezTo>
                      <a:pt x="12641" y="10646"/>
                      <a:pt x="12719" y="10751"/>
                      <a:pt x="12845" y="10751"/>
                    </a:cubicBezTo>
                    <a:cubicBezTo>
                      <a:pt x="12884" y="10751"/>
                      <a:pt x="12927" y="10741"/>
                      <a:pt x="12974" y="10720"/>
                    </a:cubicBezTo>
                    <a:cubicBezTo>
                      <a:pt x="13240" y="10609"/>
                      <a:pt x="13484" y="10454"/>
                      <a:pt x="13683" y="10232"/>
                    </a:cubicBezTo>
                    <a:cubicBezTo>
                      <a:pt x="13886" y="10029"/>
                      <a:pt x="14164" y="9919"/>
                      <a:pt x="14448" y="9919"/>
                    </a:cubicBezTo>
                    <a:cubicBezTo>
                      <a:pt x="14474" y="9919"/>
                      <a:pt x="14500" y="9920"/>
                      <a:pt x="14526" y="9922"/>
                    </a:cubicBezTo>
                    <a:cubicBezTo>
                      <a:pt x="15524" y="9922"/>
                      <a:pt x="16544" y="9811"/>
                      <a:pt x="17542" y="9567"/>
                    </a:cubicBezTo>
                    <a:cubicBezTo>
                      <a:pt x="17964" y="9478"/>
                      <a:pt x="18341" y="9278"/>
                      <a:pt x="18651" y="8968"/>
                    </a:cubicBezTo>
                    <a:cubicBezTo>
                      <a:pt x="18940" y="8613"/>
                      <a:pt x="18962" y="8480"/>
                      <a:pt x="18696" y="8103"/>
                    </a:cubicBezTo>
                    <a:cubicBezTo>
                      <a:pt x="17143" y="5863"/>
                      <a:pt x="14903" y="4177"/>
                      <a:pt x="12330" y="3290"/>
                    </a:cubicBezTo>
                    <a:cubicBezTo>
                      <a:pt x="10467" y="2602"/>
                      <a:pt x="8538" y="2114"/>
                      <a:pt x="6564" y="1804"/>
                    </a:cubicBezTo>
                    <a:cubicBezTo>
                      <a:pt x="5989" y="1700"/>
                      <a:pt x="5415" y="1663"/>
                      <a:pt x="4830" y="1663"/>
                    </a:cubicBezTo>
                    <a:cubicBezTo>
                      <a:pt x="4669" y="1663"/>
                      <a:pt x="4508" y="1666"/>
                      <a:pt x="4346" y="1671"/>
                    </a:cubicBezTo>
                    <a:cubicBezTo>
                      <a:pt x="4168" y="1671"/>
                      <a:pt x="3991" y="1627"/>
                      <a:pt x="3836" y="1516"/>
                    </a:cubicBezTo>
                    <a:cubicBezTo>
                      <a:pt x="2971" y="1028"/>
                      <a:pt x="2061" y="628"/>
                      <a:pt x="1152" y="185"/>
                    </a:cubicBezTo>
                    <a:cubicBezTo>
                      <a:pt x="952" y="74"/>
                      <a:pt x="708" y="30"/>
                      <a:pt x="487" y="7"/>
                    </a:cubicBezTo>
                    <a:cubicBezTo>
                      <a:pt x="453" y="3"/>
                      <a:pt x="421" y="1"/>
                      <a:pt x="3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5"/>
              <p:cNvSpPr/>
              <p:nvPr/>
            </p:nvSpPr>
            <p:spPr>
              <a:xfrm rot="690462">
                <a:off x="6678869" y="57529"/>
                <a:ext cx="497776" cy="318901"/>
              </a:xfrm>
              <a:custGeom>
                <a:avLst/>
                <a:gdLst/>
                <a:ahLst/>
                <a:cxnLst/>
                <a:rect l="l" t="t" r="r" b="b"/>
                <a:pathLst>
                  <a:path w="19911" h="12756" extrusionOk="0">
                    <a:moveTo>
                      <a:pt x="322" y="1"/>
                    </a:moveTo>
                    <a:cubicBezTo>
                      <a:pt x="90" y="1"/>
                      <a:pt x="0" y="158"/>
                      <a:pt x="38" y="460"/>
                    </a:cubicBezTo>
                    <a:cubicBezTo>
                      <a:pt x="82" y="637"/>
                      <a:pt x="171" y="814"/>
                      <a:pt x="282" y="970"/>
                    </a:cubicBezTo>
                    <a:cubicBezTo>
                      <a:pt x="637" y="1569"/>
                      <a:pt x="1036" y="2145"/>
                      <a:pt x="1480" y="2678"/>
                    </a:cubicBezTo>
                    <a:cubicBezTo>
                      <a:pt x="1768" y="3055"/>
                      <a:pt x="1768" y="3055"/>
                      <a:pt x="1435" y="3232"/>
                    </a:cubicBezTo>
                    <a:cubicBezTo>
                      <a:pt x="1147" y="3343"/>
                      <a:pt x="881" y="3498"/>
                      <a:pt x="637" y="3698"/>
                    </a:cubicBezTo>
                    <a:cubicBezTo>
                      <a:pt x="459" y="3787"/>
                      <a:pt x="393" y="3986"/>
                      <a:pt x="459" y="4164"/>
                    </a:cubicBezTo>
                    <a:cubicBezTo>
                      <a:pt x="526" y="4408"/>
                      <a:pt x="725" y="4585"/>
                      <a:pt x="947" y="4652"/>
                    </a:cubicBezTo>
                    <a:cubicBezTo>
                      <a:pt x="1148" y="4694"/>
                      <a:pt x="1348" y="4719"/>
                      <a:pt x="1549" y="4719"/>
                    </a:cubicBezTo>
                    <a:cubicBezTo>
                      <a:pt x="1659" y="4719"/>
                      <a:pt x="1769" y="4712"/>
                      <a:pt x="1879" y="4696"/>
                    </a:cubicBezTo>
                    <a:cubicBezTo>
                      <a:pt x="2522" y="4629"/>
                      <a:pt x="3165" y="4496"/>
                      <a:pt x="3764" y="4274"/>
                    </a:cubicBezTo>
                    <a:cubicBezTo>
                      <a:pt x="3937" y="4217"/>
                      <a:pt x="4046" y="4180"/>
                      <a:pt x="4131" y="4180"/>
                    </a:cubicBezTo>
                    <a:cubicBezTo>
                      <a:pt x="4276" y="4180"/>
                      <a:pt x="4353" y="4284"/>
                      <a:pt x="4562" y="4563"/>
                    </a:cubicBezTo>
                    <a:cubicBezTo>
                      <a:pt x="5516" y="5760"/>
                      <a:pt x="6514" y="6892"/>
                      <a:pt x="7579" y="8001"/>
                    </a:cubicBezTo>
                    <a:cubicBezTo>
                      <a:pt x="9242" y="9731"/>
                      <a:pt x="11327" y="10995"/>
                      <a:pt x="13634" y="11705"/>
                    </a:cubicBezTo>
                    <a:cubicBezTo>
                      <a:pt x="13745" y="11727"/>
                      <a:pt x="13856" y="11727"/>
                      <a:pt x="13967" y="11860"/>
                    </a:cubicBezTo>
                    <a:cubicBezTo>
                      <a:pt x="13811" y="12015"/>
                      <a:pt x="13723" y="12215"/>
                      <a:pt x="13723" y="12436"/>
                    </a:cubicBezTo>
                    <a:cubicBezTo>
                      <a:pt x="13742" y="12630"/>
                      <a:pt x="13845" y="12755"/>
                      <a:pt x="14003" y="12755"/>
                    </a:cubicBezTo>
                    <a:cubicBezTo>
                      <a:pt x="14027" y="12755"/>
                      <a:pt x="14052" y="12753"/>
                      <a:pt x="14077" y="12747"/>
                    </a:cubicBezTo>
                    <a:cubicBezTo>
                      <a:pt x="14344" y="12658"/>
                      <a:pt x="14565" y="12503"/>
                      <a:pt x="14765" y="12303"/>
                    </a:cubicBezTo>
                    <a:cubicBezTo>
                      <a:pt x="14926" y="12124"/>
                      <a:pt x="15160" y="12046"/>
                      <a:pt x="15395" y="12046"/>
                    </a:cubicBezTo>
                    <a:cubicBezTo>
                      <a:pt x="15452" y="12046"/>
                      <a:pt x="15508" y="12051"/>
                      <a:pt x="15563" y="12059"/>
                    </a:cubicBezTo>
                    <a:cubicBezTo>
                      <a:pt x="16021" y="12120"/>
                      <a:pt x="16484" y="12149"/>
                      <a:pt x="16946" y="12149"/>
                    </a:cubicBezTo>
                    <a:cubicBezTo>
                      <a:pt x="17493" y="12149"/>
                      <a:pt x="18039" y="12109"/>
                      <a:pt x="18580" y="12037"/>
                    </a:cubicBezTo>
                    <a:cubicBezTo>
                      <a:pt x="18979" y="12015"/>
                      <a:pt x="19356" y="11838"/>
                      <a:pt x="19644" y="11527"/>
                    </a:cubicBezTo>
                    <a:cubicBezTo>
                      <a:pt x="19911" y="11194"/>
                      <a:pt x="19911" y="11061"/>
                      <a:pt x="19622" y="10640"/>
                    </a:cubicBezTo>
                    <a:cubicBezTo>
                      <a:pt x="18735" y="9354"/>
                      <a:pt x="17670" y="8200"/>
                      <a:pt x="16473" y="7202"/>
                    </a:cubicBezTo>
                    <a:cubicBezTo>
                      <a:pt x="15342" y="6248"/>
                      <a:pt x="14077" y="5450"/>
                      <a:pt x="12724" y="4829"/>
                    </a:cubicBezTo>
                    <a:cubicBezTo>
                      <a:pt x="10817" y="3920"/>
                      <a:pt x="8821" y="3165"/>
                      <a:pt x="6780" y="2611"/>
                    </a:cubicBezTo>
                    <a:cubicBezTo>
                      <a:pt x="6049" y="2411"/>
                      <a:pt x="5294" y="2278"/>
                      <a:pt x="4518" y="2212"/>
                    </a:cubicBezTo>
                    <a:cubicBezTo>
                      <a:pt x="4341" y="2212"/>
                      <a:pt x="4141" y="2123"/>
                      <a:pt x="3986" y="2012"/>
                    </a:cubicBezTo>
                    <a:cubicBezTo>
                      <a:pt x="3076" y="1391"/>
                      <a:pt x="2101" y="859"/>
                      <a:pt x="1169" y="282"/>
                    </a:cubicBezTo>
                    <a:cubicBezTo>
                      <a:pt x="947" y="149"/>
                      <a:pt x="703" y="60"/>
                      <a:pt x="459" y="16"/>
                    </a:cubicBezTo>
                    <a:cubicBezTo>
                      <a:pt x="409" y="6"/>
                      <a:pt x="363" y="1"/>
                      <a:pt x="3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5"/>
              <p:cNvSpPr/>
              <p:nvPr/>
            </p:nvSpPr>
            <p:spPr>
              <a:xfrm rot="690462">
                <a:off x="6623371" y="-98962"/>
                <a:ext cx="458026" cy="181925"/>
              </a:xfrm>
              <a:custGeom>
                <a:avLst/>
                <a:gdLst/>
                <a:ahLst/>
                <a:cxnLst/>
                <a:rect l="l" t="t" r="r" b="b"/>
                <a:pathLst>
                  <a:path w="18321" h="7277" extrusionOk="0">
                    <a:moveTo>
                      <a:pt x="1589" y="0"/>
                    </a:moveTo>
                    <a:cubicBezTo>
                      <a:pt x="1501" y="0"/>
                      <a:pt x="1414" y="6"/>
                      <a:pt x="1331" y="15"/>
                    </a:cubicBezTo>
                    <a:cubicBezTo>
                      <a:pt x="1021" y="37"/>
                      <a:pt x="777" y="281"/>
                      <a:pt x="755" y="569"/>
                    </a:cubicBezTo>
                    <a:cubicBezTo>
                      <a:pt x="733" y="724"/>
                      <a:pt x="755" y="858"/>
                      <a:pt x="821" y="968"/>
                    </a:cubicBezTo>
                    <a:cubicBezTo>
                      <a:pt x="1021" y="1390"/>
                      <a:pt x="1265" y="1789"/>
                      <a:pt x="1553" y="2144"/>
                    </a:cubicBezTo>
                    <a:cubicBezTo>
                      <a:pt x="1753" y="2388"/>
                      <a:pt x="1753" y="2388"/>
                      <a:pt x="1354" y="2654"/>
                    </a:cubicBezTo>
                    <a:cubicBezTo>
                      <a:pt x="999" y="2876"/>
                      <a:pt x="666" y="3098"/>
                      <a:pt x="356" y="3364"/>
                    </a:cubicBezTo>
                    <a:cubicBezTo>
                      <a:pt x="156" y="3519"/>
                      <a:pt x="1" y="3674"/>
                      <a:pt x="23" y="3852"/>
                    </a:cubicBezTo>
                    <a:cubicBezTo>
                      <a:pt x="23" y="4029"/>
                      <a:pt x="156" y="4140"/>
                      <a:pt x="400" y="4140"/>
                    </a:cubicBezTo>
                    <a:cubicBezTo>
                      <a:pt x="733" y="4096"/>
                      <a:pt x="1043" y="4007"/>
                      <a:pt x="1354" y="3874"/>
                    </a:cubicBezTo>
                    <a:cubicBezTo>
                      <a:pt x="2086" y="3586"/>
                      <a:pt x="2795" y="3253"/>
                      <a:pt x="3461" y="2854"/>
                    </a:cubicBezTo>
                    <a:cubicBezTo>
                      <a:pt x="3727" y="2710"/>
                      <a:pt x="3860" y="2637"/>
                      <a:pt x="3954" y="2637"/>
                    </a:cubicBezTo>
                    <a:cubicBezTo>
                      <a:pt x="4048" y="2637"/>
                      <a:pt x="4104" y="2710"/>
                      <a:pt x="4215" y="2854"/>
                    </a:cubicBezTo>
                    <a:cubicBezTo>
                      <a:pt x="4836" y="3652"/>
                      <a:pt x="5545" y="4384"/>
                      <a:pt x="6322" y="5027"/>
                    </a:cubicBezTo>
                    <a:cubicBezTo>
                      <a:pt x="7489" y="5957"/>
                      <a:pt x="8992" y="6446"/>
                      <a:pt x="10831" y="6446"/>
                    </a:cubicBezTo>
                    <a:cubicBezTo>
                      <a:pt x="11053" y="6446"/>
                      <a:pt x="11280" y="6439"/>
                      <a:pt x="11512" y="6425"/>
                    </a:cubicBezTo>
                    <a:cubicBezTo>
                      <a:pt x="11572" y="6412"/>
                      <a:pt x="11640" y="6394"/>
                      <a:pt x="11695" y="6394"/>
                    </a:cubicBezTo>
                    <a:cubicBezTo>
                      <a:pt x="11742" y="6394"/>
                      <a:pt x="11780" y="6407"/>
                      <a:pt x="11800" y="6447"/>
                    </a:cubicBezTo>
                    <a:cubicBezTo>
                      <a:pt x="11623" y="6602"/>
                      <a:pt x="11467" y="6824"/>
                      <a:pt x="11379" y="7068"/>
                    </a:cubicBezTo>
                    <a:cubicBezTo>
                      <a:pt x="11349" y="7202"/>
                      <a:pt x="11389" y="7276"/>
                      <a:pt x="11487" y="7276"/>
                    </a:cubicBezTo>
                    <a:cubicBezTo>
                      <a:pt x="11534" y="7276"/>
                      <a:pt x="11595" y="7259"/>
                      <a:pt x="11667" y="7223"/>
                    </a:cubicBezTo>
                    <a:cubicBezTo>
                      <a:pt x="11977" y="7046"/>
                      <a:pt x="12266" y="6824"/>
                      <a:pt x="12510" y="6580"/>
                    </a:cubicBezTo>
                    <a:cubicBezTo>
                      <a:pt x="12754" y="6336"/>
                      <a:pt x="13086" y="6181"/>
                      <a:pt x="13419" y="6114"/>
                    </a:cubicBezTo>
                    <a:cubicBezTo>
                      <a:pt x="14506" y="5870"/>
                      <a:pt x="15571" y="5537"/>
                      <a:pt x="16613" y="5094"/>
                    </a:cubicBezTo>
                    <a:cubicBezTo>
                      <a:pt x="17079" y="4894"/>
                      <a:pt x="17522" y="4628"/>
                      <a:pt x="17877" y="4251"/>
                    </a:cubicBezTo>
                    <a:cubicBezTo>
                      <a:pt x="18254" y="3874"/>
                      <a:pt x="18321" y="3741"/>
                      <a:pt x="18143" y="3453"/>
                    </a:cubicBezTo>
                    <a:cubicBezTo>
                      <a:pt x="17589" y="2565"/>
                      <a:pt x="16813" y="1833"/>
                      <a:pt x="15881" y="1346"/>
                    </a:cubicBezTo>
                    <a:cubicBezTo>
                      <a:pt x="14905" y="813"/>
                      <a:pt x="13818" y="481"/>
                      <a:pt x="12709" y="392"/>
                    </a:cubicBezTo>
                    <a:cubicBezTo>
                      <a:pt x="11655" y="277"/>
                      <a:pt x="10594" y="214"/>
                      <a:pt x="9529" y="214"/>
                    </a:cubicBezTo>
                    <a:cubicBezTo>
                      <a:pt x="8735" y="214"/>
                      <a:pt x="7939" y="249"/>
                      <a:pt x="7142" y="325"/>
                    </a:cubicBezTo>
                    <a:cubicBezTo>
                      <a:pt x="6388" y="392"/>
                      <a:pt x="5634" y="503"/>
                      <a:pt x="4902" y="702"/>
                    </a:cubicBezTo>
                    <a:cubicBezTo>
                      <a:pt x="4832" y="722"/>
                      <a:pt x="4758" y="733"/>
                      <a:pt x="4684" y="733"/>
                    </a:cubicBezTo>
                    <a:cubicBezTo>
                      <a:pt x="4592" y="733"/>
                      <a:pt x="4500" y="717"/>
                      <a:pt x="4414" y="680"/>
                    </a:cubicBezTo>
                    <a:cubicBezTo>
                      <a:pt x="3638" y="414"/>
                      <a:pt x="2795" y="237"/>
                      <a:pt x="1975" y="37"/>
                    </a:cubicBezTo>
                    <a:cubicBezTo>
                      <a:pt x="1845" y="11"/>
                      <a:pt x="1715" y="0"/>
                      <a:pt x="15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5"/>
              <p:cNvSpPr/>
              <p:nvPr/>
            </p:nvSpPr>
            <p:spPr>
              <a:xfrm rot="690462">
                <a:off x="7018321" y="135786"/>
                <a:ext cx="501026" cy="315776"/>
              </a:xfrm>
              <a:custGeom>
                <a:avLst/>
                <a:gdLst/>
                <a:ahLst/>
                <a:cxnLst/>
                <a:rect l="l" t="t" r="r" b="b"/>
                <a:pathLst>
                  <a:path w="20041" h="12631" extrusionOk="0">
                    <a:moveTo>
                      <a:pt x="319" y="1"/>
                    </a:moveTo>
                    <a:cubicBezTo>
                      <a:pt x="88" y="1"/>
                      <a:pt x="0" y="158"/>
                      <a:pt x="57" y="459"/>
                    </a:cubicBezTo>
                    <a:cubicBezTo>
                      <a:pt x="101" y="637"/>
                      <a:pt x="168" y="814"/>
                      <a:pt x="279" y="969"/>
                    </a:cubicBezTo>
                    <a:cubicBezTo>
                      <a:pt x="656" y="1546"/>
                      <a:pt x="1055" y="2123"/>
                      <a:pt x="1499" y="2677"/>
                    </a:cubicBezTo>
                    <a:cubicBezTo>
                      <a:pt x="1809" y="3032"/>
                      <a:pt x="1787" y="3032"/>
                      <a:pt x="1454" y="3232"/>
                    </a:cubicBezTo>
                    <a:cubicBezTo>
                      <a:pt x="1188" y="3343"/>
                      <a:pt x="900" y="3498"/>
                      <a:pt x="656" y="3697"/>
                    </a:cubicBezTo>
                    <a:cubicBezTo>
                      <a:pt x="500" y="3808"/>
                      <a:pt x="434" y="3986"/>
                      <a:pt x="478" y="4185"/>
                    </a:cubicBezTo>
                    <a:cubicBezTo>
                      <a:pt x="567" y="4407"/>
                      <a:pt x="744" y="4585"/>
                      <a:pt x="988" y="4651"/>
                    </a:cubicBezTo>
                    <a:cubicBezTo>
                      <a:pt x="1189" y="4694"/>
                      <a:pt x="1389" y="4719"/>
                      <a:pt x="1590" y="4719"/>
                    </a:cubicBezTo>
                    <a:cubicBezTo>
                      <a:pt x="1700" y="4719"/>
                      <a:pt x="1810" y="4711"/>
                      <a:pt x="1920" y="4695"/>
                    </a:cubicBezTo>
                    <a:cubicBezTo>
                      <a:pt x="2563" y="4629"/>
                      <a:pt x="3206" y="4474"/>
                      <a:pt x="3805" y="4252"/>
                    </a:cubicBezTo>
                    <a:cubicBezTo>
                      <a:pt x="3971" y="4185"/>
                      <a:pt x="4075" y="4147"/>
                      <a:pt x="4159" y="4147"/>
                    </a:cubicBezTo>
                    <a:cubicBezTo>
                      <a:pt x="4299" y="4147"/>
                      <a:pt x="4382" y="4254"/>
                      <a:pt x="4604" y="4518"/>
                    </a:cubicBezTo>
                    <a:cubicBezTo>
                      <a:pt x="5557" y="5716"/>
                      <a:pt x="6578" y="6847"/>
                      <a:pt x="7664" y="7934"/>
                    </a:cubicBezTo>
                    <a:cubicBezTo>
                      <a:pt x="9350" y="9664"/>
                      <a:pt x="11435" y="10906"/>
                      <a:pt x="13764" y="11593"/>
                    </a:cubicBezTo>
                    <a:cubicBezTo>
                      <a:pt x="13875" y="11593"/>
                      <a:pt x="13985" y="11660"/>
                      <a:pt x="14074" y="11749"/>
                    </a:cubicBezTo>
                    <a:cubicBezTo>
                      <a:pt x="13919" y="11904"/>
                      <a:pt x="13830" y="12103"/>
                      <a:pt x="13852" y="12325"/>
                    </a:cubicBezTo>
                    <a:cubicBezTo>
                      <a:pt x="13852" y="12508"/>
                      <a:pt x="13958" y="12631"/>
                      <a:pt x="14095" y="12631"/>
                    </a:cubicBezTo>
                    <a:cubicBezTo>
                      <a:pt x="14124" y="12631"/>
                      <a:pt x="14154" y="12625"/>
                      <a:pt x="14185" y="12614"/>
                    </a:cubicBezTo>
                    <a:cubicBezTo>
                      <a:pt x="14451" y="12525"/>
                      <a:pt x="14695" y="12370"/>
                      <a:pt x="14873" y="12170"/>
                    </a:cubicBezTo>
                    <a:cubicBezTo>
                      <a:pt x="15029" y="11996"/>
                      <a:pt x="15253" y="11904"/>
                      <a:pt x="15481" y="11904"/>
                    </a:cubicBezTo>
                    <a:cubicBezTo>
                      <a:pt x="15545" y="11904"/>
                      <a:pt x="15608" y="11911"/>
                      <a:pt x="15671" y="11926"/>
                    </a:cubicBezTo>
                    <a:cubicBezTo>
                      <a:pt x="16087" y="11972"/>
                      <a:pt x="16507" y="11995"/>
                      <a:pt x="16927" y="11995"/>
                    </a:cubicBezTo>
                    <a:cubicBezTo>
                      <a:pt x="17515" y="11995"/>
                      <a:pt x="18105" y="11950"/>
                      <a:pt x="18687" y="11859"/>
                    </a:cubicBezTo>
                    <a:cubicBezTo>
                      <a:pt x="19109" y="11837"/>
                      <a:pt x="19486" y="11638"/>
                      <a:pt x="19752" y="11349"/>
                    </a:cubicBezTo>
                    <a:cubicBezTo>
                      <a:pt x="20018" y="11017"/>
                      <a:pt x="20040" y="10861"/>
                      <a:pt x="19730" y="10462"/>
                    </a:cubicBezTo>
                    <a:cubicBezTo>
                      <a:pt x="18821" y="9176"/>
                      <a:pt x="17734" y="8045"/>
                      <a:pt x="16536" y="7046"/>
                    </a:cubicBezTo>
                    <a:cubicBezTo>
                      <a:pt x="15383" y="6115"/>
                      <a:pt x="14119" y="5317"/>
                      <a:pt x="12766" y="4695"/>
                    </a:cubicBezTo>
                    <a:cubicBezTo>
                      <a:pt x="10836" y="3808"/>
                      <a:pt x="8840" y="3076"/>
                      <a:pt x="6799" y="2544"/>
                    </a:cubicBezTo>
                    <a:cubicBezTo>
                      <a:pt x="6045" y="2344"/>
                      <a:pt x="5313" y="2211"/>
                      <a:pt x="4537" y="2167"/>
                    </a:cubicBezTo>
                    <a:cubicBezTo>
                      <a:pt x="4360" y="2145"/>
                      <a:pt x="4160" y="2078"/>
                      <a:pt x="4005" y="1967"/>
                    </a:cubicBezTo>
                    <a:cubicBezTo>
                      <a:pt x="3073" y="1346"/>
                      <a:pt x="2120" y="814"/>
                      <a:pt x="1166" y="282"/>
                    </a:cubicBezTo>
                    <a:cubicBezTo>
                      <a:pt x="944" y="149"/>
                      <a:pt x="700" y="60"/>
                      <a:pt x="456" y="16"/>
                    </a:cubicBezTo>
                    <a:cubicBezTo>
                      <a:pt x="406" y="6"/>
                      <a:pt x="360" y="1"/>
                      <a:pt x="3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5"/>
              <p:cNvSpPr/>
              <p:nvPr/>
            </p:nvSpPr>
            <p:spPr>
              <a:xfrm rot="690462">
                <a:off x="7464593" y="340479"/>
                <a:ext cx="474051" cy="268776"/>
              </a:xfrm>
              <a:custGeom>
                <a:avLst/>
                <a:gdLst/>
                <a:ahLst/>
                <a:cxnLst/>
                <a:rect l="l" t="t" r="r" b="b"/>
                <a:pathLst>
                  <a:path w="18962" h="10751" extrusionOk="0">
                    <a:moveTo>
                      <a:pt x="390" y="0"/>
                    </a:moveTo>
                    <a:cubicBezTo>
                      <a:pt x="124" y="0"/>
                      <a:pt x="0" y="174"/>
                      <a:pt x="20" y="473"/>
                    </a:cubicBezTo>
                    <a:cubicBezTo>
                      <a:pt x="43" y="628"/>
                      <a:pt x="109" y="805"/>
                      <a:pt x="198" y="938"/>
                    </a:cubicBezTo>
                    <a:cubicBezTo>
                      <a:pt x="508" y="1471"/>
                      <a:pt x="863" y="1981"/>
                      <a:pt x="1262" y="2447"/>
                    </a:cubicBezTo>
                    <a:cubicBezTo>
                      <a:pt x="1529" y="2779"/>
                      <a:pt x="1506" y="2779"/>
                      <a:pt x="1174" y="2979"/>
                    </a:cubicBezTo>
                    <a:cubicBezTo>
                      <a:pt x="863" y="3134"/>
                      <a:pt x="575" y="3312"/>
                      <a:pt x="309" y="3511"/>
                    </a:cubicBezTo>
                    <a:cubicBezTo>
                      <a:pt x="176" y="3644"/>
                      <a:pt x="43" y="3800"/>
                      <a:pt x="109" y="3977"/>
                    </a:cubicBezTo>
                    <a:cubicBezTo>
                      <a:pt x="153" y="4199"/>
                      <a:pt x="331" y="4376"/>
                      <a:pt x="553" y="4398"/>
                    </a:cubicBezTo>
                    <a:cubicBezTo>
                      <a:pt x="656" y="4406"/>
                      <a:pt x="760" y="4411"/>
                      <a:pt x="863" y="4411"/>
                    </a:cubicBezTo>
                    <a:cubicBezTo>
                      <a:pt x="1070" y="4411"/>
                      <a:pt x="1277" y="4391"/>
                      <a:pt x="1484" y="4332"/>
                    </a:cubicBezTo>
                    <a:cubicBezTo>
                      <a:pt x="2150" y="4199"/>
                      <a:pt x="2793" y="3999"/>
                      <a:pt x="3414" y="3733"/>
                    </a:cubicBezTo>
                    <a:cubicBezTo>
                      <a:pt x="3610" y="3649"/>
                      <a:pt x="3724" y="3600"/>
                      <a:pt x="3812" y="3600"/>
                    </a:cubicBezTo>
                    <a:cubicBezTo>
                      <a:pt x="3935" y="3600"/>
                      <a:pt x="4010" y="3692"/>
                      <a:pt x="4190" y="3910"/>
                    </a:cubicBezTo>
                    <a:cubicBezTo>
                      <a:pt x="5011" y="4953"/>
                      <a:pt x="5920" y="5951"/>
                      <a:pt x="6896" y="6882"/>
                    </a:cubicBezTo>
                    <a:cubicBezTo>
                      <a:pt x="8471" y="8391"/>
                      <a:pt x="10467" y="9389"/>
                      <a:pt x="12618" y="9766"/>
                    </a:cubicBezTo>
                    <a:cubicBezTo>
                      <a:pt x="12729" y="9788"/>
                      <a:pt x="12840" y="9766"/>
                      <a:pt x="12929" y="9899"/>
                    </a:cubicBezTo>
                    <a:cubicBezTo>
                      <a:pt x="12773" y="10054"/>
                      <a:pt x="12663" y="10254"/>
                      <a:pt x="12640" y="10475"/>
                    </a:cubicBezTo>
                    <a:cubicBezTo>
                      <a:pt x="12640" y="10645"/>
                      <a:pt x="12718" y="10750"/>
                      <a:pt x="12845" y="10750"/>
                    </a:cubicBezTo>
                    <a:cubicBezTo>
                      <a:pt x="12883" y="10750"/>
                      <a:pt x="12926" y="10740"/>
                      <a:pt x="12973" y="10719"/>
                    </a:cubicBezTo>
                    <a:cubicBezTo>
                      <a:pt x="13239" y="10609"/>
                      <a:pt x="13483" y="10453"/>
                      <a:pt x="13683" y="10231"/>
                    </a:cubicBezTo>
                    <a:cubicBezTo>
                      <a:pt x="13886" y="10028"/>
                      <a:pt x="14164" y="9918"/>
                      <a:pt x="14448" y="9918"/>
                    </a:cubicBezTo>
                    <a:cubicBezTo>
                      <a:pt x="14474" y="9918"/>
                      <a:pt x="14500" y="9919"/>
                      <a:pt x="14526" y="9921"/>
                    </a:cubicBezTo>
                    <a:cubicBezTo>
                      <a:pt x="15546" y="9921"/>
                      <a:pt x="16544" y="9810"/>
                      <a:pt x="17542" y="9566"/>
                    </a:cubicBezTo>
                    <a:cubicBezTo>
                      <a:pt x="17963" y="9477"/>
                      <a:pt x="18363" y="9278"/>
                      <a:pt x="18651" y="8967"/>
                    </a:cubicBezTo>
                    <a:cubicBezTo>
                      <a:pt x="18917" y="8612"/>
                      <a:pt x="18961" y="8479"/>
                      <a:pt x="18695" y="8102"/>
                    </a:cubicBezTo>
                    <a:cubicBezTo>
                      <a:pt x="17143" y="5862"/>
                      <a:pt x="14903" y="4177"/>
                      <a:pt x="12330" y="3289"/>
                    </a:cubicBezTo>
                    <a:cubicBezTo>
                      <a:pt x="10467" y="2602"/>
                      <a:pt x="8537" y="2114"/>
                      <a:pt x="6563" y="1803"/>
                    </a:cubicBezTo>
                    <a:cubicBezTo>
                      <a:pt x="5953" y="1711"/>
                      <a:pt x="5343" y="1665"/>
                      <a:pt x="4721" y="1665"/>
                    </a:cubicBezTo>
                    <a:cubicBezTo>
                      <a:pt x="4596" y="1665"/>
                      <a:pt x="4471" y="1667"/>
                      <a:pt x="4345" y="1670"/>
                    </a:cubicBezTo>
                    <a:cubicBezTo>
                      <a:pt x="4168" y="1670"/>
                      <a:pt x="3990" y="1626"/>
                      <a:pt x="3835" y="1515"/>
                    </a:cubicBezTo>
                    <a:cubicBezTo>
                      <a:pt x="2970" y="1027"/>
                      <a:pt x="2061" y="628"/>
                      <a:pt x="1152" y="184"/>
                    </a:cubicBezTo>
                    <a:cubicBezTo>
                      <a:pt x="952" y="73"/>
                      <a:pt x="730" y="29"/>
                      <a:pt x="486" y="7"/>
                    </a:cubicBezTo>
                    <a:cubicBezTo>
                      <a:pt x="452" y="2"/>
                      <a:pt x="420" y="0"/>
                      <a:pt x="3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5"/>
              <p:cNvSpPr/>
              <p:nvPr/>
            </p:nvSpPr>
            <p:spPr>
              <a:xfrm rot="690462">
                <a:off x="7187990" y="690185"/>
                <a:ext cx="498801" cy="319101"/>
              </a:xfrm>
              <a:custGeom>
                <a:avLst/>
                <a:gdLst/>
                <a:ahLst/>
                <a:cxnLst/>
                <a:rect l="l" t="t" r="r" b="b"/>
                <a:pathLst>
                  <a:path w="19952" h="12764" extrusionOk="0">
                    <a:moveTo>
                      <a:pt x="339" y="0"/>
                    </a:moveTo>
                    <a:cubicBezTo>
                      <a:pt x="103" y="0"/>
                      <a:pt x="0" y="158"/>
                      <a:pt x="57" y="459"/>
                    </a:cubicBezTo>
                    <a:cubicBezTo>
                      <a:pt x="101" y="636"/>
                      <a:pt x="167" y="814"/>
                      <a:pt x="278" y="969"/>
                    </a:cubicBezTo>
                    <a:cubicBezTo>
                      <a:pt x="655" y="1568"/>
                      <a:pt x="1055" y="2145"/>
                      <a:pt x="1498" y="2677"/>
                    </a:cubicBezTo>
                    <a:cubicBezTo>
                      <a:pt x="1786" y="3054"/>
                      <a:pt x="1786" y="3054"/>
                      <a:pt x="1454" y="3231"/>
                    </a:cubicBezTo>
                    <a:cubicBezTo>
                      <a:pt x="1165" y="3342"/>
                      <a:pt x="877" y="3498"/>
                      <a:pt x="633" y="3697"/>
                    </a:cubicBezTo>
                    <a:cubicBezTo>
                      <a:pt x="478" y="3786"/>
                      <a:pt x="411" y="3986"/>
                      <a:pt x="456" y="4163"/>
                    </a:cubicBezTo>
                    <a:cubicBezTo>
                      <a:pt x="544" y="4407"/>
                      <a:pt x="722" y="4584"/>
                      <a:pt x="966" y="4651"/>
                    </a:cubicBezTo>
                    <a:cubicBezTo>
                      <a:pt x="1152" y="4694"/>
                      <a:pt x="1357" y="4718"/>
                      <a:pt x="1562" y="4718"/>
                    </a:cubicBezTo>
                    <a:cubicBezTo>
                      <a:pt x="1675" y="4718"/>
                      <a:pt x="1787" y="4711"/>
                      <a:pt x="1897" y="4695"/>
                    </a:cubicBezTo>
                    <a:cubicBezTo>
                      <a:pt x="2541" y="4629"/>
                      <a:pt x="3162" y="4496"/>
                      <a:pt x="3783" y="4274"/>
                    </a:cubicBezTo>
                    <a:cubicBezTo>
                      <a:pt x="3956" y="4216"/>
                      <a:pt x="4061" y="4180"/>
                      <a:pt x="4144" y="4180"/>
                    </a:cubicBezTo>
                    <a:cubicBezTo>
                      <a:pt x="4284" y="4180"/>
                      <a:pt x="4358" y="4283"/>
                      <a:pt x="4581" y="4562"/>
                    </a:cubicBezTo>
                    <a:cubicBezTo>
                      <a:pt x="5513" y="5760"/>
                      <a:pt x="6533" y="6891"/>
                      <a:pt x="7597" y="8000"/>
                    </a:cubicBezTo>
                    <a:cubicBezTo>
                      <a:pt x="9261" y="9730"/>
                      <a:pt x="11346" y="10994"/>
                      <a:pt x="13652" y="11704"/>
                    </a:cubicBezTo>
                    <a:cubicBezTo>
                      <a:pt x="13763" y="11726"/>
                      <a:pt x="13874" y="11726"/>
                      <a:pt x="13985" y="11881"/>
                    </a:cubicBezTo>
                    <a:cubicBezTo>
                      <a:pt x="13830" y="12037"/>
                      <a:pt x="13741" y="12236"/>
                      <a:pt x="13741" y="12458"/>
                    </a:cubicBezTo>
                    <a:cubicBezTo>
                      <a:pt x="13741" y="12641"/>
                      <a:pt x="13862" y="12764"/>
                      <a:pt x="14004" y="12764"/>
                    </a:cubicBezTo>
                    <a:cubicBezTo>
                      <a:pt x="14034" y="12764"/>
                      <a:pt x="14065" y="12758"/>
                      <a:pt x="14096" y="12746"/>
                    </a:cubicBezTo>
                    <a:cubicBezTo>
                      <a:pt x="14362" y="12680"/>
                      <a:pt x="14584" y="12525"/>
                      <a:pt x="14784" y="12325"/>
                    </a:cubicBezTo>
                    <a:cubicBezTo>
                      <a:pt x="14940" y="12151"/>
                      <a:pt x="15164" y="12059"/>
                      <a:pt x="15392" y="12059"/>
                    </a:cubicBezTo>
                    <a:cubicBezTo>
                      <a:pt x="15455" y="12059"/>
                      <a:pt x="15519" y="12066"/>
                      <a:pt x="15582" y="12081"/>
                    </a:cubicBezTo>
                    <a:cubicBezTo>
                      <a:pt x="16040" y="12142"/>
                      <a:pt x="16502" y="12170"/>
                      <a:pt x="16965" y="12170"/>
                    </a:cubicBezTo>
                    <a:cubicBezTo>
                      <a:pt x="17511" y="12170"/>
                      <a:pt x="18058" y="12131"/>
                      <a:pt x="18598" y="12059"/>
                    </a:cubicBezTo>
                    <a:cubicBezTo>
                      <a:pt x="18998" y="12037"/>
                      <a:pt x="19397" y="11837"/>
                      <a:pt x="19663" y="11549"/>
                    </a:cubicBezTo>
                    <a:cubicBezTo>
                      <a:pt x="19929" y="11216"/>
                      <a:pt x="19951" y="11083"/>
                      <a:pt x="19641" y="10661"/>
                    </a:cubicBezTo>
                    <a:cubicBezTo>
                      <a:pt x="18754" y="9375"/>
                      <a:pt x="17689" y="8222"/>
                      <a:pt x="16491" y="7224"/>
                    </a:cubicBezTo>
                    <a:cubicBezTo>
                      <a:pt x="15360" y="6248"/>
                      <a:pt x="14096" y="5449"/>
                      <a:pt x="12743" y="4828"/>
                    </a:cubicBezTo>
                    <a:cubicBezTo>
                      <a:pt x="10836" y="3897"/>
                      <a:pt x="8839" y="3165"/>
                      <a:pt x="6777" y="2610"/>
                    </a:cubicBezTo>
                    <a:cubicBezTo>
                      <a:pt x="6045" y="2411"/>
                      <a:pt x="5291" y="2278"/>
                      <a:pt x="4537" y="2211"/>
                    </a:cubicBezTo>
                    <a:cubicBezTo>
                      <a:pt x="4337" y="2211"/>
                      <a:pt x="4160" y="2122"/>
                      <a:pt x="4004" y="2012"/>
                    </a:cubicBezTo>
                    <a:cubicBezTo>
                      <a:pt x="3073" y="1391"/>
                      <a:pt x="2119" y="858"/>
                      <a:pt x="1165" y="282"/>
                    </a:cubicBezTo>
                    <a:cubicBezTo>
                      <a:pt x="966" y="149"/>
                      <a:pt x="722" y="60"/>
                      <a:pt x="478" y="15"/>
                    </a:cubicBezTo>
                    <a:cubicBezTo>
                      <a:pt x="428" y="5"/>
                      <a:pt x="381" y="0"/>
                      <a:pt x="3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5"/>
              <p:cNvSpPr/>
              <p:nvPr/>
            </p:nvSpPr>
            <p:spPr>
              <a:xfrm rot="690462">
                <a:off x="7133538" y="508028"/>
                <a:ext cx="457476" cy="181725"/>
              </a:xfrm>
              <a:custGeom>
                <a:avLst/>
                <a:gdLst/>
                <a:ahLst/>
                <a:cxnLst/>
                <a:rect l="l" t="t" r="r" b="b"/>
                <a:pathLst>
                  <a:path w="18299" h="7269" extrusionOk="0">
                    <a:moveTo>
                      <a:pt x="1639" y="0"/>
                    </a:moveTo>
                    <a:cubicBezTo>
                      <a:pt x="1531" y="0"/>
                      <a:pt x="1420" y="11"/>
                      <a:pt x="1309" y="33"/>
                    </a:cubicBezTo>
                    <a:cubicBezTo>
                      <a:pt x="1021" y="33"/>
                      <a:pt x="777" y="277"/>
                      <a:pt x="732" y="566"/>
                    </a:cubicBezTo>
                    <a:cubicBezTo>
                      <a:pt x="710" y="699"/>
                      <a:pt x="755" y="832"/>
                      <a:pt x="821" y="965"/>
                    </a:cubicBezTo>
                    <a:cubicBezTo>
                      <a:pt x="998" y="1386"/>
                      <a:pt x="1265" y="1785"/>
                      <a:pt x="1553" y="2140"/>
                    </a:cubicBezTo>
                    <a:cubicBezTo>
                      <a:pt x="1730" y="2384"/>
                      <a:pt x="1730" y="2384"/>
                      <a:pt x="1331" y="2650"/>
                    </a:cubicBezTo>
                    <a:cubicBezTo>
                      <a:pt x="998" y="2850"/>
                      <a:pt x="644" y="3094"/>
                      <a:pt x="333" y="3338"/>
                    </a:cubicBezTo>
                    <a:cubicBezTo>
                      <a:pt x="156" y="3493"/>
                      <a:pt x="0" y="3649"/>
                      <a:pt x="0" y="3848"/>
                    </a:cubicBezTo>
                    <a:cubicBezTo>
                      <a:pt x="21" y="4010"/>
                      <a:pt x="134" y="4117"/>
                      <a:pt x="323" y="4117"/>
                    </a:cubicBezTo>
                    <a:cubicBezTo>
                      <a:pt x="340" y="4117"/>
                      <a:pt x="359" y="4116"/>
                      <a:pt x="377" y="4114"/>
                    </a:cubicBezTo>
                    <a:cubicBezTo>
                      <a:pt x="710" y="4070"/>
                      <a:pt x="1021" y="3981"/>
                      <a:pt x="1331" y="3870"/>
                    </a:cubicBezTo>
                    <a:cubicBezTo>
                      <a:pt x="2063" y="3582"/>
                      <a:pt x="2773" y="3227"/>
                      <a:pt x="3460" y="2850"/>
                    </a:cubicBezTo>
                    <a:cubicBezTo>
                      <a:pt x="3722" y="2698"/>
                      <a:pt x="3849" y="2625"/>
                      <a:pt x="3940" y="2625"/>
                    </a:cubicBezTo>
                    <a:cubicBezTo>
                      <a:pt x="4035" y="2625"/>
                      <a:pt x="4090" y="2703"/>
                      <a:pt x="4214" y="2850"/>
                    </a:cubicBezTo>
                    <a:cubicBezTo>
                      <a:pt x="4813" y="3649"/>
                      <a:pt x="5523" y="4358"/>
                      <a:pt x="6299" y="5001"/>
                    </a:cubicBezTo>
                    <a:cubicBezTo>
                      <a:pt x="7453" y="5921"/>
                      <a:pt x="8935" y="6426"/>
                      <a:pt x="10760" y="6426"/>
                    </a:cubicBezTo>
                    <a:cubicBezTo>
                      <a:pt x="11004" y="6426"/>
                      <a:pt x="11255" y="6417"/>
                      <a:pt x="11511" y="6399"/>
                    </a:cubicBezTo>
                    <a:cubicBezTo>
                      <a:pt x="11556" y="6399"/>
                      <a:pt x="11611" y="6388"/>
                      <a:pt x="11664" y="6388"/>
                    </a:cubicBezTo>
                    <a:cubicBezTo>
                      <a:pt x="11717" y="6388"/>
                      <a:pt x="11767" y="6399"/>
                      <a:pt x="11800" y="6443"/>
                    </a:cubicBezTo>
                    <a:cubicBezTo>
                      <a:pt x="11600" y="6598"/>
                      <a:pt x="11445" y="6820"/>
                      <a:pt x="11356" y="7064"/>
                    </a:cubicBezTo>
                    <a:cubicBezTo>
                      <a:pt x="11325" y="7188"/>
                      <a:pt x="11370" y="7268"/>
                      <a:pt x="11475" y="7268"/>
                    </a:cubicBezTo>
                    <a:cubicBezTo>
                      <a:pt x="11520" y="7268"/>
                      <a:pt x="11577" y="7253"/>
                      <a:pt x="11645" y="7219"/>
                    </a:cubicBezTo>
                    <a:cubicBezTo>
                      <a:pt x="11955" y="7042"/>
                      <a:pt x="12243" y="6842"/>
                      <a:pt x="12510" y="6598"/>
                    </a:cubicBezTo>
                    <a:cubicBezTo>
                      <a:pt x="12753" y="6332"/>
                      <a:pt x="13064" y="6177"/>
                      <a:pt x="13419" y="6110"/>
                    </a:cubicBezTo>
                    <a:cubicBezTo>
                      <a:pt x="14506" y="5866"/>
                      <a:pt x="15570" y="5534"/>
                      <a:pt x="16591" y="5090"/>
                    </a:cubicBezTo>
                    <a:cubicBezTo>
                      <a:pt x="17078" y="4891"/>
                      <a:pt x="17500" y="4624"/>
                      <a:pt x="17877" y="4247"/>
                    </a:cubicBezTo>
                    <a:cubicBezTo>
                      <a:pt x="18254" y="3870"/>
                      <a:pt x="18298" y="3737"/>
                      <a:pt x="18121" y="3449"/>
                    </a:cubicBezTo>
                    <a:cubicBezTo>
                      <a:pt x="17566" y="2562"/>
                      <a:pt x="16790" y="1830"/>
                      <a:pt x="15881" y="1342"/>
                    </a:cubicBezTo>
                    <a:cubicBezTo>
                      <a:pt x="14905" y="810"/>
                      <a:pt x="13818" y="477"/>
                      <a:pt x="12687" y="388"/>
                    </a:cubicBezTo>
                    <a:cubicBezTo>
                      <a:pt x="11651" y="276"/>
                      <a:pt x="10609" y="220"/>
                      <a:pt x="9563" y="220"/>
                    </a:cubicBezTo>
                    <a:cubicBezTo>
                      <a:pt x="8750" y="220"/>
                      <a:pt x="7935" y="254"/>
                      <a:pt x="7120" y="322"/>
                    </a:cubicBezTo>
                    <a:cubicBezTo>
                      <a:pt x="6366" y="388"/>
                      <a:pt x="5634" y="521"/>
                      <a:pt x="4902" y="699"/>
                    </a:cubicBezTo>
                    <a:cubicBezTo>
                      <a:pt x="4822" y="719"/>
                      <a:pt x="4743" y="730"/>
                      <a:pt x="4665" y="730"/>
                    </a:cubicBezTo>
                    <a:cubicBezTo>
                      <a:pt x="4570" y="730"/>
                      <a:pt x="4477" y="713"/>
                      <a:pt x="4392" y="677"/>
                    </a:cubicBezTo>
                    <a:cubicBezTo>
                      <a:pt x="3616" y="410"/>
                      <a:pt x="2773" y="233"/>
                      <a:pt x="1952" y="33"/>
                    </a:cubicBezTo>
                    <a:cubicBezTo>
                      <a:pt x="1852" y="11"/>
                      <a:pt x="1747" y="0"/>
                      <a:pt x="16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5"/>
              <p:cNvSpPr/>
              <p:nvPr/>
            </p:nvSpPr>
            <p:spPr>
              <a:xfrm rot="690462">
                <a:off x="7567994" y="703222"/>
                <a:ext cx="415601" cy="258001"/>
              </a:xfrm>
              <a:custGeom>
                <a:avLst/>
                <a:gdLst/>
                <a:ahLst/>
                <a:cxnLst/>
                <a:rect l="l" t="t" r="r" b="b"/>
                <a:pathLst>
                  <a:path w="16624" h="10320" extrusionOk="0">
                    <a:moveTo>
                      <a:pt x="265" y="0"/>
                    </a:moveTo>
                    <a:cubicBezTo>
                      <a:pt x="83" y="0"/>
                      <a:pt x="0" y="133"/>
                      <a:pt x="56" y="372"/>
                    </a:cubicBezTo>
                    <a:cubicBezTo>
                      <a:pt x="100" y="527"/>
                      <a:pt x="167" y="660"/>
                      <a:pt x="255" y="793"/>
                    </a:cubicBezTo>
                    <a:cubicBezTo>
                      <a:pt x="566" y="1281"/>
                      <a:pt x="898" y="1747"/>
                      <a:pt x="1276" y="2213"/>
                    </a:cubicBezTo>
                    <a:cubicBezTo>
                      <a:pt x="1520" y="2501"/>
                      <a:pt x="1520" y="2501"/>
                      <a:pt x="1253" y="2656"/>
                    </a:cubicBezTo>
                    <a:cubicBezTo>
                      <a:pt x="1009" y="2745"/>
                      <a:pt x="788" y="2878"/>
                      <a:pt x="566" y="3056"/>
                    </a:cubicBezTo>
                    <a:cubicBezTo>
                      <a:pt x="455" y="3122"/>
                      <a:pt x="388" y="3300"/>
                      <a:pt x="433" y="3433"/>
                    </a:cubicBezTo>
                    <a:cubicBezTo>
                      <a:pt x="499" y="3632"/>
                      <a:pt x="655" y="3788"/>
                      <a:pt x="854" y="3832"/>
                    </a:cubicBezTo>
                    <a:cubicBezTo>
                      <a:pt x="1001" y="3869"/>
                      <a:pt x="1140" y="3885"/>
                      <a:pt x="1281" y="3885"/>
                    </a:cubicBezTo>
                    <a:cubicBezTo>
                      <a:pt x="1396" y="3885"/>
                      <a:pt x="1511" y="3874"/>
                      <a:pt x="1630" y="3854"/>
                    </a:cubicBezTo>
                    <a:cubicBezTo>
                      <a:pt x="2163" y="3810"/>
                      <a:pt x="2673" y="3677"/>
                      <a:pt x="3183" y="3477"/>
                    </a:cubicBezTo>
                    <a:cubicBezTo>
                      <a:pt x="3326" y="3427"/>
                      <a:pt x="3415" y="3395"/>
                      <a:pt x="3486" y="3395"/>
                    </a:cubicBezTo>
                    <a:cubicBezTo>
                      <a:pt x="3602" y="3395"/>
                      <a:pt x="3670" y="3479"/>
                      <a:pt x="3848" y="3699"/>
                    </a:cubicBezTo>
                    <a:cubicBezTo>
                      <a:pt x="4647" y="4675"/>
                      <a:pt x="5490" y="5606"/>
                      <a:pt x="6377" y="6493"/>
                    </a:cubicBezTo>
                    <a:cubicBezTo>
                      <a:pt x="7796" y="7913"/>
                      <a:pt x="9526" y="8933"/>
                      <a:pt x="11456" y="9465"/>
                    </a:cubicBezTo>
                    <a:cubicBezTo>
                      <a:pt x="11545" y="9465"/>
                      <a:pt x="11633" y="9510"/>
                      <a:pt x="11722" y="9576"/>
                    </a:cubicBezTo>
                    <a:cubicBezTo>
                      <a:pt x="11589" y="9709"/>
                      <a:pt x="11522" y="9887"/>
                      <a:pt x="11522" y="10064"/>
                    </a:cubicBezTo>
                    <a:cubicBezTo>
                      <a:pt x="11541" y="10230"/>
                      <a:pt x="11636" y="10319"/>
                      <a:pt x="11756" y="10319"/>
                    </a:cubicBezTo>
                    <a:cubicBezTo>
                      <a:pt x="11781" y="10319"/>
                      <a:pt x="11807" y="10316"/>
                      <a:pt x="11833" y="10308"/>
                    </a:cubicBezTo>
                    <a:cubicBezTo>
                      <a:pt x="12032" y="10242"/>
                      <a:pt x="12232" y="10109"/>
                      <a:pt x="12387" y="9953"/>
                    </a:cubicBezTo>
                    <a:cubicBezTo>
                      <a:pt x="12516" y="9806"/>
                      <a:pt x="12721" y="9720"/>
                      <a:pt x="12926" y="9720"/>
                    </a:cubicBezTo>
                    <a:cubicBezTo>
                      <a:pt x="12968" y="9720"/>
                      <a:pt x="13011" y="9724"/>
                      <a:pt x="13053" y="9732"/>
                    </a:cubicBezTo>
                    <a:cubicBezTo>
                      <a:pt x="13381" y="9767"/>
                      <a:pt x="13713" y="9785"/>
                      <a:pt x="14045" y="9785"/>
                    </a:cubicBezTo>
                    <a:cubicBezTo>
                      <a:pt x="14544" y="9785"/>
                      <a:pt x="15044" y="9745"/>
                      <a:pt x="15537" y="9665"/>
                    </a:cubicBezTo>
                    <a:cubicBezTo>
                      <a:pt x="15869" y="9643"/>
                      <a:pt x="16180" y="9488"/>
                      <a:pt x="16424" y="9222"/>
                    </a:cubicBezTo>
                    <a:cubicBezTo>
                      <a:pt x="16624" y="8955"/>
                      <a:pt x="16624" y="8844"/>
                      <a:pt x="16380" y="8490"/>
                    </a:cubicBezTo>
                    <a:cubicBezTo>
                      <a:pt x="15626" y="7447"/>
                      <a:pt x="14738" y="6516"/>
                      <a:pt x="13718" y="5717"/>
                    </a:cubicBezTo>
                    <a:cubicBezTo>
                      <a:pt x="12764" y="4941"/>
                      <a:pt x="11722" y="4298"/>
                      <a:pt x="10591" y="3810"/>
                    </a:cubicBezTo>
                    <a:cubicBezTo>
                      <a:pt x="8994" y="3078"/>
                      <a:pt x="7353" y="2479"/>
                      <a:pt x="5645" y="2058"/>
                    </a:cubicBezTo>
                    <a:cubicBezTo>
                      <a:pt x="5024" y="1902"/>
                      <a:pt x="4403" y="1814"/>
                      <a:pt x="3782" y="1769"/>
                    </a:cubicBezTo>
                    <a:cubicBezTo>
                      <a:pt x="3627" y="1769"/>
                      <a:pt x="3471" y="1703"/>
                      <a:pt x="3338" y="1614"/>
                    </a:cubicBezTo>
                    <a:cubicBezTo>
                      <a:pt x="2562" y="1104"/>
                      <a:pt x="1763" y="682"/>
                      <a:pt x="965" y="217"/>
                    </a:cubicBezTo>
                    <a:cubicBezTo>
                      <a:pt x="788" y="106"/>
                      <a:pt x="588" y="39"/>
                      <a:pt x="388" y="17"/>
                    </a:cubicBezTo>
                    <a:cubicBezTo>
                      <a:pt x="343" y="6"/>
                      <a:pt x="302" y="0"/>
                      <a:pt x="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5"/>
              <p:cNvSpPr/>
              <p:nvPr/>
            </p:nvSpPr>
            <p:spPr>
              <a:xfrm rot="690462">
                <a:off x="7449112" y="1072932"/>
                <a:ext cx="287226" cy="298026"/>
              </a:xfrm>
              <a:custGeom>
                <a:avLst/>
                <a:gdLst/>
                <a:ahLst/>
                <a:cxnLst/>
                <a:rect l="l" t="t" r="r" b="b"/>
                <a:pathLst>
                  <a:path w="11489" h="11921" extrusionOk="0">
                    <a:moveTo>
                      <a:pt x="2684" y="0"/>
                    </a:moveTo>
                    <a:cubicBezTo>
                      <a:pt x="2567" y="0"/>
                      <a:pt x="2451" y="39"/>
                      <a:pt x="2351" y="117"/>
                    </a:cubicBezTo>
                    <a:cubicBezTo>
                      <a:pt x="2285" y="183"/>
                      <a:pt x="2218" y="272"/>
                      <a:pt x="2174" y="383"/>
                    </a:cubicBezTo>
                    <a:cubicBezTo>
                      <a:pt x="2063" y="760"/>
                      <a:pt x="1996" y="1137"/>
                      <a:pt x="1974" y="1514"/>
                    </a:cubicBezTo>
                    <a:cubicBezTo>
                      <a:pt x="1959" y="1691"/>
                      <a:pt x="1954" y="1751"/>
                      <a:pt x="1834" y="1751"/>
                    </a:cubicBezTo>
                    <a:cubicBezTo>
                      <a:pt x="1774" y="1751"/>
                      <a:pt x="1686" y="1736"/>
                      <a:pt x="1553" y="1714"/>
                    </a:cubicBezTo>
                    <a:cubicBezTo>
                      <a:pt x="1242" y="1647"/>
                      <a:pt x="909" y="1603"/>
                      <a:pt x="555" y="1581"/>
                    </a:cubicBezTo>
                    <a:cubicBezTo>
                      <a:pt x="355" y="1581"/>
                      <a:pt x="178" y="1581"/>
                      <a:pt x="89" y="1691"/>
                    </a:cubicBezTo>
                    <a:cubicBezTo>
                      <a:pt x="0" y="1802"/>
                      <a:pt x="22" y="1958"/>
                      <a:pt x="155" y="2069"/>
                    </a:cubicBezTo>
                    <a:cubicBezTo>
                      <a:pt x="377" y="2224"/>
                      <a:pt x="621" y="2357"/>
                      <a:pt x="887" y="2446"/>
                    </a:cubicBezTo>
                    <a:cubicBezTo>
                      <a:pt x="1486" y="2690"/>
                      <a:pt x="2107" y="2867"/>
                      <a:pt x="2750" y="3022"/>
                    </a:cubicBezTo>
                    <a:cubicBezTo>
                      <a:pt x="3238" y="3133"/>
                      <a:pt x="3238" y="3133"/>
                      <a:pt x="3216" y="3421"/>
                    </a:cubicBezTo>
                    <a:cubicBezTo>
                      <a:pt x="3150" y="4264"/>
                      <a:pt x="3172" y="5085"/>
                      <a:pt x="3283" y="5928"/>
                    </a:cubicBezTo>
                    <a:cubicBezTo>
                      <a:pt x="3504" y="7303"/>
                      <a:pt x="4259" y="8567"/>
                      <a:pt x="5678" y="9676"/>
                    </a:cubicBezTo>
                    <a:cubicBezTo>
                      <a:pt x="5722" y="9720"/>
                      <a:pt x="5833" y="9765"/>
                      <a:pt x="5811" y="9853"/>
                    </a:cubicBezTo>
                    <a:cubicBezTo>
                      <a:pt x="5589" y="9853"/>
                      <a:pt x="5390" y="9898"/>
                      <a:pt x="5212" y="10009"/>
                    </a:cubicBezTo>
                    <a:cubicBezTo>
                      <a:pt x="5057" y="10097"/>
                      <a:pt x="5101" y="10208"/>
                      <a:pt x="5279" y="10253"/>
                    </a:cubicBezTo>
                    <a:cubicBezTo>
                      <a:pt x="5567" y="10319"/>
                      <a:pt x="5855" y="10341"/>
                      <a:pt x="6144" y="10341"/>
                    </a:cubicBezTo>
                    <a:cubicBezTo>
                      <a:pt x="6454" y="10341"/>
                      <a:pt x="6743" y="10408"/>
                      <a:pt x="6987" y="10563"/>
                    </a:cubicBezTo>
                    <a:cubicBezTo>
                      <a:pt x="7785" y="11029"/>
                      <a:pt x="8628" y="11406"/>
                      <a:pt x="9493" y="11717"/>
                    </a:cubicBezTo>
                    <a:cubicBezTo>
                      <a:pt x="9842" y="11852"/>
                      <a:pt x="10208" y="11920"/>
                      <a:pt x="10577" y="11920"/>
                    </a:cubicBezTo>
                    <a:cubicBezTo>
                      <a:pt x="10630" y="11920"/>
                      <a:pt x="10682" y="11919"/>
                      <a:pt x="10735" y="11916"/>
                    </a:cubicBezTo>
                    <a:cubicBezTo>
                      <a:pt x="11178" y="11894"/>
                      <a:pt x="11289" y="11850"/>
                      <a:pt x="11334" y="11561"/>
                    </a:cubicBezTo>
                    <a:cubicBezTo>
                      <a:pt x="11489" y="10718"/>
                      <a:pt x="11422" y="9853"/>
                      <a:pt x="11134" y="9033"/>
                    </a:cubicBezTo>
                    <a:cubicBezTo>
                      <a:pt x="10846" y="8168"/>
                      <a:pt x="10358" y="7369"/>
                      <a:pt x="9737" y="6682"/>
                    </a:cubicBezTo>
                    <a:cubicBezTo>
                      <a:pt x="8717" y="5528"/>
                      <a:pt x="7608" y="4464"/>
                      <a:pt x="6388" y="3532"/>
                    </a:cubicBezTo>
                    <a:cubicBezTo>
                      <a:pt x="5878" y="3155"/>
                      <a:pt x="5368" y="2800"/>
                      <a:pt x="4813" y="2512"/>
                    </a:cubicBezTo>
                    <a:cubicBezTo>
                      <a:pt x="4680" y="2446"/>
                      <a:pt x="4591" y="2357"/>
                      <a:pt x="4525" y="2246"/>
                    </a:cubicBezTo>
                    <a:cubicBezTo>
                      <a:pt x="4192" y="1647"/>
                      <a:pt x="3793" y="1070"/>
                      <a:pt x="3394" y="494"/>
                    </a:cubicBezTo>
                    <a:cubicBezTo>
                      <a:pt x="3305" y="339"/>
                      <a:pt x="3172" y="205"/>
                      <a:pt x="3017" y="117"/>
                    </a:cubicBezTo>
                    <a:cubicBezTo>
                      <a:pt x="2917" y="39"/>
                      <a:pt x="2800" y="0"/>
                      <a:pt x="26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5"/>
              <p:cNvSpPr/>
              <p:nvPr/>
            </p:nvSpPr>
            <p:spPr>
              <a:xfrm rot="690462">
                <a:off x="7939066" y="915943"/>
                <a:ext cx="392526" cy="219950"/>
              </a:xfrm>
              <a:custGeom>
                <a:avLst/>
                <a:gdLst/>
                <a:ahLst/>
                <a:cxnLst/>
                <a:rect l="l" t="t" r="r" b="b"/>
                <a:pathLst>
                  <a:path w="15701" h="8798" extrusionOk="0">
                    <a:moveTo>
                      <a:pt x="359" y="1"/>
                    </a:moveTo>
                    <a:cubicBezTo>
                      <a:pt x="113" y="1"/>
                      <a:pt x="1" y="133"/>
                      <a:pt x="42" y="380"/>
                    </a:cubicBezTo>
                    <a:cubicBezTo>
                      <a:pt x="64" y="535"/>
                      <a:pt x="109" y="646"/>
                      <a:pt x="175" y="779"/>
                    </a:cubicBezTo>
                    <a:cubicBezTo>
                      <a:pt x="441" y="1201"/>
                      <a:pt x="730" y="1622"/>
                      <a:pt x="1062" y="2021"/>
                    </a:cubicBezTo>
                    <a:cubicBezTo>
                      <a:pt x="1284" y="2288"/>
                      <a:pt x="1284" y="2288"/>
                      <a:pt x="996" y="2443"/>
                    </a:cubicBezTo>
                    <a:cubicBezTo>
                      <a:pt x="752" y="2576"/>
                      <a:pt x="508" y="2731"/>
                      <a:pt x="286" y="2909"/>
                    </a:cubicBezTo>
                    <a:cubicBezTo>
                      <a:pt x="175" y="3020"/>
                      <a:pt x="64" y="3130"/>
                      <a:pt x="109" y="3286"/>
                    </a:cubicBezTo>
                    <a:cubicBezTo>
                      <a:pt x="153" y="3485"/>
                      <a:pt x="308" y="3618"/>
                      <a:pt x="486" y="3618"/>
                    </a:cubicBezTo>
                    <a:cubicBezTo>
                      <a:pt x="580" y="3634"/>
                      <a:pt x="671" y="3641"/>
                      <a:pt x="762" y="3641"/>
                    </a:cubicBezTo>
                    <a:cubicBezTo>
                      <a:pt x="927" y="3641"/>
                      <a:pt x="1090" y="3617"/>
                      <a:pt x="1262" y="3574"/>
                    </a:cubicBezTo>
                    <a:cubicBezTo>
                      <a:pt x="1794" y="3463"/>
                      <a:pt x="2326" y="3286"/>
                      <a:pt x="2837" y="3064"/>
                    </a:cubicBezTo>
                    <a:cubicBezTo>
                      <a:pt x="3008" y="2988"/>
                      <a:pt x="3106" y="2944"/>
                      <a:pt x="3182" y="2944"/>
                    </a:cubicBezTo>
                    <a:cubicBezTo>
                      <a:pt x="3281" y="2944"/>
                      <a:pt x="3341" y="3020"/>
                      <a:pt x="3480" y="3197"/>
                    </a:cubicBezTo>
                    <a:cubicBezTo>
                      <a:pt x="4190" y="4062"/>
                      <a:pt x="4944" y="4883"/>
                      <a:pt x="5742" y="5637"/>
                    </a:cubicBezTo>
                    <a:cubicBezTo>
                      <a:pt x="7051" y="6879"/>
                      <a:pt x="8714" y="7699"/>
                      <a:pt x="10488" y="7988"/>
                    </a:cubicBezTo>
                    <a:cubicBezTo>
                      <a:pt x="10555" y="8010"/>
                      <a:pt x="10666" y="8010"/>
                      <a:pt x="10732" y="8099"/>
                    </a:cubicBezTo>
                    <a:cubicBezTo>
                      <a:pt x="10599" y="8232"/>
                      <a:pt x="10511" y="8387"/>
                      <a:pt x="10488" y="8587"/>
                    </a:cubicBezTo>
                    <a:cubicBezTo>
                      <a:pt x="10488" y="8715"/>
                      <a:pt x="10564" y="8798"/>
                      <a:pt x="10690" y="8798"/>
                    </a:cubicBezTo>
                    <a:cubicBezTo>
                      <a:pt x="10717" y="8798"/>
                      <a:pt x="10746" y="8794"/>
                      <a:pt x="10777" y="8786"/>
                    </a:cubicBezTo>
                    <a:cubicBezTo>
                      <a:pt x="10999" y="8697"/>
                      <a:pt x="11198" y="8542"/>
                      <a:pt x="11376" y="8365"/>
                    </a:cubicBezTo>
                    <a:cubicBezTo>
                      <a:pt x="11553" y="8187"/>
                      <a:pt x="11797" y="8099"/>
                      <a:pt x="12041" y="8099"/>
                    </a:cubicBezTo>
                    <a:cubicBezTo>
                      <a:pt x="12884" y="8099"/>
                      <a:pt x="13727" y="7988"/>
                      <a:pt x="14547" y="7788"/>
                    </a:cubicBezTo>
                    <a:cubicBezTo>
                      <a:pt x="14902" y="7722"/>
                      <a:pt x="15213" y="7544"/>
                      <a:pt x="15457" y="7278"/>
                    </a:cubicBezTo>
                    <a:cubicBezTo>
                      <a:pt x="15701" y="7012"/>
                      <a:pt x="15701" y="6879"/>
                      <a:pt x="15501" y="6590"/>
                    </a:cubicBezTo>
                    <a:cubicBezTo>
                      <a:pt x="14192" y="4750"/>
                      <a:pt x="12329" y="3352"/>
                      <a:pt x="10200" y="2642"/>
                    </a:cubicBezTo>
                    <a:cubicBezTo>
                      <a:pt x="8648" y="2088"/>
                      <a:pt x="7051" y="1689"/>
                      <a:pt x="5432" y="1445"/>
                    </a:cubicBezTo>
                    <a:cubicBezTo>
                      <a:pt x="4993" y="1380"/>
                      <a:pt x="4543" y="1339"/>
                      <a:pt x="4098" y="1339"/>
                    </a:cubicBezTo>
                    <a:cubicBezTo>
                      <a:pt x="3935" y="1339"/>
                      <a:pt x="3773" y="1344"/>
                      <a:pt x="3613" y="1356"/>
                    </a:cubicBezTo>
                    <a:cubicBezTo>
                      <a:pt x="3458" y="1356"/>
                      <a:pt x="3302" y="1312"/>
                      <a:pt x="3191" y="1245"/>
                    </a:cubicBezTo>
                    <a:cubicBezTo>
                      <a:pt x="2460" y="824"/>
                      <a:pt x="1705" y="491"/>
                      <a:pt x="974" y="136"/>
                    </a:cubicBezTo>
                    <a:cubicBezTo>
                      <a:pt x="796" y="70"/>
                      <a:pt x="597" y="3"/>
                      <a:pt x="419" y="3"/>
                    </a:cubicBezTo>
                    <a:cubicBezTo>
                      <a:pt x="398" y="2"/>
                      <a:pt x="378" y="1"/>
                      <a:pt x="3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5"/>
              <p:cNvSpPr/>
              <p:nvPr/>
            </p:nvSpPr>
            <p:spPr>
              <a:xfrm rot="690462">
                <a:off x="7712339" y="1159590"/>
                <a:ext cx="412826" cy="261301"/>
              </a:xfrm>
              <a:custGeom>
                <a:avLst/>
                <a:gdLst/>
                <a:ahLst/>
                <a:cxnLst/>
                <a:rect l="l" t="t" r="r" b="b"/>
                <a:pathLst>
                  <a:path w="16513" h="10452" extrusionOk="0">
                    <a:moveTo>
                      <a:pt x="265" y="1"/>
                    </a:moveTo>
                    <a:cubicBezTo>
                      <a:pt x="83" y="1"/>
                      <a:pt x="1" y="133"/>
                      <a:pt x="56" y="372"/>
                    </a:cubicBezTo>
                    <a:cubicBezTo>
                      <a:pt x="78" y="528"/>
                      <a:pt x="145" y="661"/>
                      <a:pt x="233" y="794"/>
                    </a:cubicBezTo>
                    <a:cubicBezTo>
                      <a:pt x="544" y="1282"/>
                      <a:pt x="877" y="1747"/>
                      <a:pt x="1254" y="2213"/>
                    </a:cubicBezTo>
                    <a:cubicBezTo>
                      <a:pt x="1498" y="2524"/>
                      <a:pt x="1498" y="2502"/>
                      <a:pt x="1231" y="2657"/>
                    </a:cubicBezTo>
                    <a:cubicBezTo>
                      <a:pt x="987" y="2768"/>
                      <a:pt x="766" y="2901"/>
                      <a:pt x="544" y="3056"/>
                    </a:cubicBezTo>
                    <a:cubicBezTo>
                      <a:pt x="411" y="3123"/>
                      <a:pt x="366" y="3300"/>
                      <a:pt x="411" y="3433"/>
                    </a:cubicBezTo>
                    <a:cubicBezTo>
                      <a:pt x="477" y="3633"/>
                      <a:pt x="633" y="3788"/>
                      <a:pt x="832" y="3832"/>
                    </a:cubicBezTo>
                    <a:cubicBezTo>
                      <a:pt x="987" y="3875"/>
                      <a:pt x="1150" y="3890"/>
                      <a:pt x="1312" y="3890"/>
                    </a:cubicBezTo>
                    <a:cubicBezTo>
                      <a:pt x="1405" y="3890"/>
                      <a:pt x="1497" y="3885"/>
                      <a:pt x="1586" y="3877"/>
                    </a:cubicBezTo>
                    <a:cubicBezTo>
                      <a:pt x="2119" y="3810"/>
                      <a:pt x="2651" y="3699"/>
                      <a:pt x="3161" y="3500"/>
                    </a:cubicBezTo>
                    <a:cubicBezTo>
                      <a:pt x="3304" y="3449"/>
                      <a:pt x="3393" y="3418"/>
                      <a:pt x="3464" y="3418"/>
                    </a:cubicBezTo>
                    <a:cubicBezTo>
                      <a:pt x="3580" y="3418"/>
                      <a:pt x="3648" y="3501"/>
                      <a:pt x="3826" y="3721"/>
                    </a:cubicBezTo>
                    <a:cubicBezTo>
                      <a:pt x="4603" y="4719"/>
                      <a:pt x="5446" y="5651"/>
                      <a:pt x="6333" y="6560"/>
                    </a:cubicBezTo>
                    <a:cubicBezTo>
                      <a:pt x="7708" y="7980"/>
                      <a:pt x="9438" y="9022"/>
                      <a:pt x="11345" y="9599"/>
                    </a:cubicBezTo>
                    <a:cubicBezTo>
                      <a:pt x="11456" y="9599"/>
                      <a:pt x="11545" y="9599"/>
                      <a:pt x="11634" y="9710"/>
                    </a:cubicBezTo>
                    <a:cubicBezTo>
                      <a:pt x="11500" y="9843"/>
                      <a:pt x="11434" y="10020"/>
                      <a:pt x="11434" y="10198"/>
                    </a:cubicBezTo>
                    <a:cubicBezTo>
                      <a:pt x="11434" y="10349"/>
                      <a:pt x="11530" y="10452"/>
                      <a:pt x="11655" y="10452"/>
                    </a:cubicBezTo>
                    <a:cubicBezTo>
                      <a:pt x="11676" y="10452"/>
                      <a:pt x="11699" y="10448"/>
                      <a:pt x="11722" y="10442"/>
                    </a:cubicBezTo>
                    <a:cubicBezTo>
                      <a:pt x="11922" y="10375"/>
                      <a:pt x="12121" y="10242"/>
                      <a:pt x="12277" y="10065"/>
                    </a:cubicBezTo>
                    <a:cubicBezTo>
                      <a:pt x="12409" y="9933"/>
                      <a:pt x="12578" y="9862"/>
                      <a:pt x="12756" y="9862"/>
                    </a:cubicBezTo>
                    <a:cubicBezTo>
                      <a:pt x="12817" y="9862"/>
                      <a:pt x="12880" y="9870"/>
                      <a:pt x="12942" y="9887"/>
                    </a:cubicBezTo>
                    <a:cubicBezTo>
                      <a:pt x="13270" y="9923"/>
                      <a:pt x="13602" y="9940"/>
                      <a:pt x="13935" y="9940"/>
                    </a:cubicBezTo>
                    <a:cubicBezTo>
                      <a:pt x="14433" y="9940"/>
                      <a:pt x="14934" y="9901"/>
                      <a:pt x="15426" y="9821"/>
                    </a:cubicBezTo>
                    <a:cubicBezTo>
                      <a:pt x="15759" y="9799"/>
                      <a:pt x="16092" y="9643"/>
                      <a:pt x="16313" y="9399"/>
                    </a:cubicBezTo>
                    <a:cubicBezTo>
                      <a:pt x="16513" y="9111"/>
                      <a:pt x="16513" y="9000"/>
                      <a:pt x="16269" y="8667"/>
                    </a:cubicBezTo>
                    <a:cubicBezTo>
                      <a:pt x="15537" y="7625"/>
                      <a:pt x="14650" y="6671"/>
                      <a:pt x="13674" y="5851"/>
                    </a:cubicBezTo>
                    <a:cubicBezTo>
                      <a:pt x="12720" y="5074"/>
                      <a:pt x="11678" y="4409"/>
                      <a:pt x="10547" y="3921"/>
                    </a:cubicBezTo>
                    <a:cubicBezTo>
                      <a:pt x="8972" y="3167"/>
                      <a:pt x="7309" y="2568"/>
                      <a:pt x="5623" y="2102"/>
                    </a:cubicBezTo>
                    <a:cubicBezTo>
                      <a:pt x="5024" y="1947"/>
                      <a:pt x="4403" y="1836"/>
                      <a:pt x="3760" y="1792"/>
                    </a:cubicBezTo>
                    <a:cubicBezTo>
                      <a:pt x="3605" y="1792"/>
                      <a:pt x="3449" y="1725"/>
                      <a:pt x="3316" y="1614"/>
                    </a:cubicBezTo>
                    <a:cubicBezTo>
                      <a:pt x="2562" y="1126"/>
                      <a:pt x="1764" y="683"/>
                      <a:pt x="965" y="217"/>
                    </a:cubicBezTo>
                    <a:cubicBezTo>
                      <a:pt x="788" y="128"/>
                      <a:pt x="588" y="40"/>
                      <a:pt x="389" y="17"/>
                    </a:cubicBezTo>
                    <a:cubicBezTo>
                      <a:pt x="343" y="6"/>
                      <a:pt x="302" y="1"/>
                      <a:pt x="2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5"/>
              <p:cNvSpPr/>
              <p:nvPr/>
            </p:nvSpPr>
            <p:spPr>
              <a:xfrm rot="690462">
                <a:off x="7666755" y="1031317"/>
                <a:ext cx="378176" cy="147950"/>
              </a:xfrm>
              <a:custGeom>
                <a:avLst/>
                <a:gdLst/>
                <a:ahLst/>
                <a:cxnLst/>
                <a:rect l="l" t="t" r="r" b="b"/>
                <a:pathLst>
                  <a:path w="15127" h="5918" extrusionOk="0">
                    <a:moveTo>
                      <a:pt x="1331" y="1"/>
                    </a:moveTo>
                    <a:cubicBezTo>
                      <a:pt x="1242" y="1"/>
                      <a:pt x="1154" y="6"/>
                      <a:pt x="1065" y="17"/>
                    </a:cubicBezTo>
                    <a:cubicBezTo>
                      <a:pt x="821" y="39"/>
                      <a:pt x="621" y="217"/>
                      <a:pt x="599" y="461"/>
                    </a:cubicBezTo>
                    <a:cubicBezTo>
                      <a:pt x="577" y="594"/>
                      <a:pt x="599" y="705"/>
                      <a:pt x="666" y="794"/>
                    </a:cubicBezTo>
                    <a:cubicBezTo>
                      <a:pt x="821" y="1148"/>
                      <a:pt x="1021" y="1459"/>
                      <a:pt x="1264" y="1769"/>
                    </a:cubicBezTo>
                    <a:cubicBezTo>
                      <a:pt x="1442" y="1969"/>
                      <a:pt x="1442" y="1969"/>
                      <a:pt x="1109" y="2191"/>
                    </a:cubicBezTo>
                    <a:cubicBezTo>
                      <a:pt x="821" y="2368"/>
                      <a:pt x="533" y="2568"/>
                      <a:pt x="266" y="2767"/>
                    </a:cubicBezTo>
                    <a:cubicBezTo>
                      <a:pt x="133" y="2901"/>
                      <a:pt x="0" y="3034"/>
                      <a:pt x="0" y="3189"/>
                    </a:cubicBezTo>
                    <a:cubicBezTo>
                      <a:pt x="0" y="3322"/>
                      <a:pt x="111" y="3411"/>
                      <a:pt x="311" y="3411"/>
                    </a:cubicBezTo>
                    <a:cubicBezTo>
                      <a:pt x="577" y="3366"/>
                      <a:pt x="843" y="3300"/>
                      <a:pt x="1087" y="3189"/>
                    </a:cubicBezTo>
                    <a:cubicBezTo>
                      <a:pt x="1686" y="2945"/>
                      <a:pt x="2285" y="2657"/>
                      <a:pt x="2839" y="2346"/>
                    </a:cubicBezTo>
                    <a:cubicBezTo>
                      <a:pt x="3061" y="2213"/>
                      <a:pt x="3166" y="2152"/>
                      <a:pt x="3241" y="2152"/>
                    </a:cubicBezTo>
                    <a:cubicBezTo>
                      <a:pt x="3316" y="2152"/>
                      <a:pt x="3360" y="2213"/>
                      <a:pt x="3460" y="2324"/>
                    </a:cubicBezTo>
                    <a:cubicBezTo>
                      <a:pt x="3970" y="2967"/>
                      <a:pt x="4569" y="3566"/>
                      <a:pt x="5212" y="4098"/>
                    </a:cubicBezTo>
                    <a:cubicBezTo>
                      <a:pt x="6169" y="4825"/>
                      <a:pt x="7341" y="5239"/>
                      <a:pt x="8798" y="5239"/>
                    </a:cubicBezTo>
                    <a:cubicBezTo>
                      <a:pt x="9030" y="5239"/>
                      <a:pt x="9269" y="5229"/>
                      <a:pt x="9515" y="5207"/>
                    </a:cubicBezTo>
                    <a:cubicBezTo>
                      <a:pt x="9566" y="5207"/>
                      <a:pt x="9624" y="5193"/>
                      <a:pt x="9672" y="5193"/>
                    </a:cubicBezTo>
                    <a:cubicBezTo>
                      <a:pt x="9709" y="5193"/>
                      <a:pt x="9740" y="5201"/>
                      <a:pt x="9759" y="5229"/>
                    </a:cubicBezTo>
                    <a:cubicBezTo>
                      <a:pt x="9604" y="5362"/>
                      <a:pt x="9493" y="5562"/>
                      <a:pt x="9426" y="5762"/>
                    </a:cubicBezTo>
                    <a:cubicBezTo>
                      <a:pt x="9397" y="5864"/>
                      <a:pt x="9426" y="5918"/>
                      <a:pt x="9499" y="5918"/>
                    </a:cubicBezTo>
                    <a:cubicBezTo>
                      <a:pt x="9537" y="5918"/>
                      <a:pt x="9587" y="5903"/>
                      <a:pt x="9648" y="5873"/>
                    </a:cubicBezTo>
                    <a:cubicBezTo>
                      <a:pt x="9914" y="5740"/>
                      <a:pt x="10136" y="5562"/>
                      <a:pt x="10358" y="5362"/>
                    </a:cubicBezTo>
                    <a:cubicBezTo>
                      <a:pt x="10558" y="5141"/>
                      <a:pt x="10824" y="5008"/>
                      <a:pt x="11112" y="4963"/>
                    </a:cubicBezTo>
                    <a:cubicBezTo>
                      <a:pt x="11999" y="4741"/>
                      <a:pt x="12886" y="4453"/>
                      <a:pt x="13729" y="4098"/>
                    </a:cubicBezTo>
                    <a:cubicBezTo>
                      <a:pt x="14128" y="3921"/>
                      <a:pt x="14483" y="3699"/>
                      <a:pt x="14772" y="3389"/>
                    </a:cubicBezTo>
                    <a:cubicBezTo>
                      <a:pt x="15082" y="3078"/>
                      <a:pt x="15127" y="2967"/>
                      <a:pt x="14971" y="2723"/>
                    </a:cubicBezTo>
                    <a:cubicBezTo>
                      <a:pt x="14528" y="1991"/>
                      <a:pt x="13884" y="1415"/>
                      <a:pt x="13108" y="1015"/>
                    </a:cubicBezTo>
                    <a:cubicBezTo>
                      <a:pt x="12288" y="572"/>
                      <a:pt x="11400" y="306"/>
                      <a:pt x="10469" y="239"/>
                    </a:cubicBezTo>
                    <a:cubicBezTo>
                      <a:pt x="9649" y="156"/>
                      <a:pt x="8830" y="111"/>
                      <a:pt x="8010" y="111"/>
                    </a:cubicBezTo>
                    <a:cubicBezTo>
                      <a:pt x="7299" y="111"/>
                      <a:pt x="6589" y="145"/>
                      <a:pt x="5878" y="217"/>
                    </a:cubicBezTo>
                    <a:cubicBezTo>
                      <a:pt x="5257" y="261"/>
                      <a:pt x="4636" y="394"/>
                      <a:pt x="4037" y="550"/>
                    </a:cubicBezTo>
                    <a:cubicBezTo>
                      <a:pt x="3977" y="570"/>
                      <a:pt x="3913" y="580"/>
                      <a:pt x="3848" y="580"/>
                    </a:cubicBezTo>
                    <a:cubicBezTo>
                      <a:pt x="3769" y="580"/>
                      <a:pt x="3689" y="564"/>
                      <a:pt x="3615" y="527"/>
                    </a:cubicBezTo>
                    <a:cubicBezTo>
                      <a:pt x="2972" y="328"/>
                      <a:pt x="2285" y="173"/>
                      <a:pt x="1597" y="17"/>
                    </a:cubicBezTo>
                    <a:cubicBezTo>
                      <a:pt x="1508" y="6"/>
                      <a:pt x="1420" y="1"/>
                      <a:pt x="13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5"/>
              <p:cNvSpPr/>
              <p:nvPr/>
            </p:nvSpPr>
            <p:spPr>
              <a:xfrm rot="690462">
                <a:off x="7993282" y="1227215"/>
                <a:ext cx="415651" cy="258176"/>
              </a:xfrm>
              <a:custGeom>
                <a:avLst/>
                <a:gdLst/>
                <a:ahLst/>
                <a:cxnLst/>
                <a:rect l="l" t="t" r="r" b="b"/>
                <a:pathLst>
                  <a:path w="16626" h="10327" extrusionOk="0">
                    <a:moveTo>
                      <a:pt x="286" y="0"/>
                    </a:moveTo>
                    <a:cubicBezTo>
                      <a:pt x="90" y="0"/>
                      <a:pt x="0" y="117"/>
                      <a:pt x="58" y="364"/>
                    </a:cubicBezTo>
                    <a:cubicBezTo>
                      <a:pt x="80" y="520"/>
                      <a:pt x="146" y="675"/>
                      <a:pt x="235" y="808"/>
                    </a:cubicBezTo>
                    <a:cubicBezTo>
                      <a:pt x="568" y="1274"/>
                      <a:pt x="900" y="1762"/>
                      <a:pt x="1255" y="2205"/>
                    </a:cubicBezTo>
                    <a:cubicBezTo>
                      <a:pt x="1521" y="2494"/>
                      <a:pt x="1521" y="2494"/>
                      <a:pt x="1233" y="2649"/>
                    </a:cubicBezTo>
                    <a:cubicBezTo>
                      <a:pt x="1011" y="2760"/>
                      <a:pt x="789" y="2893"/>
                      <a:pt x="568" y="3048"/>
                    </a:cubicBezTo>
                    <a:cubicBezTo>
                      <a:pt x="435" y="3137"/>
                      <a:pt x="390" y="3292"/>
                      <a:pt x="435" y="3447"/>
                    </a:cubicBezTo>
                    <a:cubicBezTo>
                      <a:pt x="501" y="3625"/>
                      <a:pt x="656" y="3780"/>
                      <a:pt x="856" y="3824"/>
                    </a:cubicBezTo>
                    <a:cubicBezTo>
                      <a:pt x="1025" y="3866"/>
                      <a:pt x="1185" y="3882"/>
                      <a:pt x="1347" y="3882"/>
                    </a:cubicBezTo>
                    <a:cubicBezTo>
                      <a:pt x="1440" y="3882"/>
                      <a:pt x="1535" y="3877"/>
                      <a:pt x="1632" y="3869"/>
                    </a:cubicBezTo>
                    <a:cubicBezTo>
                      <a:pt x="2165" y="3802"/>
                      <a:pt x="2675" y="3669"/>
                      <a:pt x="3185" y="3492"/>
                    </a:cubicBezTo>
                    <a:cubicBezTo>
                      <a:pt x="3335" y="3430"/>
                      <a:pt x="3425" y="3393"/>
                      <a:pt x="3498" y="3393"/>
                    </a:cubicBezTo>
                    <a:cubicBezTo>
                      <a:pt x="3608" y="3393"/>
                      <a:pt x="3677" y="3478"/>
                      <a:pt x="3850" y="3691"/>
                    </a:cubicBezTo>
                    <a:cubicBezTo>
                      <a:pt x="4649" y="4667"/>
                      <a:pt x="5491" y="5621"/>
                      <a:pt x="6379" y="6486"/>
                    </a:cubicBezTo>
                    <a:cubicBezTo>
                      <a:pt x="7798" y="7905"/>
                      <a:pt x="9528" y="8926"/>
                      <a:pt x="11436" y="9480"/>
                    </a:cubicBezTo>
                    <a:cubicBezTo>
                      <a:pt x="11546" y="9480"/>
                      <a:pt x="11635" y="9524"/>
                      <a:pt x="11724" y="9591"/>
                    </a:cubicBezTo>
                    <a:cubicBezTo>
                      <a:pt x="11591" y="9724"/>
                      <a:pt x="11524" y="9901"/>
                      <a:pt x="11524" y="10079"/>
                    </a:cubicBezTo>
                    <a:cubicBezTo>
                      <a:pt x="11544" y="10238"/>
                      <a:pt x="11654" y="10326"/>
                      <a:pt x="11788" y="10326"/>
                    </a:cubicBezTo>
                    <a:cubicBezTo>
                      <a:pt x="11804" y="10326"/>
                      <a:pt x="11819" y="10325"/>
                      <a:pt x="11835" y="10323"/>
                    </a:cubicBezTo>
                    <a:cubicBezTo>
                      <a:pt x="12034" y="10234"/>
                      <a:pt x="12234" y="10123"/>
                      <a:pt x="12389" y="9946"/>
                    </a:cubicBezTo>
                    <a:cubicBezTo>
                      <a:pt x="12513" y="9804"/>
                      <a:pt x="12709" y="9733"/>
                      <a:pt x="12895" y="9733"/>
                    </a:cubicBezTo>
                    <a:cubicBezTo>
                      <a:pt x="12942" y="9733"/>
                      <a:pt x="12988" y="9737"/>
                      <a:pt x="13032" y="9746"/>
                    </a:cubicBezTo>
                    <a:cubicBezTo>
                      <a:pt x="13370" y="9782"/>
                      <a:pt x="13707" y="9799"/>
                      <a:pt x="14042" y="9799"/>
                    </a:cubicBezTo>
                    <a:cubicBezTo>
                      <a:pt x="14546" y="9799"/>
                      <a:pt x="15046" y="9759"/>
                      <a:pt x="15539" y="9680"/>
                    </a:cubicBezTo>
                    <a:cubicBezTo>
                      <a:pt x="15871" y="9635"/>
                      <a:pt x="16182" y="9480"/>
                      <a:pt x="16404" y="9236"/>
                    </a:cubicBezTo>
                    <a:cubicBezTo>
                      <a:pt x="16625" y="8948"/>
                      <a:pt x="16625" y="8837"/>
                      <a:pt x="16381" y="8504"/>
                    </a:cubicBezTo>
                    <a:cubicBezTo>
                      <a:pt x="15627" y="7462"/>
                      <a:pt x="14718" y="6530"/>
                      <a:pt x="13720" y="5732"/>
                    </a:cubicBezTo>
                    <a:cubicBezTo>
                      <a:pt x="12766" y="4933"/>
                      <a:pt x="11724" y="4290"/>
                      <a:pt x="10593" y="3802"/>
                    </a:cubicBezTo>
                    <a:cubicBezTo>
                      <a:pt x="8996" y="3070"/>
                      <a:pt x="7332" y="2494"/>
                      <a:pt x="5647" y="2050"/>
                    </a:cubicBezTo>
                    <a:cubicBezTo>
                      <a:pt x="5026" y="1895"/>
                      <a:pt x="4405" y="1806"/>
                      <a:pt x="3784" y="1784"/>
                    </a:cubicBezTo>
                    <a:cubicBezTo>
                      <a:pt x="3628" y="1762"/>
                      <a:pt x="3473" y="1695"/>
                      <a:pt x="3340" y="1606"/>
                    </a:cubicBezTo>
                    <a:cubicBezTo>
                      <a:pt x="2564" y="1096"/>
                      <a:pt x="1765" y="675"/>
                      <a:pt x="967" y="209"/>
                    </a:cubicBezTo>
                    <a:cubicBezTo>
                      <a:pt x="789" y="120"/>
                      <a:pt x="590" y="32"/>
                      <a:pt x="390" y="9"/>
                    </a:cubicBezTo>
                    <a:cubicBezTo>
                      <a:pt x="353" y="3"/>
                      <a:pt x="318" y="0"/>
                      <a:pt x="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5"/>
              <p:cNvSpPr/>
              <p:nvPr/>
            </p:nvSpPr>
            <p:spPr>
              <a:xfrm rot="690462">
                <a:off x="8364407" y="1388184"/>
                <a:ext cx="392551" cy="220200"/>
              </a:xfrm>
              <a:custGeom>
                <a:avLst/>
                <a:gdLst/>
                <a:ahLst/>
                <a:cxnLst/>
                <a:rect l="l" t="t" r="r" b="b"/>
                <a:pathLst>
                  <a:path w="15702" h="8808" extrusionOk="0">
                    <a:moveTo>
                      <a:pt x="343" y="0"/>
                    </a:moveTo>
                    <a:cubicBezTo>
                      <a:pt x="113" y="0"/>
                      <a:pt x="0" y="134"/>
                      <a:pt x="21" y="402"/>
                    </a:cubicBezTo>
                    <a:cubicBezTo>
                      <a:pt x="43" y="535"/>
                      <a:pt x="109" y="668"/>
                      <a:pt x="176" y="779"/>
                    </a:cubicBezTo>
                    <a:cubicBezTo>
                      <a:pt x="442" y="1222"/>
                      <a:pt x="730" y="1644"/>
                      <a:pt x="1063" y="2021"/>
                    </a:cubicBezTo>
                    <a:cubicBezTo>
                      <a:pt x="1285" y="2309"/>
                      <a:pt x="1263" y="2309"/>
                      <a:pt x="997" y="2464"/>
                    </a:cubicBezTo>
                    <a:cubicBezTo>
                      <a:pt x="730" y="2597"/>
                      <a:pt x="509" y="2731"/>
                      <a:pt x="287" y="2908"/>
                    </a:cubicBezTo>
                    <a:cubicBezTo>
                      <a:pt x="154" y="3019"/>
                      <a:pt x="65" y="3130"/>
                      <a:pt x="109" y="3307"/>
                    </a:cubicBezTo>
                    <a:cubicBezTo>
                      <a:pt x="154" y="3485"/>
                      <a:pt x="309" y="3618"/>
                      <a:pt x="486" y="3640"/>
                    </a:cubicBezTo>
                    <a:cubicBezTo>
                      <a:pt x="558" y="3646"/>
                      <a:pt x="628" y="3649"/>
                      <a:pt x="696" y="3649"/>
                    </a:cubicBezTo>
                    <a:cubicBezTo>
                      <a:pt x="883" y="3649"/>
                      <a:pt x="1062" y="3628"/>
                      <a:pt x="1241" y="3596"/>
                    </a:cubicBezTo>
                    <a:cubicBezTo>
                      <a:pt x="1795" y="3462"/>
                      <a:pt x="2327" y="3307"/>
                      <a:pt x="2837" y="3063"/>
                    </a:cubicBezTo>
                    <a:cubicBezTo>
                      <a:pt x="3003" y="2999"/>
                      <a:pt x="3096" y="2961"/>
                      <a:pt x="3167" y="2961"/>
                    </a:cubicBezTo>
                    <a:cubicBezTo>
                      <a:pt x="3268" y="2961"/>
                      <a:pt x="3325" y="3037"/>
                      <a:pt x="3481" y="3218"/>
                    </a:cubicBezTo>
                    <a:cubicBezTo>
                      <a:pt x="4168" y="4083"/>
                      <a:pt x="4922" y="4882"/>
                      <a:pt x="5743" y="5636"/>
                    </a:cubicBezTo>
                    <a:cubicBezTo>
                      <a:pt x="7052" y="6878"/>
                      <a:pt x="8693" y="7699"/>
                      <a:pt x="10489" y="8009"/>
                    </a:cubicBezTo>
                    <a:cubicBezTo>
                      <a:pt x="10556" y="8009"/>
                      <a:pt x="10645" y="8009"/>
                      <a:pt x="10733" y="8098"/>
                    </a:cubicBezTo>
                    <a:cubicBezTo>
                      <a:pt x="10600" y="8231"/>
                      <a:pt x="10512" y="8408"/>
                      <a:pt x="10489" y="8586"/>
                    </a:cubicBezTo>
                    <a:cubicBezTo>
                      <a:pt x="10489" y="8723"/>
                      <a:pt x="10556" y="8808"/>
                      <a:pt x="10668" y="8808"/>
                    </a:cubicBezTo>
                    <a:cubicBezTo>
                      <a:pt x="10701" y="8808"/>
                      <a:pt x="10738" y="8800"/>
                      <a:pt x="10778" y="8785"/>
                    </a:cubicBezTo>
                    <a:cubicBezTo>
                      <a:pt x="10999" y="8697"/>
                      <a:pt x="11199" y="8564"/>
                      <a:pt x="11376" y="8386"/>
                    </a:cubicBezTo>
                    <a:cubicBezTo>
                      <a:pt x="11516" y="8207"/>
                      <a:pt x="11746" y="8117"/>
                      <a:pt x="11968" y="8117"/>
                    </a:cubicBezTo>
                    <a:cubicBezTo>
                      <a:pt x="11993" y="8117"/>
                      <a:pt x="12017" y="8118"/>
                      <a:pt x="12042" y="8120"/>
                    </a:cubicBezTo>
                    <a:cubicBezTo>
                      <a:pt x="12885" y="8120"/>
                      <a:pt x="13727" y="8009"/>
                      <a:pt x="14548" y="7810"/>
                    </a:cubicBezTo>
                    <a:cubicBezTo>
                      <a:pt x="14903" y="7743"/>
                      <a:pt x="15214" y="7543"/>
                      <a:pt x="15457" y="7299"/>
                    </a:cubicBezTo>
                    <a:cubicBezTo>
                      <a:pt x="15701" y="7011"/>
                      <a:pt x="15701" y="6900"/>
                      <a:pt x="15502" y="6590"/>
                    </a:cubicBezTo>
                    <a:cubicBezTo>
                      <a:pt x="14193" y="4749"/>
                      <a:pt x="12330" y="3374"/>
                      <a:pt x="10201" y="2642"/>
                    </a:cubicBezTo>
                    <a:cubicBezTo>
                      <a:pt x="8648" y="2087"/>
                      <a:pt x="7052" y="1688"/>
                      <a:pt x="5432" y="1444"/>
                    </a:cubicBezTo>
                    <a:cubicBezTo>
                      <a:pt x="4975" y="1376"/>
                      <a:pt x="4505" y="1347"/>
                      <a:pt x="4041" y="1347"/>
                    </a:cubicBezTo>
                    <a:cubicBezTo>
                      <a:pt x="3898" y="1347"/>
                      <a:pt x="3755" y="1350"/>
                      <a:pt x="3614" y="1355"/>
                    </a:cubicBezTo>
                    <a:cubicBezTo>
                      <a:pt x="3587" y="1359"/>
                      <a:pt x="3560" y="1361"/>
                      <a:pt x="3534" y="1361"/>
                    </a:cubicBezTo>
                    <a:cubicBezTo>
                      <a:pt x="3406" y="1361"/>
                      <a:pt x="3280" y="1318"/>
                      <a:pt x="3170" y="1245"/>
                    </a:cubicBezTo>
                    <a:cubicBezTo>
                      <a:pt x="2460" y="845"/>
                      <a:pt x="1706" y="513"/>
                      <a:pt x="952" y="158"/>
                    </a:cubicBezTo>
                    <a:cubicBezTo>
                      <a:pt x="797" y="69"/>
                      <a:pt x="597" y="25"/>
                      <a:pt x="398" y="2"/>
                    </a:cubicBezTo>
                    <a:cubicBezTo>
                      <a:pt x="379" y="1"/>
                      <a:pt x="360" y="0"/>
                      <a:pt x="3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5"/>
              <p:cNvSpPr/>
              <p:nvPr/>
            </p:nvSpPr>
            <p:spPr>
              <a:xfrm rot="690462">
                <a:off x="8137553" y="1657868"/>
                <a:ext cx="413551" cy="261126"/>
              </a:xfrm>
              <a:custGeom>
                <a:avLst/>
                <a:gdLst/>
                <a:ahLst/>
                <a:cxnLst/>
                <a:rect l="l" t="t" r="r" b="b"/>
                <a:pathLst>
                  <a:path w="16542" h="10445" extrusionOk="0">
                    <a:moveTo>
                      <a:pt x="300" y="0"/>
                    </a:moveTo>
                    <a:cubicBezTo>
                      <a:pt x="98" y="0"/>
                      <a:pt x="1" y="134"/>
                      <a:pt x="40" y="386"/>
                    </a:cubicBezTo>
                    <a:cubicBezTo>
                      <a:pt x="84" y="541"/>
                      <a:pt x="151" y="674"/>
                      <a:pt x="239" y="807"/>
                    </a:cubicBezTo>
                    <a:cubicBezTo>
                      <a:pt x="550" y="1295"/>
                      <a:pt x="882" y="1761"/>
                      <a:pt x="1237" y="2227"/>
                    </a:cubicBezTo>
                    <a:cubicBezTo>
                      <a:pt x="1503" y="2515"/>
                      <a:pt x="1481" y="2515"/>
                      <a:pt x="1215" y="2670"/>
                    </a:cubicBezTo>
                    <a:cubicBezTo>
                      <a:pt x="971" y="2759"/>
                      <a:pt x="749" y="2892"/>
                      <a:pt x="550" y="3070"/>
                    </a:cubicBezTo>
                    <a:cubicBezTo>
                      <a:pt x="417" y="3136"/>
                      <a:pt x="350" y="3314"/>
                      <a:pt x="417" y="3447"/>
                    </a:cubicBezTo>
                    <a:cubicBezTo>
                      <a:pt x="483" y="3646"/>
                      <a:pt x="639" y="3801"/>
                      <a:pt x="816" y="3846"/>
                    </a:cubicBezTo>
                    <a:cubicBezTo>
                      <a:pt x="985" y="3888"/>
                      <a:pt x="1144" y="3903"/>
                      <a:pt x="1307" y="3903"/>
                    </a:cubicBezTo>
                    <a:cubicBezTo>
                      <a:pt x="1400" y="3903"/>
                      <a:pt x="1495" y="3898"/>
                      <a:pt x="1592" y="3890"/>
                    </a:cubicBezTo>
                    <a:cubicBezTo>
                      <a:pt x="2125" y="3824"/>
                      <a:pt x="2657" y="3713"/>
                      <a:pt x="3145" y="3513"/>
                    </a:cubicBezTo>
                    <a:cubicBezTo>
                      <a:pt x="3288" y="3463"/>
                      <a:pt x="3377" y="3431"/>
                      <a:pt x="3448" y="3431"/>
                    </a:cubicBezTo>
                    <a:cubicBezTo>
                      <a:pt x="3563" y="3431"/>
                      <a:pt x="3631" y="3515"/>
                      <a:pt x="3810" y="3735"/>
                    </a:cubicBezTo>
                    <a:cubicBezTo>
                      <a:pt x="4609" y="4733"/>
                      <a:pt x="5429" y="5665"/>
                      <a:pt x="6339" y="6552"/>
                    </a:cubicBezTo>
                    <a:cubicBezTo>
                      <a:pt x="7714" y="7971"/>
                      <a:pt x="9444" y="9014"/>
                      <a:pt x="11351" y="9568"/>
                    </a:cubicBezTo>
                    <a:cubicBezTo>
                      <a:pt x="11440" y="9612"/>
                      <a:pt x="11551" y="9590"/>
                      <a:pt x="11617" y="9701"/>
                    </a:cubicBezTo>
                    <a:cubicBezTo>
                      <a:pt x="11506" y="9834"/>
                      <a:pt x="11440" y="10012"/>
                      <a:pt x="11440" y="10189"/>
                    </a:cubicBezTo>
                    <a:cubicBezTo>
                      <a:pt x="11440" y="10355"/>
                      <a:pt x="11532" y="10444"/>
                      <a:pt x="11652" y="10444"/>
                    </a:cubicBezTo>
                    <a:cubicBezTo>
                      <a:pt x="11676" y="10444"/>
                      <a:pt x="11702" y="10441"/>
                      <a:pt x="11728" y="10433"/>
                    </a:cubicBezTo>
                    <a:cubicBezTo>
                      <a:pt x="11950" y="10367"/>
                      <a:pt x="12150" y="10233"/>
                      <a:pt x="12283" y="10078"/>
                    </a:cubicBezTo>
                    <a:cubicBezTo>
                      <a:pt x="12425" y="9936"/>
                      <a:pt x="12609" y="9865"/>
                      <a:pt x="12802" y="9865"/>
                    </a:cubicBezTo>
                    <a:cubicBezTo>
                      <a:pt x="12850" y="9865"/>
                      <a:pt x="12899" y="9870"/>
                      <a:pt x="12948" y="9879"/>
                    </a:cubicBezTo>
                    <a:cubicBezTo>
                      <a:pt x="13300" y="9916"/>
                      <a:pt x="13648" y="9933"/>
                      <a:pt x="13995" y="9933"/>
                    </a:cubicBezTo>
                    <a:cubicBezTo>
                      <a:pt x="14480" y="9933"/>
                      <a:pt x="14963" y="9899"/>
                      <a:pt x="15454" y="9834"/>
                    </a:cubicBezTo>
                    <a:cubicBezTo>
                      <a:pt x="15787" y="9812"/>
                      <a:pt x="16097" y="9657"/>
                      <a:pt x="16319" y="9391"/>
                    </a:cubicBezTo>
                    <a:cubicBezTo>
                      <a:pt x="16541" y="9125"/>
                      <a:pt x="16541" y="9014"/>
                      <a:pt x="16297" y="8659"/>
                    </a:cubicBezTo>
                    <a:cubicBezTo>
                      <a:pt x="15543" y="7616"/>
                      <a:pt x="14678" y="6663"/>
                      <a:pt x="13680" y="5864"/>
                    </a:cubicBezTo>
                    <a:cubicBezTo>
                      <a:pt x="12726" y="5066"/>
                      <a:pt x="11684" y="4423"/>
                      <a:pt x="10553" y="3912"/>
                    </a:cubicBezTo>
                    <a:cubicBezTo>
                      <a:pt x="8978" y="3158"/>
                      <a:pt x="7314" y="2559"/>
                      <a:pt x="5629" y="2116"/>
                    </a:cubicBezTo>
                    <a:cubicBezTo>
                      <a:pt x="5008" y="1961"/>
                      <a:pt x="4387" y="1850"/>
                      <a:pt x="3766" y="1805"/>
                    </a:cubicBezTo>
                    <a:cubicBezTo>
                      <a:pt x="3611" y="1783"/>
                      <a:pt x="3455" y="1739"/>
                      <a:pt x="3322" y="1628"/>
                    </a:cubicBezTo>
                    <a:cubicBezTo>
                      <a:pt x="2546" y="1140"/>
                      <a:pt x="1747" y="696"/>
                      <a:pt x="971" y="231"/>
                    </a:cubicBezTo>
                    <a:cubicBezTo>
                      <a:pt x="794" y="120"/>
                      <a:pt x="594" y="53"/>
                      <a:pt x="395" y="9"/>
                    </a:cubicBezTo>
                    <a:cubicBezTo>
                      <a:pt x="361" y="3"/>
                      <a:pt x="330" y="0"/>
                      <a:pt x="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5"/>
              <p:cNvSpPr/>
              <p:nvPr/>
            </p:nvSpPr>
            <p:spPr>
              <a:xfrm rot="690462">
                <a:off x="8091584" y="1529217"/>
                <a:ext cx="378201" cy="147975"/>
              </a:xfrm>
              <a:custGeom>
                <a:avLst/>
                <a:gdLst/>
                <a:ahLst/>
                <a:cxnLst/>
                <a:rect l="l" t="t" r="r" b="b"/>
                <a:pathLst>
                  <a:path w="15128" h="5919" extrusionOk="0">
                    <a:moveTo>
                      <a:pt x="1332" y="1"/>
                    </a:moveTo>
                    <a:cubicBezTo>
                      <a:pt x="1243" y="1"/>
                      <a:pt x="1154" y="7"/>
                      <a:pt x="1066" y="18"/>
                    </a:cubicBezTo>
                    <a:cubicBezTo>
                      <a:pt x="822" y="40"/>
                      <a:pt x="622" y="217"/>
                      <a:pt x="600" y="461"/>
                    </a:cubicBezTo>
                    <a:cubicBezTo>
                      <a:pt x="578" y="594"/>
                      <a:pt x="600" y="705"/>
                      <a:pt x="666" y="794"/>
                    </a:cubicBezTo>
                    <a:cubicBezTo>
                      <a:pt x="822" y="1149"/>
                      <a:pt x="1043" y="1459"/>
                      <a:pt x="1287" y="1770"/>
                    </a:cubicBezTo>
                    <a:cubicBezTo>
                      <a:pt x="1443" y="1969"/>
                      <a:pt x="1443" y="1969"/>
                      <a:pt x="1110" y="2191"/>
                    </a:cubicBezTo>
                    <a:cubicBezTo>
                      <a:pt x="822" y="2369"/>
                      <a:pt x="533" y="2568"/>
                      <a:pt x="267" y="2768"/>
                    </a:cubicBezTo>
                    <a:cubicBezTo>
                      <a:pt x="134" y="2901"/>
                      <a:pt x="1" y="3034"/>
                      <a:pt x="1" y="3189"/>
                    </a:cubicBezTo>
                    <a:cubicBezTo>
                      <a:pt x="1" y="3311"/>
                      <a:pt x="94" y="3414"/>
                      <a:pt x="262" y="3414"/>
                    </a:cubicBezTo>
                    <a:cubicBezTo>
                      <a:pt x="278" y="3414"/>
                      <a:pt x="294" y="3413"/>
                      <a:pt x="311" y="3411"/>
                    </a:cubicBezTo>
                    <a:cubicBezTo>
                      <a:pt x="578" y="3367"/>
                      <a:pt x="844" y="3300"/>
                      <a:pt x="1088" y="3189"/>
                    </a:cubicBezTo>
                    <a:cubicBezTo>
                      <a:pt x="1687" y="2945"/>
                      <a:pt x="2285" y="2657"/>
                      <a:pt x="2840" y="2346"/>
                    </a:cubicBezTo>
                    <a:cubicBezTo>
                      <a:pt x="3062" y="2213"/>
                      <a:pt x="3173" y="2152"/>
                      <a:pt x="3250" y="2152"/>
                    </a:cubicBezTo>
                    <a:cubicBezTo>
                      <a:pt x="3328" y="2152"/>
                      <a:pt x="3372" y="2213"/>
                      <a:pt x="3461" y="2324"/>
                    </a:cubicBezTo>
                    <a:cubicBezTo>
                      <a:pt x="3971" y="2967"/>
                      <a:pt x="4570" y="3566"/>
                      <a:pt x="5213" y="4099"/>
                    </a:cubicBezTo>
                    <a:cubicBezTo>
                      <a:pt x="6170" y="4826"/>
                      <a:pt x="7341" y="5239"/>
                      <a:pt x="8799" y="5239"/>
                    </a:cubicBezTo>
                    <a:cubicBezTo>
                      <a:pt x="9031" y="5239"/>
                      <a:pt x="9269" y="5229"/>
                      <a:pt x="9516" y="5208"/>
                    </a:cubicBezTo>
                    <a:cubicBezTo>
                      <a:pt x="9579" y="5208"/>
                      <a:pt x="9643" y="5193"/>
                      <a:pt x="9694" y="5193"/>
                    </a:cubicBezTo>
                    <a:cubicBezTo>
                      <a:pt x="9732" y="5193"/>
                      <a:pt x="9763" y="5201"/>
                      <a:pt x="9782" y="5230"/>
                    </a:cubicBezTo>
                    <a:cubicBezTo>
                      <a:pt x="9627" y="5385"/>
                      <a:pt x="9494" y="5562"/>
                      <a:pt x="9427" y="5762"/>
                    </a:cubicBezTo>
                    <a:cubicBezTo>
                      <a:pt x="9398" y="5864"/>
                      <a:pt x="9436" y="5918"/>
                      <a:pt x="9516" y="5918"/>
                    </a:cubicBezTo>
                    <a:cubicBezTo>
                      <a:pt x="9557" y="5918"/>
                      <a:pt x="9610" y="5903"/>
                      <a:pt x="9671" y="5873"/>
                    </a:cubicBezTo>
                    <a:cubicBezTo>
                      <a:pt x="9915" y="5740"/>
                      <a:pt x="10159" y="5562"/>
                      <a:pt x="10359" y="5363"/>
                    </a:cubicBezTo>
                    <a:cubicBezTo>
                      <a:pt x="10558" y="5141"/>
                      <a:pt x="10824" y="5008"/>
                      <a:pt x="11113" y="4964"/>
                    </a:cubicBezTo>
                    <a:cubicBezTo>
                      <a:pt x="12000" y="4742"/>
                      <a:pt x="12887" y="4453"/>
                      <a:pt x="13730" y="4099"/>
                    </a:cubicBezTo>
                    <a:cubicBezTo>
                      <a:pt x="14129" y="3921"/>
                      <a:pt x="14484" y="3699"/>
                      <a:pt x="14795" y="3389"/>
                    </a:cubicBezTo>
                    <a:cubicBezTo>
                      <a:pt x="15105" y="3078"/>
                      <a:pt x="15127" y="2967"/>
                      <a:pt x="14994" y="2723"/>
                    </a:cubicBezTo>
                    <a:cubicBezTo>
                      <a:pt x="14528" y="1992"/>
                      <a:pt x="13885" y="1415"/>
                      <a:pt x="13109" y="1016"/>
                    </a:cubicBezTo>
                    <a:cubicBezTo>
                      <a:pt x="12310" y="572"/>
                      <a:pt x="11401" y="306"/>
                      <a:pt x="10492" y="239"/>
                    </a:cubicBezTo>
                    <a:cubicBezTo>
                      <a:pt x="9672" y="156"/>
                      <a:pt x="8846" y="111"/>
                      <a:pt x="8021" y="111"/>
                    </a:cubicBezTo>
                    <a:cubicBezTo>
                      <a:pt x="7305" y="111"/>
                      <a:pt x="6589" y="145"/>
                      <a:pt x="5878" y="217"/>
                    </a:cubicBezTo>
                    <a:cubicBezTo>
                      <a:pt x="5257" y="284"/>
                      <a:pt x="4636" y="395"/>
                      <a:pt x="4038" y="550"/>
                    </a:cubicBezTo>
                    <a:cubicBezTo>
                      <a:pt x="3978" y="570"/>
                      <a:pt x="3913" y="581"/>
                      <a:pt x="3851" y="581"/>
                    </a:cubicBezTo>
                    <a:cubicBezTo>
                      <a:pt x="3774" y="581"/>
                      <a:pt x="3699" y="564"/>
                      <a:pt x="3638" y="528"/>
                    </a:cubicBezTo>
                    <a:cubicBezTo>
                      <a:pt x="2973" y="328"/>
                      <a:pt x="2285" y="173"/>
                      <a:pt x="1598" y="18"/>
                    </a:cubicBezTo>
                    <a:cubicBezTo>
                      <a:pt x="1509" y="7"/>
                      <a:pt x="1420" y="1"/>
                      <a:pt x="13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5"/>
              <p:cNvSpPr/>
              <p:nvPr/>
            </p:nvSpPr>
            <p:spPr>
              <a:xfrm rot="690462">
                <a:off x="8467784" y="1651116"/>
                <a:ext cx="517351" cy="169425"/>
              </a:xfrm>
              <a:custGeom>
                <a:avLst/>
                <a:gdLst/>
                <a:ahLst/>
                <a:cxnLst/>
                <a:rect l="l" t="t" r="r" b="b"/>
                <a:pathLst>
                  <a:path w="20694" h="6777" extrusionOk="0">
                    <a:moveTo>
                      <a:pt x="14387" y="1"/>
                    </a:moveTo>
                    <a:cubicBezTo>
                      <a:pt x="13709" y="1"/>
                      <a:pt x="13029" y="53"/>
                      <a:pt x="12354" y="160"/>
                    </a:cubicBezTo>
                    <a:cubicBezTo>
                      <a:pt x="10380" y="448"/>
                      <a:pt x="8451" y="936"/>
                      <a:pt x="6565" y="1601"/>
                    </a:cubicBezTo>
                    <a:cubicBezTo>
                      <a:pt x="5878" y="1845"/>
                      <a:pt x="5212" y="2156"/>
                      <a:pt x="4569" y="2533"/>
                    </a:cubicBezTo>
                    <a:cubicBezTo>
                      <a:pt x="4414" y="2644"/>
                      <a:pt x="4236" y="2666"/>
                      <a:pt x="4037" y="2666"/>
                    </a:cubicBezTo>
                    <a:cubicBezTo>
                      <a:pt x="3900" y="2663"/>
                      <a:pt x="3764" y="2661"/>
                      <a:pt x="3628" y="2661"/>
                    </a:cubicBezTo>
                    <a:cubicBezTo>
                      <a:pt x="2766" y="2661"/>
                      <a:pt x="1904" y="2716"/>
                      <a:pt x="1043" y="2755"/>
                    </a:cubicBezTo>
                    <a:cubicBezTo>
                      <a:pt x="821" y="2777"/>
                      <a:pt x="599" y="2821"/>
                      <a:pt x="377" y="2910"/>
                    </a:cubicBezTo>
                    <a:cubicBezTo>
                      <a:pt x="89" y="2976"/>
                      <a:pt x="0" y="3331"/>
                      <a:pt x="200" y="3531"/>
                    </a:cubicBezTo>
                    <a:cubicBezTo>
                      <a:pt x="289" y="3686"/>
                      <a:pt x="422" y="3797"/>
                      <a:pt x="577" y="3863"/>
                    </a:cubicBezTo>
                    <a:cubicBezTo>
                      <a:pt x="1109" y="4196"/>
                      <a:pt x="1641" y="4462"/>
                      <a:pt x="2218" y="4706"/>
                    </a:cubicBezTo>
                    <a:cubicBezTo>
                      <a:pt x="2617" y="4862"/>
                      <a:pt x="2595" y="4862"/>
                      <a:pt x="2396" y="5194"/>
                    </a:cubicBezTo>
                    <a:cubicBezTo>
                      <a:pt x="2196" y="5483"/>
                      <a:pt x="2041" y="5771"/>
                      <a:pt x="1908" y="6081"/>
                    </a:cubicBezTo>
                    <a:cubicBezTo>
                      <a:pt x="1797" y="6237"/>
                      <a:pt x="1819" y="6458"/>
                      <a:pt x="1930" y="6592"/>
                    </a:cubicBezTo>
                    <a:cubicBezTo>
                      <a:pt x="2040" y="6717"/>
                      <a:pt x="2194" y="6776"/>
                      <a:pt x="2346" y="6776"/>
                    </a:cubicBezTo>
                    <a:cubicBezTo>
                      <a:pt x="2409" y="6776"/>
                      <a:pt x="2470" y="6766"/>
                      <a:pt x="2529" y="6747"/>
                    </a:cubicBezTo>
                    <a:cubicBezTo>
                      <a:pt x="2817" y="6636"/>
                      <a:pt x="3083" y="6458"/>
                      <a:pt x="3305" y="6259"/>
                    </a:cubicBezTo>
                    <a:cubicBezTo>
                      <a:pt x="3837" y="5815"/>
                      <a:pt x="4303" y="5327"/>
                      <a:pt x="4724" y="4795"/>
                    </a:cubicBezTo>
                    <a:cubicBezTo>
                      <a:pt x="4906" y="4561"/>
                      <a:pt x="4982" y="4464"/>
                      <a:pt x="5102" y="4464"/>
                    </a:cubicBezTo>
                    <a:cubicBezTo>
                      <a:pt x="5187" y="4464"/>
                      <a:pt x="5295" y="4513"/>
                      <a:pt x="5478" y="4595"/>
                    </a:cubicBezTo>
                    <a:cubicBezTo>
                      <a:pt x="6721" y="5106"/>
                      <a:pt x="7985" y="5549"/>
                      <a:pt x="9271" y="5904"/>
                    </a:cubicBezTo>
                    <a:cubicBezTo>
                      <a:pt x="10234" y="6167"/>
                      <a:pt x="11224" y="6301"/>
                      <a:pt x="12213" y="6301"/>
                    </a:cubicBezTo>
                    <a:cubicBezTo>
                      <a:pt x="13388" y="6301"/>
                      <a:pt x="14561" y="6112"/>
                      <a:pt x="15681" y="5727"/>
                    </a:cubicBezTo>
                    <a:cubicBezTo>
                      <a:pt x="15742" y="5711"/>
                      <a:pt x="15802" y="5676"/>
                      <a:pt x="15877" y="5676"/>
                    </a:cubicBezTo>
                    <a:cubicBezTo>
                      <a:pt x="15912" y="5676"/>
                      <a:pt x="15949" y="5683"/>
                      <a:pt x="15991" y="5704"/>
                    </a:cubicBezTo>
                    <a:cubicBezTo>
                      <a:pt x="15925" y="5904"/>
                      <a:pt x="15947" y="6148"/>
                      <a:pt x="16036" y="6348"/>
                    </a:cubicBezTo>
                    <a:cubicBezTo>
                      <a:pt x="16062" y="6451"/>
                      <a:pt x="16155" y="6509"/>
                      <a:pt x="16251" y="6509"/>
                    </a:cubicBezTo>
                    <a:cubicBezTo>
                      <a:pt x="16319" y="6509"/>
                      <a:pt x="16389" y="6479"/>
                      <a:pt x="16435" y="6414"/>
                    </a:cubicBezTo>
                    <a:cubicBezTo>
                      <a:pt x="16612" y="6170"/>
                      <a:pt x="16746" y="5904"/>
                      <a:pt x="16812" y="5638"/>
                    </a:cubicBezTo>
                    <a:cubicBezTo>
                      <a:pt x="16901" y="5327"/>
                      <a:pt x="17123" y="5083"/>
                      <a:pt x="17411" y="4972"/>
                    </a:cubicBezTo>
                    <a:cubicBezTo>
                      <a:pt x="18320" y="4485"/>
                      <a:pt x="19141" y="3908"/>
                      <a:pt x="19917" y="3220"/>
                    </a:cubicBezTo>
                    <a:cubicBezTo>
                      <a:pt x="20250" y="2932"/>
                      <a:pt x="20494" y="2577"/>
                      <a:pt x="20605" y="2156"/>
                    </a:cubicBezTo>
                    <a:cubicBezTo>
                      <a:pt x="20693" y="1712"/>
                      <a:pt x="20649" y="1601"/>
                      <a:pt x="20250" y="1379"/>
                    </a:cubicBezTo>
                    <a:cubicBezTo>
                      <a:pt x="18408" y="467"/>
                      <a:pt x="16404" y="1"/>
                      <a:pt x="14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5"/>
              <p:cNvSpPr/>
              <p:nvPr/>
            </p:nvSpPr>
            <p:spPr>
              <a:xfrm rot="690462">
                <a:off x="7729348" y="1477919"/>
                <a:ext cx="487776" cy="331326"/>
              </a:xfrm>
              <a:custGeom>
                <a:avLst/>
                <a:gdLst/>
                <a:ahLst/>
                <a:cxnLst/>
                <a:rect l="l" t="t" r="r" b="b"/>
                <a:pathLst>
                  <a:path w="19511" h="13253" extrusionOk="0">
                    <a:moveTo>
                      <a:pt x="314" y="0"/>
                    </a:moveTo>
                    <a:cubicBezTo>
                      <a:pt x="97" y="0"/>
                      <a:pt x="1" y="157"/>
                      <a:pt x="37" y="446"/>
                    </a:cubicBezTo>
                    <a:cubicBezTo>
                      <a:pt x="81" y="623"/>
                      <a:pt x="148" y="801"/>
                      <a:pt x="259" y="978"/>
                    </a:cubicBezTo>
                    <a:cubicBezTo>
                      <a:pt x="591" y="1577"/>
                      <a:pt x="968" y="2154"/>
                      <a:pt x="1390" y="2731"/>
                    </a:cubicBezTo>
                    <a:cubicBezTo>
                      <a:pt x="1678" y="3108"/>
                      <a:pt x="1678" y="3108"/>
                      <a:pt x="1345" y="3263"/>
                    </a:cubicBezTo>
                    <a:cubicBezTo>
                      <a:pt x="1035" y="3374"/>
                      <a:pt x="769" y="3529"/>
                      <a:pt x="503" y="3706"/>
                    </a:cubicBezTo>
                    <a:cubicBezTo>
                      <a:pt x="347" y="3795"/>
                      <a:pt x="259" y="3995"/>
                      <a:pt x="325" y="4172"/>
                    </a:cubicBezTo>
                    <a:cubicBezTo>
                      <a:pt x="392" y="4416"/>
                      <a:pt x="569" y="4594"/>
                      <a:pt x="791" y="4660"/>
                    </a:cubicBezTo>
                    <a:cubicBezTo>
                      <a:pt x="1018" y="4725"/>
                      <a:pt x="1245" y="4766"/>
                      <a:pt x="1473" y="4766"/>
                    </a:cubicBezTo>
                    <a:cubicBezTo>
                      <a:pt x="1556" y="4766"/>
                      <a:pt x="1639" y="4761"/>
                      <a:pt x="1722" y="4749"/>
                    </a:cubicBezTo>
                    <a:cubicBezTo>
                      <a:pt x="2366" y="4727"/>
                      <a:pt x="3009" y="4594"/>
                      <a:pt x="3630" y="4394"/>
                    </a:cubicBezTo>
                    <a:cubicBezTo>
                      <a:pt x="3795" y="4347"/>
                      <a:pt x="3898" y="4316"/>
                      <a:pt x="3978" y="4316"/>
                    </a:cubicBezTo>
                    <a:cubicBezTo>
                      <a:pt x="4124" y="4316"/>
                      <a:pt x="4191" y="4418"/>
                      <a:pt x="4406" y="4704"/>
                    </a:cubicBezTo>
                    <a:cubicBezTo>
                      <a:pt x="5315" y="5947"/>
                      <a:pt x="6269" y="7122"/>
                      <a:pt x="7312" y="8253"/>
                    </a:cubicBezTo>
                    <a:cubicBezTo>
                      <a:pt x="8908" y="10050"/>
                      <a:pt x="10949" y="11403"/>
                      <a:pt x="13211" y="12179"/>
                    </a:cubicBezTo>
                    <a:cubicBezTo>
                      <a:pt x="13322" y="12201"/>
                      <a:pt x="13433" y="12201"/>
                      <a:pt x="13544" y="12356"/>
                    </a:cubicBezTo>
                    <a:cubicBezTo>
                      <a:pt x="13366" y="12512"/>
                      <a:pt x="13278" y="12711"/>
                      <a:pt x="13278" y="12933"/>
                    </a:cubicBezTo>
                    <a:cubicBezTo>
                      <a:pt x="13278" y="13126"/>
                      <a:pt x="13395" y="13252"/>
                      <a:pt x="13558" y="13252"/>
                    </a:cubicBezTo>
                    <a:cubicBezTo>
                      <a:pt x="13582" y="13252"/>
                      <a:pt x="13607" y="13249"/>
                      <a:pt x="13633" y="13244"/>
                    </a:cubicBezTo>
                    <a:cubicBezTo>
                      <a:pt x="13877" y="13155"/>
                      <a:pt x="14121" y="13022"/>
                      <a:pt x="14320" y="12822"/>
                    </a:cubicBezTo>
                    <a:cubicBezTo>
                      <a:pt x="14487" y="12672"/>
                      <a:pt x="14703" y="12598"/>
                      <a:pt x="14922" y="12598"/>
                    </a:cubicBezTo>
                    <a:cubicBezTo>
                      <a:pt x="14995" y="12598"/>
                      <a:pt x="15069" y="12606"/>
                      <a:pt x="15141" y="12622"/>
                    </a:cubicBezTo>
                    <a:cubicBezTo>
                      <a:pt x="15741" y="12718"/>
                      <a:pt x="16358" y="12763"/>
                      <a:pt x="16981" y="12763"/>
                    </a:cubicBezTo>
                    <a:cubicBezTo>
                      <a:pt x="17371" y="12763"/>
                      <a:pt x="17764" y="12745"/>
                      <a:pt x="18157" y="12711"/>
                    </a:cubicBezTo>
                    <a:cubicBezTo>
                      <a:pt x="18556" y="12689"/>
                      <a:pt x="18956" y="12512"/>
                      <a:pt x="19222" y="12223"/>
                    </a:cubicBezTo>
                    <a:cubicBezTo>
                      <a:pt x="19510" y="11913"/>
                      <a:pt x="19510" y="11758"/>
                      <a:pt x="19222" y="11336"/>
                    </a:cubicBezTo>
                    <a:cubicBezTo>
                      <a:pt x="18379" y="10028"/>
                      <a:pt x="17359" y="8830"/>
                      <a:pt x="16205" y="7810"/>
                    </a:cubicBezTo>
                    <a:cubicBezTo>
                      <a:pt x="15096" y="6789"/>
                      <a:pt x="13877" y="5947"/>
                      <a:pt x="12546" y="5281"/>
                    </a:cubicBezTo>
                    <a:cubicBezTo>
                      <a:pt x="10661" y="4283"/>
                      <a:pt x="8709" y="3462"/>
                      <a:pt x="6668" y="2841"/>
                    </a:cubicBezTo>
                    <a:cubicBezTo>
                      <a:pt x="5959" y="2620"/>
                      <a:pt x="5205" y="2442"/>
                      <a:pt x="4450" y="2376"/>
                    </a:cubicBezTo>
                    <a:cubicBezTo>
                      <a:pt x="4273" y="2331"/>
                      <a:pt x="4073" y="2265"/>
                      <a:pt x="3940" y="2132"/>
                    </a:cubicBezTo>
                    <a:cubicBezTo>
                      <a:pt x="3031" y="1488"/>
                      <a:pt x="2099" y="912"/>
                      <a:pt x="1168" y="313"/>
                    </a:cubicBezTo>
                    <a:cubicBezTo>
                      <a:pt x="946" y="180"/>
                      <a:pt x="724" y="69"/>
                      <a:pt x="480" y="25"/>
                    </a:cubicBezTo>
                    <a:cubicBezTo>
                      <a:pt x="419" y="8"/>
                      <a:pt x="363" y="0"/>
                      <a:pt x="3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5"/>
              <p:cNvSpPr/>
              <p:nvPr/>
            </p:nvSpPr>
            <p:spPr>
              <a:xfrm rot="690462">
                <a:off x="8586021" y="1849621"/>
                <a:ext cx="426976" cy="247051"/>
              </a:xfrm>
              <a:custGeom>
                <a:avLst/>
                <a:gdLst/>
                <a:ahLst/>
                <a:cxnLst/>
                <a:rect l="l" t="t" r="r" b="b"/>
                <a:pathLst>
                  <a:path w="17079" h="9882" extrusionOk="0">
                    <a:moveTo>
                      <a:pt x="13654" y="1"/>
                    </a:moveTo>
                    <a:cubicBezTo>
                      <a:pt x="12572" y="1"/>
                      <a:pt x="11513" y="243"/>
                      <a:pt x="10535" y="668"/>
                    </a:cubicBezTo>
                    <a:cubicBezTo>
                      <a:pt x="8805" y="1355"/>
                      <a:pt x="7164" y="2220"/>
                      <a:pt x="5612" y="3240"/>
                    </a:cubicBezTo>
                    <a:cubicBezTo>
                      <a:pt x="4968" y="3662"/>
                      <a:pt x="4392" y="4128"/>
                      <a:pt x="3837" y="4660"/>
                    </a:cubicBezTo>
                    <a:cubicBezTo>
                      <a:pt x="3704" y="4771"/>
                      <a:pt x="3549" y="4859"/>
                      <a:pt x="3394" y="4882"/>
                    </a:cubicBezTo>
                    <a:cubicBezTo>
                      <a:pt x="2573" y="5015"/>
                      <a:pt x="1752" y="5259"/>
                      <a:pt x="932" y="5480"/>
                    </a:cubicBezTo>
                    <a:cubicBezTo>
                      <a:pt x="732" y="5525"/>
                      <a:pt x="533" y="5614"/>
                      <a:pt x="355" y="5747"/>
                    </a:cubicBezTo>
                    <a:cubicBezTo>
                      <a:pt x="111" y="5902"/>
                      <a:pt x="0" y="6212"/>
                      <a:pt x="111" y="6501"/>
                    </a:cubicBezTo>
                    <a:cubicBezTo>
                      <a:pt x="156" y="6634"/>
                      <a:pt x="244" y="6745"/>
                      <a:pt x="355" y="6811"/>
                    </a:cubicBezTo>
                    <a:cubicBezTo>
                      <a:pt x="732" y="7100"/>
                      <a:pt x="1131" y="7321"/>
                      <a:pt x="1575" y="7499"/>
                    </a:cubicBezTo>
                    <a:cubicBezTo>
                      <a:pt x="1841" y="7632"/>
                      <a:pt x="1841" y="7632"/>
                      <a:pt x="1619" y="8053"/>
                    </a:cubicBezTo>
                    <a:cubicBezTo>
                      <a:pt x="1420" y="8408"/>
                      <a:pt x="1242" y="8763"/>
                      <a:pt x="1065" y="9140"/>
                    </a:cubicBezTo>
                    <a:cubicBezTo>
                      <a:pt x="976" y="9318"/>
                      <a:pt x="954" y="9539"/>
                      <a:pt x="1021" y="9739"/>
                    </a:cubicBezTo>
                    <a:cubicBezTo>
                      <a:pt x="1082" y="9838"/>
                      <a:pt x="1158" y="9882"/>
                      <a:pt x="1248" y="9882"/>
                    </a:cubicBezTo>
                    <a:cubicBezTo>
                      <a:pt x="1319" y="9882"/>
                      <a:pt x="1398" y="9854"/>
                      <a:pt x="1486" y="9805"/>
                    </a:cubicBezTo>
                    <a:cubicBezTo>
                      <a:pt x="1752" y="9606"/>
                      <a:pt x="1996" y="9384"/>
                      <a:pt x="2196" y="9118"/>
                    </a:cubicBezTo>
                    <a:cubicBezTo>
                      <a:pt x="2706" y="8519"/>
                      <a:pt x="3172" y="7876"/>
                      <a:pt x="3593" y="7210"/>
                    </a:cubicBezTo>
                    <a:cubicBezTo>
                      <a:pt x="3793" y="6883"/>
                      <a:pt x="3864" y="6775"/>
                      <a:pt x="3978" y="6775"/>
                    </a:cubicBezTo>
                    <a:cubicBezTo>
                      <a:pt x="4041" y="6775"/>
                      <a:pt x="4118" y="6808"/>
                      <a:pt x="4237" y="6856"/>
                    </a:cubicBezTo>
                    <a:cubicBezTo>
                      <a:pt x="5146" y="7255"/>
                      <a:pt x="6122" y="7565"/>
                      <a:pt x="7098" y="7743"/>
                    </a:cubicBezTo>
                    <a:cubicBezTo>
                      <a:pt x="7467" y="7812"/>
                      <a:pt x="7840" y="7847"/>
                      <a:pt x="8218" y="7847"/>
                    </a:cubicBezTo>
                    <a:cubicBezTo>
                      <a:pt x="9543" y="7847"/>
                      <a:pt x="10922" y="7415"/>
                      <a:pt x="12354" y="6501"/>
                    </a:cubicBezTo>
                    <a:cubicBezTo>
                      <a:pt x="12426" y="6465"/>
                      <a:pt x="12498" y="6400"/>
                      <a:pt x="12569" y="6400"/>
                    </a:cubicBezTo>
                    <a:cubicBezTo>
                      <a:pt x="12586" y="6400"/>
                      <a:pt x="12603" y="6404"/>
                      <a:pt x="12620" y="6412"/>
                    </a:cubicBezTo>
                    <a:cubicBezTo>
                      <a:pt x="12532" y="6656"/>
                      <a:pt x="12509" y="6900"/>
                      <a:pt x="12554" y="7166"/>
                    </a:cubicBezTo>
                    <a:cubicBezTo>
                      <a:pt x="12576" y="7266"/>
                      <a:pt x="12620" y="7316"/>
                      <a:pt x="12676" y="7316"/>
                    </a:cubicBezTo>
                    <a:cubicBezTo>
                      <a:pt x="12731" y="7316"/>
                      <a:pt x="12798" y="7266"/>
                      <a:pt x="12864" y="7166"/>
                    </a:cubicBezTo>
                    <a:cubicBezTo>
                      <a:pt x="13064" y="6856"/>
                      <a:pt x="13197" y="6545"/>
                      <a:pt x="13308" y="6212"/>
                    </a:cubicBezTo>
                    <a:cubicBezTo>
                      <a:pt x="13419" y="5858"/>
                      <a:pt x="13618" y="5569"/>
                      <a:pt x="13884" y="5347"/>
                    </a:cubicBezTo>
                    <a:cubicBezTo>
                      <a:pt x="14727" y="4615"/>
                      <a:pt x="15504" y="3817"/>
                      <a:pt x="16191" y="2930"/>
                    </a:cubicBezTo>
                    <a:cubicBezTo>
                      <a:pt x="16524" y="2553"/>
                      <a:pt x="16790" y="2087"/>
                      <a:pt x="16923" y="1599"/>
                    </a:cubicBezTo>
                    <a:cubicBezTo>
                      <a:pt x="17078" y="1089"/>
                      <a:pt x="17056" y="934"/>
                      <a:pt x="16768" y="778"/>
                    </a:cubicBezTo>
                    <a:cubicBezTo>
                      <a:pt x="15893" y="267"/>
                      <a:pt x="14917" y="1"/>
                      <a:pt x="13916" y="1"/>
                    </a:cubicBezTo>
                    <a:cubicBezTo>
                      <a:pt x="13876" y="1"/>
                      <a:pt x="13836" y="1"/>
                      <a:pt x="13796" y="2"/>
                    </a:cubicBezTo>
                    <a:cubicBezTo>
                      <a:pt x="13748" y="1"/>
                      <a:pt x="13701" y="1"/>
                      <a:pt x="136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5"/>
              <p:cNvSpPr/>
              <p:nvPr/>
            </p:nvSpPr>
            <p:spPr>
              <a:xfrm rot="690462">
                <a:off x="8440420" y="1219501"/>
                <a:ext cx="517901" cy="169450"/>
              </a:xfrm>
              <a:custGeom>
                <a:avLst/>
                <a:gdLst/>
                <a:ahLst/>
                <a:cxnLst/>
                <a:rect l="l" t="t" r="r" b="b"/>
                <a:pathLst>
                  <a:path w="20716" h="6778" extrusionOk="0">
                    <a:moveTo>
                      <a:pt x="14450" y="1"/>
                    </a:moveTo>
                    <a:cubicBezTo>
                      <a:pt x="13750" y="1"/>
                      <a:pt x="13049" y="58"/>
                      <a:pt x="12354" y="172"/>
                    </a:cubicBezTo>
                    <a:cubicBezTo>
                      <a:pt x="10380" y="461"/>
                      <a:pt x="8450" y="949"/>
                      <a:pt x="6587" y="1614"/>
                    </a:cubicBezTo>
                    <a:cubicBezTo>
                      <a:pt x="5878" y="1858"/>
                      <a:pt x="5212" y="2169"/>
                      <a:pt x="4591" y="2546"/>
                    </a:cubicBezTo>
                    <a:cubicBezTo>
                      <a:pt x="4444" y="2619"/>
                      <a:pt x="4297" y="2662"/>
                      <a:pt x="4150" y="2662"/>
                    </a:cubicBezTo>
                    <a:cubicBezTo>
                      <a:pt x="4120" y="2662"/>
                      <a:pt x="4089" y="2660"/>
                      <a:pt x="4059" y="2657"/>
                    </a:cubicBezTo>
                    <a:cubicBezTo>
                      <a:pt x="3951" y="2654"/>
                      <a:pt x="3843" y="2653"/>
                      <a:pt x="3735" y="2653"/>
                    </a:cubicBezTo>
                    <a:cubicBezTo>
                      <a:pt x="2845" y="2653"/>
                      <a:pt x="1955" y="2728"/>
                      <a:pt x="1065" y="2767"/>
                    </a:cubicBezTo>
                    <a:cubicBezTo>
                      <a:pt x="821" y="2767"/>
                      <a:pt x="599" y="2812"/>
                      <a:pt x="399" y="2923"/>
                    </a:cubicBezTo>
                    <a:cubicBezTo>
                      <a:pt x="111" y="2989"/>
                      <a:pt x="0" y="3344"/>
                      <a:pt x="200" y="3544"/>
                    </a:cubicBezTo>
                    <a:cubicBezTo>
                      <a:pt x="311" y="3677"/>
                      <a:pt x="444" y="3788"/>
                      <a:pt x="599" y="3876"/>
                    </a:cubicBezTo>
                    <a:cubicBezTo>
                      <a:pt x="1109" y="4187"/>
                      <a:pt x="1663" y="4475"/>
                      <a:pt x="2240" y="4697"/>
                    </a:cubicBezTo>
                    <a:cubicBezTo>
                      <a:pt x="2617" y="4852"/>
                      <a:pt x="2617" y="4874"/>
                      <a:pt x="2418" y="5207"/>
                    </a:cubicBezTo>
                    <a:cubicBezTo>
                      <a:pt x="2218" y="5473"/>
                      <a:pt x="2041" y="5784"/>
                      <a:pt x="1907" y="6094"/>
                    </a:cubicBezTo>
                    <a:cubicBezTo>
                      <a:pt x="1819" y="6250"/>
                      <a:pt x="1819" y="6449"/>
                      <a:pt x="1952" y="6604"/>
                    </a:cubicBezTo>
                    <a:cubicBezTo>
                      <a:pt x="2044" y="6712"/>
                      <a:pt x="2190" y="6777"/>
                      <a:pt x="2345" y="6777"/>
                    </a:cubicBezTo>
                    <a:cubicBezTo>
                      <a:pt x="2413" y="6777"/>
                      <a:pt x="2483" y="6765"/>
                      <a:pt x="2551" y="6738"/>
                    </a:cubicBezTo>
                    <a:cubicBezTo>
                      <a:pt x="2817" y="6627"/>
                      <a:pt x="3083" y="6471"/>
                      <a:pt x="3327" y="6272"/>
                    </a:cubicBezTo>
                    <a:cubicBezTo>
                      <a:pt x="3837" y="5828"/>
                      <a:pt x="4325" y="5340"/>
                      <a:pt x="4724" y="4808"/>
                    </a:cubicBezTo>
                    <a:cubicBezTo>
                      <a:pt x="4924" y="4568"/>
                      <a:pt x="5004" y="4473"/>
                      <a:pt x="5131" y="4473"/>
                    </a:cubicBezTo>
                    <a:cubicBezTo>
                      <a:pt x="5217" y="4473"/>
                      <a:pt x="5323" y="4515"/>
                      <a:pt x="5500" y="4586"/>
                    </a:cubicBezTo>
                    <a:cubicBezTo>
                      <a:pt x="6720" y="5118"/>
                      <a:pt x="7985" y="5562"/>
                      <a:pt x="9293" y="5917"/>
                    </a:cubicBezTo>
                    <a:cubicBezTo>
                      <a:pt x="10245" y="6177"/>
                      <a:pt x="11220" y="6307"/>
                      <a:pt x="12194" y="6307"/>
                    </a:cubicBezTo>
                    <a:cubicBezTo>
                      <a:pt x="13377" y="6307"/>
                      <a:pt x="14560" y="6116"/>
                      <a:pt x="15703" y="5739"/>
                    </a:cubicBezTo>
                    <a:cubicBezTo>
                      <a:pt x="15765" y="5709"/>
                      <a:pt x="15826" y="5667"/>
                      <a:pt x="15903" y="5667"/>
                    </a:cubicBezTo>
                    <a:cubicBezTo>
                      <a:pt x="15937" y="5667"/>
                      <a:pt x="15973" y="5675"/>
                      <a:pt x="16013" y="5695"/>
                    </a:cubicBezTo>
                    <a:cubicBezTo>
                      <a:pt x="15947" y="5917"/>
                      <a:pt x="15969" y="6139"/>
                      <a:pt x="16058" y="6338"/>
                    </a:cubicBezTo>
                    <a:cubicBezTo>
                      <a:pt x="16083" y="6451"/>
                      <a:pt x="16171" y="6507"/>
                      <a:pt x="16263" y="6507"/>
                    </a:cubicBezTo>
                    <a:cubicBezTo>
                      <a:pt x="16335" y="6507"/>
                      <a:pt x="16409" y="6473"/>
                      <a:pt x="16457" y="6405"/>
                    </a:cubicBezTo>
                    <a:cubicBezTo>
                      <a:pt x="16634" y="6183"/>
                      <a:pt x="16768" y="5917"/>
                      <a:pt x="16834" y="5629"/>
                    </a:cubicBezTo>
                    <a:cubicBezTo>
                      <a:pt x="16923" y="5340"/>
                      <a:pt x="17145" y="5096"/>
                      <a:pt x="17433" y="4963"/>
                    </a:cubicBezTo>
                    <a:cubicBezTo>
                      <a:pt x="18320" y="4497"/>
                      <a:pt x="19163" y="3899"/>
                      <a:pt x="19917" y="3211"/>
                    </a:cubicBezTo>
                    <a:cubicBezTo>
                      <a:pt x="20250" y="2945"/>
                      <a:pt x="20494" y="2568"/>
                      <a:pt x="20605" y="2146"/>
                    </a:cubicBezTo>
                    <a:cubicBezTo>
                      <a:pt x="20715" y="1703"/>
                      <a:pt x="20649" y="1592"/>
                      <a:pt x="20250" y="1370"/>
                    </a:cubicBezTo>
                    <a:cubicBezTo>
                      <a:pt x="18442" y="466"/>
                      <a:pt x="16451" y="1"/>
                      <a:pt x="144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5"/>
              <p:cNvSpPr/>
              <p:nvPr/>
            </p:nvSpPr>
            <p:spPr>
              <a:xfrm rot="690462">
                <a:off x="8220443" y="2072503"/>
                <a:ext cx="570601" cy="160475"/>
              </a:xfrm>
              <a:custGeom>
                <a:avLst/>
                <a:gdLst/>
                <a:ahLst/>
                <a:cxnLst/>
                <a:rect l="l" t="t" r="r" b="b"/>
                <a:pathLst>
                  <a:path w="22824" h="6419" extrusionOk="0">
                    <a:moveTo>
                      <a:pt x="14592" y="0"/>
                    </a:moveTo>
                    <a:cubicBezTo>
                      <a:pt x="14216" y="0"/>
                      <a:pt x="13840" y="14"/>
                      <a:pt x="13463" y="42"/>
                    </a:cubicBezTo>
                    <a:cubicBezTo>
                      <a:pt x="11334" y="131"/>
                      <a:pt x="9227" y="419"/>
                      <a:pt x="7164" y="907"/>
                    </a:cubicBezTo>
                    <a:cubicBezTo>
                      <a:pt x="6433" y="1085"/>
                      <a:pt x="5701" y="1329"/>
                      <a:pt x="5013" y="1639"/>
                    </a:cubicBezTo>
                    <a:cubicBezTo>
                      <a:pt x="4880" y="1689"/>
                      <a:pt x="4734" y="1714"/>
                      <a:pt x="4586" y="1714"/>
                    </a:cubicBezTo>
                    <a:cubicBezTo>
                      <a:pt x="4536" y="1714"/>
                      <a:pt x="4486" y="1711"/>
                      <a:pt x="4436" y="1706"/>
                    </a:cubicBezTo>
                    <a:cubicBezTo>
                      <a:pt x="3327" y="1595"/>
                      <a:pt x="2219" y="1595"/>
                      <a:pt x="1110" y="1551"/>
                    </a:cubicBezTo>
                    <a:cubicBezTo>
                      <a:pt x="1066" y="1547"/>
                      <a:pt x="1023" y="1545"/>
                      <a:pt x="980" y="1545"/>
                    </a:cubicBezTo>
                    <a:cubicBezTo>
                      <a:pt x="779" y="1545"/>
                      <a:pt x="578" y="1585"/>
                      <a:pt x="378" y="1639"/>
                    </a:cubicBezTo>
                    <a:cubicBezTo>
                      <a:pt x="45" y="1728"/>
                      <a:pt x="1" y="1950"/>
                      <a:pt x="222" y="2216"/>
                    </a:cubicBezTo>
                    <a:cubicBezTo>
                      <a:pt x="333" y="2371"/>
                      <a:pt x="489" y="2482"/>
                      <a:pt x="666" y="2571"/>
                    </a:cubicBezTo>
                    <a:cubicBezTo>
                      <a:pt x="1265" y="2926"/>
                      <a:pt x="1886" y="3236"/>
                      <a:pt x="2529" y="3502"/>
                    </a:cubicBezTo>
                    <a:cubicBezTo>
                      <a:pt x="2973" y="3680"/>
                      <a:pt x="2973" y="3680"/>
                      <a:pt x="2751" y="3990"/>
                    </a:cubicBezTo>
                    <a:cubicBezTo>
                      <a:pt x="2573" y="4234"/>
                      <a:pt x="2396" y="4523"/>
                      <a:pt x="2263" y="4789"/>
                    </a:cubicBezTo>
                    <a:cubicBezTo>
                      <a:pt x="2174" y="4966"/>
                      <a:pt x="2196" y="5166"/>
                      <a:pt x="2352" y="5299"/>
                    </a:cubicBezTo>
                    <a:cubicBezTo>
                      <a:pt x="2467" y="5431"/>
                      <a:pt x="2644" y="5502"/>
                      <a:pt x="2828" y="5502"/>
                    </a:cubicBezTo>
                    <a:cubicBezTo>
                      <a:pt x="2891" y="5502"/>
                      <a:pt x="2955" y="5493"/>
                      <a:pt x="3017" y="5476"/>
                    </a:cubicBezTo>
                    <a:cubicBezTo>
                      <a:pt x="3305" y="5410"/>
                      <a:pt x="3594" y="5277"/>
                      <a:pt x="3838" y="5099"/>
                    </a:cubicBezTo>
                    <a:cubicBezTo>
                      <a:pt x="4370" y="4722"/>
                      <a:pt x="4880" y="4301"/>
                      <a:pt x="5301" y="3813"/>
                    </a:cubicBezTo>
                    <a:cubicBezTo>
                      <a:pt x="5487" y="3615"/>
                      <a:pt x="5569" y="3527"/>
                      <a:pt x="5694" y="3527"/>
                    </a:cubicBezTo>
                    <a:cubicBezTo>
                      <a:pt x="5793" y="3527"/>
                      <a:pt x="5919" y="3582"/>
                      <a:pt x="6144" y="3680"/>
                    </a:cubicBezTo>
                    <a:cubicBezTo>
                      <a:pt x="7542" y="4279"/>
                      <a:pt x="8961" y="4811"/>
                      <a:pt x="10425" y="5255"/>
                    </a:cubicBezTo>
                    <a:cubicBezTo>
                      <a:pt x="11805" y="5697"/>
                      <a:pt x="13243" y="5920"/>
                      <a:pt x="14688" y="5920"/>
                    </a:cubicBezTo>
                    <a:cubicBezTo>
                      <a:pt x="15634" y="5920"/>
                      <a:pt x="16583" y="5825"/>
                      <a:pt x="17522" y="5632"/>
                    </a:cubicBezTo>
                    <a:cubicBezTo>
                      <a:pt x="17578" y="5598"/>
                      <a:pt x="17639" y="5582"/>
                      <a:pt x="17702" y="5582"/>
                    </a:cubicBezTo>
                    <a:cubicBezTo>
                      <a:pt x="17766" y="5582"/>
                      <a:pt x="17833" y="5598"/>
                      <a:pt x="17899" y="5632"/>
                    </a:cubicBezTo>
                    <a:cubicBezTo>
                      <a:pt x="17855" y="5831"/>
                      <a:pt x="17877" y="6053"/>
                      <a:pt x="17988" y="6253"/>
                    </a:cubicBezTo>
                    <a:cubicBezTo>
                      <a:pt x="18028" y="6360"/>
                      <a:pt x="18134" y="6419"/>
                      <a:pt x="18240" y="6419"/>
                    </a:cubicBezTo>
                    <a:cubicBezTo>
                      <a:pt x="18309" y="6419"/>
                      <a:pt x="18379" y="6394"/>
                      <a:pt x="18432" y="6341"/>
                    </a:cubicBezTo>
                    <a:cubicBezTo>
                      <a:pt x="18631" y="6142"/>
                      <a:pt x="18764" y="5898"/>
                      <a:pt x="18831" y="5632"/>
                    </a:cubicBezTo>
                    <a:cubicBezTo>
                      <a:pt x="18897" y="5343"/>
                      <a:pt x="19119" y="5121"/>
                      <a:pt x="19407" y="5033"/>
                    </a:cubicBezTo>
                    <a:cubicBezTo>
                      <a:pt x="20361" y="4678"/>
                      <a:pt x="21248" y="4190"/>
                      <a:pt x="22047" y="3591"/>
                    </a:cubicBezTo>
                    <a:cubicBezTo>
                      <a:pt x="22402" y="3369"/>
                      <a:pt x="22646" y="3014"/>
                      <a:pt x="22757" y="2615"/>
                    </a:cubicBezTo>
                    <a:cubicBezTo>
                      <a:pt x="22823" y="2216"/>
                      <a:pt x="22757" y="2083"/>
                      <a:pt x="22291" y="1861"/>
                    </a:cubicBezTo>
                    <a:cubicBezTo>
                      <a:pt x="20916" y="1151"/>
                      <a:pt x="19430" y="663"/>
                      <a:pt x="17899" y="353"/>
                    </a:cubicBezTo>
                    <a:cubicBezTo>
                      <a:pt x="16806" y="121"/>
                      <a:pt x="15701" y="0"/>
                      <a:pt x="145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5"/>
              <p:cNvSpPr/>
              <p:nvPr/>
            </p:nvSpPr>
            <p:spPr>
              <a:xfrm rot="690462">
                <a:off x="8753003" y="1379551"/>
                <a:ext cx="427551" cy="247476"/>
              </a:xfrm>
              <a:custGeom>
                <a:avLst/>
                <a:gdLst/>
                <a:ahLst/>
                <a:cxnLst/>
                <a:rect l="l" t="t" r="r" b="b"/>
                <a:pathLst>
                  <a:path w="17102" h="9899" extrusionOk="0">
                    <a:moveTo>
                      <a:pt x="13796" y="0"/>
                    </a:moveTo>
                    <a:cubicBezTo>
                      <a:pt x="12687" y="0"/>
                      <a:pt x="11578" y="222"/>
                      <a:pt x="10558" y="688"/>
                    </a:cubicBezTo>
                    <a:cubicBezTo>
                      <a:pt x="8828" y="1376"/>
                      <a:pt x="7165" y="2241"/>
                      <a:pt x="5612" y="3261"/>
                    </a:cubicBezTo>
                    <a:cubicBezTo>
                      <a:pt x="4991" y="3682"/>
                      <a:pt x="4392" y="4148"/>
                      <a:pt x="3838" y="4680"/>
                    </a:cubicBezTo>
                    <a:cubicBezTo>
                      <a:pt x="3705" y="4791"/>
                      <a:pt x="3550" y="4858"/>
                      <a:pt x="3394" y="4880"/>
                    </a:cubicBezTo>
                    <a:cubicBezTo>
                      <a:pt x="2574" y="5013"/>
                      <a:pt x="1753" y="5279"/>
                      <a:pt x="932" y="5479"/>
                    </a:cubicBezTo>
                    <a:cubicBezTo>
                      <a:pt x="733" y="5545"/>
                      <a:pt x="533" y="5634"/>
                      <a:pt x="378" y="5767"/>
                    </a:cubicBezTo>
                    <a:cubicBezTo>
                      <a:pt x="112" y="5922"/>
                      <a:pt x="1" y="6233"/>
                      <a:pt x="112" y="6521"/>
                    </a:cubicBezTo>
                    <a:cubicBezTo>
                      <a:pt x="156" y="6654"/>
                      <a:pt x="245" y="6765"/>
                      <a:pt x="378" y="6832"/>
                    </a:cubicBezTo>
                    <a:cubicBezTo>
                      <a:pt x="755" y="7098"/>
                      <a:pt x="1154" y="7342"/>
                      <a:pt x="1576" y="7519"/>
                    </a:cubicBezTo>
                    <a:cubicBezTo>
                      <a:pt x="1864" y="7630"/>
                      <a:pt x="1864" y="7630"/>
                      <a:pt x="1642" y="8074"/>
                    </a:cubicBezTo>
                    <a:cubicBezTo>
                      <a:pt x="1420" y="8429"/>
                      <a:pt x="1243" y="8783"/>
                      <a:pt x="1088" y="9161"/>
                    </a:cubicBezTo>
                    <a:cubicBezTo>
                      <a:pt x="977" y="9338"/>
                      <a:pt x="955" y="9560"/>
                      <a:pt x="1021" y="9759"/>
                    </a:cubicBezTo>
                    <a:cubicBezTo>
                      <a:pt x="1081" y="9854"/>
                      <a:pt x="1159" y="9899"/>
                      <a:pt x="1246" y="9899"/>
                    </a:cubicBezTo>
                    <a:cubicBezTo>
                      <a:pt x="1322" y="9899"/>
                      <a:pt x="1405" y="9865"/>
                      <a:pt x="1487" y="9804"/>
                    </a:cubicBezTo>
                    <a:cubicBezTo>
                      <a:pt x="1753" y="9626"/>
                      <a:pt x="1997" y="9404"/>
                      <a:pt x="2197" y="9138"/>
                    </a:cubicBezTo>
                    <a:cubicBezTo>
                      <a:pt x="2707" y="8539"/>
                      <a:pt x="3173" y="7896"/>
                      <a:pt x="3594" y="7231"/>
                    </a:cubicBezTo>
                    <a:cubicBezTo>
                      <a:pt x="3794" y="6902"/>
                      <a:pt x="3865" y="6785"/>
                      <a:pt x="3980" y="6785"/>
                    </a:cubicBezTo>
                    <a:cubicBezTo>
                      <a:pt x="4043" y="6785"/>
                      <a:pt x="4119" y="6821"/>
                      <a:pt x="4237" y="6876"/>
                    </a:cubicBezTo>
                    <a:cubicBezTo>
                      <a:pt x="5169" y="7275"/>
                      <a:pt x="6122" y="7586"/>
                      <a:pt x="7120" y="7763"/>
                    </a:cubicBezTo>
                    <a:cubicBezTo>
                      <a:pt x="7482" y="7831"/>
                      <a:pt x="7846" y="7865"/>
                      <a:pt x="8215" y="7865"/>
                    </a:cubicBezTo>
                    <a:cubicBezTo>
                      <a:pt x="9541" y="7865"/>
                      <a:pt x="10914" y="7424"/>
                      <a:pt x="12355" y="6521"/>
                    </a:cubicBezTo>
                    <a:cubicBezTo>
                      <a:pt x="12429" y="6484"/>
                      <a:pt x="12503" y="6400"/>
                      <a:pt x="12591" y="6400"/>
                    </a:cubicBezTo>
                    <a:cubicBezTo>
                      <a:pt x="12608" y="6400"/>
                      <a:pt x="12625" y="6403"/>
                      <a:pt x="12643" y="6410"/>
                    </a:cubicBezTo>
                    <a:cubicBezTo>
                      <a:pt x="12554" y="6654"/>
                      <a:pt x="12532" y="6920"/>
                      <a:pt x="12554" y="7164"/>
                    </a:cubicBezTo>
                    <a:cubicBezTo>
                      <a:pt x="12577" y="7264"/>
                      <a:pt x="12621" y="7314"/>
                      <a:pt x="12676" y="7314"/>
                    </a:cubicBezTo>
                    <a:cubicBezTo>
                      <a:pt x="12732" y="7314"/>
                      <a:pt x="12798" y="7264"/>
                      <a:pt x="12865" y="7164"/>
                    </a:cubicBezTo>
                    <a:cubicBezTo>
                      <a:pt x="13064" y="6876"/>
                      <a:pt x="13220" y="6543"/>
                      <a:pt x="13331" y="6211"/>
                    </a:cubicBezTo>
                    <a:cubicBezTo>
                      <a:pt x="13419" y="5878"/>
                      <a:pt x="13619" y="5590"/>
                      <a:pt x="13907" y="5346"/>
                    </a:cubicBezTo>
                    <a:cubicBezTo>
                      <a:pt x="14750" y="4614"/>
                      <a:pt x="15504" y="3815"/>
                      <a:pt x="16214" y="2950"/>
                    </a:cubicBezTo>
                    <a:cubicBezTo>
                      <a:pt x="16547" y="2551"/>
                      <a:pt x="16791" y="2107"/>
                      <a:pt x="16946" y="1620"/>
                    </a:cubicBezTo>
                    <a:cubicBezTo>
                      <a:pt x="17101" y="1087"/>
                      <a:pt x="17079" y="954"/>
                      <a:pt x="16768" y="777"/>
                    </a:cubicBezTo>
                    <a:cubicBezTo>
                      <a:pt x="15859" y="267"/>
                      <a:pt x="14839" y="0"/>
                      <a:pt x="13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5"/>
              <p:cNvSpPr/>
              <p:nvPr/>
            </p:nvSpPr>
            <p:spPr>
              <a:xfrm rot="690462">
                <a:off x="7964329" y="2001104"/>
                <a:ext cx="407026" cy="418026"/>
              </a:xfrm>
              <a:custGeom>
                <a:avLst/>
                <a:gdLst/>
                <a:ahLst/>
                <a:cxnLst/>
                <a:rect l="l" t="t" r="r" b="b"/>
                <a:pathLst>
                  <a:path w="16281" h="16721" extrusionOk="0">
                    <a:moveTo>
                      <a:pt x="992" y="1"/>
                    </a:moveTo>
                    <a:cubicBezTo>
                      <a:pt x="838" y="1"/>
                      <a:pt x="742" y="125"/>
                      <a:pt x="710" y="358"/>
                    </a:cubicBezTo>
                    <a:cubicBezTo>
                      <a:pt x="688" y="558"/>
                      <a:pt x="710" y="735"/>
                      <a:pt x="755" y="913"/>
                    </a:cubicBezTo>
                    <a:cubicBezTo>
                      <a:pt x="932" y="1578"/>
                      <a:pt x="1154" y="2244"/>
                      <a:pt x="1398" y="2887"/>
                    </a:cubicBezTo>
                    <a:cubicBezTo>
                      <a:pt x="1575" y="3330"/>
                      <a:pt x="1553" y="3330"/>
                      <a:pt x="1198" y="3375"/>
                    </a:cubicBezTo>
                    <a:cubicBezTo>
                      <a:pt x="888" y="3419"/>
                      <a:pt x="600" y="3486"/>
                      <a:pt x="289" y="3596"/>
                    </a:cubicBezTo>
                    <a:cubicBezTo>
                      <a:pt x="112" y="3641"/>
                      <a:pt x="1" y="3796"/>
                      <a:pt x="1" y="3996"/>
                    </a:cubicBezTo>
                    <a:cubicBezTo>
                      <a:pt x="1" y="4217"/>
                      <a:pt x="134" y="4461"/>
                      <a:pt x="333" y="4572"/>
                    </a:cubicBezTo>
                    <a:cubicBezTo>
                      <a:pt x="600" y="4728"/>
                      <a:pt x="888" y="4839"/>
                      <a:pt x="1176" y="4905"/>
                    </a:cubicBezTo>
                    <a:cubicBezTo>
                      <a:pt x="1696" y="5017"/>
                      <a:pt x="2232" y="5066"/>
                      <a:pt x="2771" y="5066"/>
                    </a:cubicBezTo>
                    <a:cubicBezTo>
                      <a:pt x="2875" y="5066"/>
                      <a:pt x="2979" y="5064"/>
                      <a:pt x="3084" y="5060"/>
                    </a:cubicBezTo>
                    <a:cubicBezTo>
                      <a:pt x="3168" y="5056"/>
                      <a:pt x="3237" y="5053"/>
                      <a:pt x="3294" y="5053"/>
                    </a:cubicBezTo>
                    <a:cubicBezTo>
                      <a:pt x="3571" y="5053"/>
                      <a:pt x="3584" y="5126"/>
                      <a:pt x="3749" y="5548"/>
                    </a:cubicBezTo>
                    <a:cubicBezTo>
                      <a:pt x="4281" y="6946"/>
                      <a:pt x="4902" y="8321"/>
                      <a:pt x="5590" y="9651"/>
                    </a:cubicBezTo>
                    <a:cubicBezTo>
                      <a:pt x="6654" y="11781"/>
                      <a:pt x="8229" y="13577"/>
                      <a:pt x="10203" y="14908"/>
                    </a:cubicBezTo>
                    <a:cubicBezTo>
                      <a:pt x="10292" y="14974"/>
                      <a:pt x="10403" y="14997"/>
                      <a:pt x="10447" y="15152"/>
                    </a:cubicBezTo>
                    <a:cubicBezTo>
                      <a:pt x="10270" y="15263"/>
                      <a:pt x="10114" y="15440"/>
                      <a:pt x="10070" y="15640"/>
                    </a:cubicBezTo>
                    <a:cubicBezTo>
                      <a:pt x="10004" y="15839"/>
                      <a:pt x="10114" y="16017"/>
                      <a:pt x="10314" y="16017"/>
                    </a:cubicBezTo>
                    <a:cubicBezTo>
                      <a:pt x="10580" y="16017"/>
                      <a:pt x="10846" y="15950"/>
                      <a:pt x="11068" y="15795"/>
                    </a:cubicBezTo>
                    <a:cubicBezTo>
                      <a:pt x="11196" y="15731"/>
                      <a:pt x="11334" y="15698"/>
                      <a:pt x="11473" y="15698"/>
                    </a:cubicBezTo>
                    <a:cubicBezTo>
                      <a:pt x="11623" y="15698"/>
                      <a:pt x="11773" y="15737"/>
                      <a:pt x="11911" y="15817"/>
                    </a:cubicBezTo>
                    <a:cubicBezTo>
                      <a:pt x="12798" y="16216"/>
                      <a:pt x="13752" y="16505"/>
                      <a:pt x="14750" y="16682"/>
                    </a:cubicBezTo>
                    <a:cubicBezTo>
                      <a:pt x="14860" y="16708"/>
                      <a:pt x="14974" y="16721"/>
                      <a:pt x="15089" y="16721"/>
                    </a:cubicBezTo>
                    <a:cubicBezTo>
                      <a:pt x="15367" y="16721"/>
                      <a:pt x="15652" y="16646"/>
                      <a:pt x="15903" y="16505"/>
                    </a:cubicBezTo>
                    <a:cubicBezTo>
                      <a:pt x="16236" y="16283"/>
                      <a:pt x="16280" y="16150"/>
                      <a:pt x="16125" y="15662"/>
                    </a:cubicBezTo>
                    <a:cubicBezTo>
                      <a:pt x="15659" y="14220"/>
                      <a:pt x="14994" y="12823"/>
                      <a:pt x="14173" y="11537"/>
                    </a:cubicBezTo>
                    <a:cubicBezTo>
                      <a:pt x="13375" y="10295"/>
                      <a:pt x="12421" y="9186"/>
                      <a:pt x="11356" y="8210"/>
                    </a:cubicBezTo>
                    <a:cubicBezTo>
                      <a:pt x="9804" y="6790"/>
                      <a:pt x="8163" y="5504"/>
                      <a:pt x="6388" y="4373"/>
                    </a:cubicBezTo>
                    <a:cubicBezTo>
                      <a:pt x="5767" y="3951"/>
                      <a:pt x="5102" y="3619"/>
                      <a:pt x="4392" y="3330"/>
                    </a:cubicBezTo>
                    <a:cubicBezTo>
                      <a:pt x="4215" y="3264"/>
                      <a:pt x="4060" y="3131"/>
                      <a:pt x="3971" y="2975"/>
                    </a:cubicBezTo>
                    <a:cubicBezTo>
                      <a:pt x="3283" y="2110"/>
                      <a:pt x="2529" y="1334"/>
                      <a:pt x="1797" y="536"/>
                    </a:cubicBezTo>
                    <a:cubicBezTo>
                      <a:pt x="1642" y="358"/>
                      <a:pt x="1442" y="203"/>
                      <a:pt x="1221" y="70"/>
                    </a:cubicBezTo>
                    <a:cubicBezTo>
                      <a:pt x="1134" y="24"/>
                      <a:pt x="1058" y="1"/>
                      <a:pt x="9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5"/>
              <p:cNvSpPr/>
              <p:nvPr/>
            </p:nvSpPr>
            <p:spPr>
              <a:xfrm rot="690462">
                <a:off x="8445421" y="931245"/>
                <a:ext cx="633801" cy="189950"/>
              </a:xfrm>
              <a:custGeom>
                <a:avLst/>
                <a:gdLst/>
                <a:ahLst/>
                <a:cxnLst/>
                <a:rect l="l" t="t" r="r" b="b"/>
                <a:pathLst>
                  <a:path w="25352" h="7598" extrusionOk="0">
                    <a:moveTo>
                      <a:pt x="17090" y="1"/>
                    </a:moveTo>
                    <a:cubicBezTo>
                      <a:pt x="16407" y="1"/>
                      <a:pt x="15723" y="42"/>
                      <a:pt x="15039" y="125"/>
                    </a:cubicBezTo>
                    <a:cubicBezTo>
                      <a:pt x="12643" y="391"/>
                      <a:pt x="10292" y="879"/>
                      <a:pt x="8008" y="1589"/>
                    </a:cubicBezTo>
                    <a:cubicBezTo>
                      <a:pt x="7165" y="1855"/>
                      <a:pt x="6344" y="2187"/>
                      <a:pt x="5568" y="2609"/>
                    </a:cubicBezTo>
                    <a:cubicBezTo>
                      <a:pt x="5430" y="2695"/>
                      <a:pt x="5266" y="2727"/>
                      <a:pt x="5096" y="2727"/>
                    </a:cubicBezTo>
                    <a:cubicBezTo>
                      <a:pt x="5047" y="2727"/>
                      <a:pt x="4997" y="2725"/>
                      <a:pt x="4947" y="2720"/>
                    </a:cubicBezTo>
                    <a:cubicBezTo>
                      <a:pt x="4533" y="2705"/>
                      <a:pt x="4121" y="2700"/>
                      <a:pt x="3711" y="2700"/>
                    </a:cubicBezTo>
                    <a:cubicBezTo>
                      <a:pt x="2892" y="2700"/>
                      <a:pt x="2078" y="2720"/>
                      <a:pt x="1265" y="2720"/>
                    </a:cubicBezTo>
                    <a:cubicBezTo>
                      <a:pt x="977" y="2720"/>
                      <a:pt x="689" y="2786"/>
                      <a:pt x="445" y="2875"/>
                    </a:cubicBezTo>
                    <a:cubicBezTo>
                      <a:pt x="68" y="3030"/>
                      <a:pt x="1" y="3274"/>
                      <a:pt x="223" y="3607"/>
                    </a:cubicBezTo>
                    <a:cubicBezTo>
                      <a:pt x="356" y="3762"/>
                      <a:pt x="533" y="3917"/>
                      <a:pt x="711" y="4006"/>
                    </a:cubicBezTo>
                    <a:cubicBezTo>
                      <a:pt x="1376" y="4383"/>
                      <a:pt x="2064" y="4738"/>
                      <a:pt x="2773" y="5026"/>
                    </a:cubicBezTo>
                    <a:cubicBezTo>
                      <a:pt x="3239" y="5226"/>
                      <a:pt x="3239" y="5226"/>
                      <a:pt x="2995" y="5603"/>
                    </a:cubicBezTo>
                    <a:cubicBezTo>
                      <a:pt x="2751" y="5914"/>
                      <a:pt x="2574" y="6268"/>
                      <a:pt x="2419" y="6623"/>
                    </a:cubicBezTo>
                    <a:cubicBezTo>
                      <a:pt x="2308" y="6801"/>
                      <a:pt x="2330" y="7045"/>
                      <a:pt x="2485" y="7222"/>
                    </a:cubicBezTo>
                    <a:cubicBezTo>
                      <a:pt x="2611" y="7364"/>
                      <a:pt x="2792" y="7438"/>
                      <a:pt x="2982" y="7438"/>
                    </a:cubicBezTo>
                    <a:cubicBezTo>
                      <a:pt x="3060" y="7438"/>
                      <a:pt x="3139" y="7425"/>
                      <a:pt x="3217" y="7400"/>
                    </a:cubicBezTo>
                    <a:cubicBezTo>
                      <a:pt x="3550" y="7289"/>
                      <a:pt x="3882" y="7111"/>
                      <a:pt x="4149" y="6867"/>
                    </a:cubicBezTo>
                    <a:cubicBezTo>
                      <a:pt x="4770" y="6379"/>
                      <a:pt x="5324" y="5847"/>
                      <a:pt x="5812" y="5226"/>
                    </a:cubicBezTo>
                    <a:cubicBezTo>
                      <a:pt x="6033" y="4966"/>
                      <a:pt x="6124" y="4859"/>
                      <a:pt x="6274" y="4859"/>
                    </a:cubicBezTo>
                    <a:cubicBezTo>
                      <a:pt x="6379" y="4859"/>
                      <a:pt x="6514" y="4912"/>
                      <a:pt x="6743" y="5004"/>
                    </a:cubicBezTo>
                    <a:cubicBezTo>
                      <a:pt x="8274" y="5670"/>
                      <a:pt x="9849" y="6224"/>
                      <a:pt x="11468" y="6668"/>
                    </a:cubicBezTo>
                    <a:cubicBezTo>
                      <a:pt x="12752" y="7048"/>
                      <a:pt x="14082" y="7236"/>
                      <a:pt x="15415" y="7236"/>
                    </a:cubicBezTo>
                    <a:cubicBezTo>
                      <a:pt x="16727" y="7236"/>
                      <a:pt x="18042" y="7053"/>
                      <a:pt x="19319" y="6690"/>
                    </a:cubicBezTo>
                    <a:cubicBezTo>
                      <a:pt x="19412" y="6659"/>
                      <a:pt x="19494" y="6617"/>
                      <a:pt x="19595" y="6617"/>
                    </a:cubicBezTo>
                    <a:cubicBezTo>
                      <a:pt x="19639" y="6617"/>
                      <a:pt x="19687" y="6625"/>
                      <a:pt x="19741" y="6646"/>
                    </a:cubicBezTo>
                    <a:cubicBezTo>
                      <a:pt x="19674" y="6912"/>
                      <a:pt x="19696" y="7178"/>
                      <a:pt x="19807" y="7400"/>
                    </a:cubicBezTo>
                    <a:cubicBezTo>
                      <a:pt x="19872" y="7529"/>
                      <a:pt x="19974" y="7598"/>
                      <a:pt x="20079" y="7598"/>
                    </a:cubicBezTo>
                    <a:cubicBezTo>
                      <a:pt x="20154" y="7598"/>
                      <a:pt x="20230" y="7562"/>
                      <a:pt x="20295" y="7488"/>
                    </a:cubicBezTo>
                    <a:cubicBezTo>
                      <a:pt x="20517" y="7244"/>
                      <a:pt x="20672" y="6934"/>
                      <a:pt x="20761" y="6601"/>
                    </a:cubicBezTo>
                    <a:cubicBezTo>
                      <a:pt x="20849" y="6268"/>
                      <a:pt x="21116" y="5980"/>
                      <a:pt x="21448" y="5869"/>
                    </a:cubicBezTo>
                    <a:cubicBezTo>
                      <a:pt x="22513" y="5337"/>
                      <a:pt x="23511" y="4694"/>
                      <a:pt x="24443" y="3917"/>
                    </a:cubicBezTo>
                    <a:cubicBezTo>
                      <a:pt x="24842" y="3629"/>
                      <a:pt x="25130" y="3186"/>
                      <a:pt x="25241" y="2720"/>
                    </a:cubicBezTo>
                    <a:cubicBezTo>
                      <a:pt x="25352" y="2210"/>
                      <a:pt x="25263" y="2054"/>
                      <a:pt x="24775" y="1810"/>
                    </a:cubicBezTo>
                    <a:cubicBezTo>
                      <a:pt x="23245" y="1034"/>
                      <a:pt x="21626" y="524"/>
                      <a:pt x="19940" y="236"/>
                    </a:cubicBezTo>
                    <a:cubicBezTo>
                      <a:pt x="18996" y="81"/>
                      <a:pt x="18045" y="1"/>
                      <a:pt x="170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5"/>
              <p:cNvSpPr/>
              <p:nvPr/>
            </p:nvSpPr>
            <p:spPr>
              <a:xfrm rot="690462">
                <a:off x="8388636" y="2341669"/>
                <a:ext cx="638651" cy="329226"/>
              </a:xfrm>
              <a:custGeom>
                <a:avLst/>
                <a:gdLst/>
                <a:ahLst/>
                <a:cxnLst/>
                <a:rect l="l" t="t" r="r" b="b"/>
                <a:pathLst>
                  <a:path w="25546" h="13169" extrusionOk="0">
                    <a:moveTo>
                      <a:pt x="489" y="0"/>
                    </a:moveTo>
                    <a:cubicBezTo>
                      <a:pt x="116" y="0"/>
                      <a:pt x="1" y="200"/>
                      <a:pt x="106" y="601"/>
                    </a:cubicBezTo>
                    <a:cubicBezTo>
                      <a:pt x="173" y="822"/>
                      <a:pt x="306" y="1000"/>
                      <a:pt x="461" y="1177"/>
                    </a:cubicBezTo>
                    <a:cubicBezTo>
                      <a:pt x="971" y="1843"/>
                      <a:pt x="1548" y="2464"/>
                      <a:pt x="2169" y="3062"/>
                    </a:cubicBezTo>
                    <a:cubicBezTo>
                      <a:pt x="2568" y="3440"/>
                      <a:pt x="2568" y="3440"/>
                      <a:pt x="2191" y="3706"/>
                    </a:cubicBezTo>
                    <a:cubicBezTo>
                      <a:pt x="1858" y="3905"/>
                      <a:pt x="1570" y="4127"/>
                      <a:pt x="1282" y="4393"/>
                    </a:cubicBezTo>
                    <a:cubicBezTo>
                      <a:pt x="1104" y="4526"/>
                      <a:pt x="1060" y="4770"/>
                      <a:pt x="1171" y="4992"/>
                    </a:cubicBezTo>
                    <a:cubicBezTo>
                      <a:pt x="1282" y="5258"/>
                      <a:pt x="1526" y="5436"/>
                      <a:pt x="1836" y="5480"/>
                    </a:cubicBezTo>
                    <a:cubicBezTo>
                      <a:pt x="1955" y="5495"/>
                      <a:pt x="2075" y="5502"/>
                      <a:pt x="2198" y="5502"/>
                    </a:cubicBezTo>
                    <a:cubicBezTo>
                      <a:pt x="2443" y="5502"/>
                      <a:pt x="2694" y="5473"/>
                      <a:pt x="2945" y="5414"/>
                    </a:cubicBezTo>
                    <a:cubicBezTo>
                      <a:pt x="3699" y="5236"/>
                      <a:pt x="4453" y="4970"/>
                      <a:pt x="5163" y="4615"/>
                    </a:cubicBezTo>
                    <a:cubicBezTo>
                      <a:pt x="5380" y="4492"/>
                      <a:pt x="5505" y="4426"/>
                      <a:pt x="5614" y="4426"/>
                    </a:cubicBezTo>
                    <a:cubicBezTo>
                      <a:pt x="5762" y="4426"/>
                      <a:pt x="5881" y="4547"/>
                      <a:pt x="6161" y="4815"/>
                    </a:cubicBezTo>
                    <a:cubicBezTo>
                      <a:pt x="7470" y="6101"/>
                      <a:pt x="8845" y="7321"/>
                      <a:pt x="10287" y="8452"/>
                    </a:cubicBezTo>
                    <a:cubicBezTo>
                      <a:pt x="12704" y="10315"/>
                      <a:pt x="15299" y="11535"/>
                      <a:pt x="18116" y="11956"/>
                    </a:cubicBezTo>
                    <a:cubicBezTo>
                      <a:pt x="18249" y="11956"/>
                      <a:pt x="18404" y="12001"/>
                      <a:pt x="18515" y="12089"/>
                    </a:cubicBezTo>
                    <a:cubicBezTo>
                      <a:pt x="18360" y="12311"/>
                      <a:pt x="18293" y="12577"/>
                      <a:pt x="18338" y="12844"/>
                    </a:cubicBezTo>
                    <a:cubicBezTo>
                      <a:pt x="18372" y="13033"/>
                      <a:pt x="18500" y="13168"/>
                      <a:pt x="18658" y="13168"/>
                    </a:cubicBezTo>
                    <a:cubicBezTo>
                      <a:pt x="18705" y="13168"/>
                      <a:pt x="18753" y="13157"/>
                      <a:pt x="18803" y="13132"/>
                    </a:cubicBezTo>
                    <a:cubicBezTo>
                      <a:pt x="19092" y="12999"/>
                      <a:pt x="19358" y="12777"/>
                      <a:pt x="19558" y="12511"/>
                    </a:cubicBezTo>
                    <a:cubicBezTo>
                      <a:pt x="19735" y="12255"/>
                      <a:pt x="20034" y="12104"/>
                      <a:pt x="20347" y="12104"/>
                    </a:cubicBezTo>
                    <a:cubicBezTo>
                      <a:pt x="20386" y="12104"/>
                      <a:pt x="20427" y="12107"/>
                      <a:pt x="20467" y="12112"/>
                    </a:cubicBezTo>
                    <a:cubicBezTo>
                      <a:pt x="21687" y="12089"/>
                      <a:pt x="22907" y="11934"/>
                      <a:pt x="24082" y="11602"/>
                    </a:cubicBezTo>
                    <a:cubicBezTo>
                      <a:pt x="24570" y="11513"/>
                      <a:pt x="24991" y="11224"/>
                      <a:pt x="25280" y="10825"/>
                    </a:cubicBezTo>
                    <a:cubicBezTo>
                      <a:pt x="25546" y="10404"/>
                      <a:pt x="25524" y="10226"/>
                      <a:pt x="25102" y="9761"/>
                    </a:cubicBezTo>
                    <a:cubicBezTo>
                      <a:pt x="23838" y="8386"/>
                      <a:pt x="22396" y="7166"/>
                      <a:pt x="20800" y="6168"/>
                    </a:cubicBezTo>
                    <a:cubicBezTo>
                      <a:pt x="19314" y="5192"/>
                      <a:pt x="17672" y="4415"/>
                      <a:pt x="15964" y="3883"/>
                    </a:cubicBezTo>
                    <a:cubicBezTo>
                      <a:pt x="13525" y="3085"/>
                      <a:pt x="11019" y="2486"/>
                      <a:pt x="8490" y="2131"/>
                    </a:cubicBezTo>
                    <a:cubicBezTo>
                      <a:pt x="7856" y="2038"/>
                      <a:pt x="7211" y="1999"/>
                      <a:pt x="6571" y="1999"/>
                    </a:cubicBezTo>
                    <a:cubicBezTo>
                      <a:pt x="6293" y="1999"/>
                      <a:pt x="6015" y="2007"/>
                      <a:pt x="5740" y="2020"/>
                    </a:cubicBezTo>
                    <a:cubicBezTo>
                      <a:pt x="5496" y="2020"/>
                      <a:pt x="5274" y="1954"/>
                      <a:pt x="5074" y="1843"/>
                    </a:cubicBezTo>
                    <a:cubicBezTo>
                      <a:pt x="3855" y="1244"/>
                      <a:pt x="2635" y="756"/>
                      <a:pt x="1415" y="224"/>
                    </a:cubicBezTo>
                    <a:cubicBezTo>
                      <a:pt x="1127" y="113"/>
                      <a:pt x="838" y="24"/>
                      <a:pt x="550" y="2"/>
                    </a:cubicBezTo>
                    <a:cubicBezTo>
                      <a:pt x="529" y="1"/>
                      <a:pt x="508" y="0"/>
                      <a:pt x="4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5"/>
              <p:cNvSpPr/>
              <p:nvPr/>
            </p:nvSpPr>
            <p:spPr>
              <a:xfrm rot="690462">
                <a:off x="8870917" y="2039586"/>
                <a:ext cx="427526" cy="247851"/>
              </a:xfrm>
              <a:custGeom>
                <a:avLst/>
                <a:gdLst/>
                <a:ahLst/>
                <a:cxnLst/>
                <a:rect l="l" t="t" r="r" b="b"/>
                <a:pathLst>
                  <a:path w="17101" h="9914" extrusionOk="0">
                    <a:moveTo>
                      <a:pt x="13796" y="1"/>
                    </a:moveTo>
                    <a:cubicBezTo>
                      <a:pt x="12687" y="1"/>
                      <a:pt x="11578" y="223"/>
                      <a:pt x="10558" y="689"/>
                    </a:cubicBezTo>
                    <a:cubicBezTo>
                      <a:pt x="8828" y="1376"/>
                      <a:pt x="7165" y="2241"/>
                      <a:pt x="5612" y="3261"/>
                    </a:cubicBezTo>
                    <a:cubicBezTo>
                      <a:pt x="4991" y="3683"/>
                      <a:pt x="4392" y="4149"/>
                      <a:pt x="3838" y="4681"/>
                    </a:cubicBezTo>
                    <a:cubicBezTo>
                      <a:pt x="3727" y="4792"/>
                      <a:pt x="3572" y="4858"/>
                      <a:pt x="3394" y="4880"/>
                    </a:cubicBezTo>
                    <a:cubicBezTo>
                      <a:pt x="2596" y="5036"/>
                      <a:pt x="1753" y="5280"/>
                      <a:pt x="932" y="5479"/>
                    </a:cubicBezTo>
                    <a:cubicBezTo>
                      <a:pt x="733" y="5546"/>
                      <a:pt x="533" y="5635"/>
                      <a:pt x="378" y="5768"/>
                    </a:cubicBezTo>
                    <a:cubicBezTo>
                      <a:pt x="112" y="5923"/>
                      <a:pt x="1" y="6233"/>
                      <a:pt x="112" y="6522"/>
                    </a:cubicBezTo>
                    <a:cubicBezTo>
                      <a:pt x="156" y="6655"/>
                      <a:pt x="267" y="6766"/>
                      <a:pt x="378" y="6854"/>
                    </a:cubicBezTo>
                    <a:cubicBezTo>
                      <a:pt x="755" y="7121"/>
                      <a:pt x="1154" y="7365"/>
                      <a:pt x="1576" y="7542"/>
                    </a:cubicBezTo>
                    <a:cubicBezTo>
                      <a:pt x="1864" y="7653"/>
                      <a:pt x="1864" y="7653"/>
                      <a:pt x="1642" y="8096"/>
                    </a:cubicBezTo>
                    <a:cubicBezTo>
                      <a:pt x="1442" y="8451"/>
                      <a:pt x="1243" y="8806"/>
                      <a:pt x="1088" y="9183"/>
                    </a:cubicBezTo>
                    <a:cubicBezTo>
                      <a:pt x="977" y="9361"/>
                      <a:pt x="955" y="9582"/>
                      <a:pt x="1043" y="9782"/>
                    </a:cubicBezTo>
                    <a:cubicBezTo>
                      <a:pt x="1093" y="9869"/>
                      <a:pt x="1170" y="9914"/>
                      <a:pt x="1259" y="9914"/>
                    </a:cubicBezTo>
                    <a:cubicBezTo>
                      <a:pt x="1330" y="9914"/>
                      <a:pt x="1408" y="9885"/>
                      <a:pt x="1487" y="9826"/>
                    </a:cubicBezTo>
                    <a:cubicBezTo>
                      <a:pt x="1753" y="9649"/>
                      <a:pt x="1997" y="9427"/>
                      <a:pt x="2219" y="9161"/>
                    </a:cubicBezTo>
                    <a:cubicBezTo>
                      <a:pt x="2707" y="8562"/>
                      <a:pt x="3172" y="7919"/>
                      <a:pt x="3594" y="7254"/>
                    </a:cubicBezTo>
                    <a:cubicBezTo>
                      <a:pt x="3808" y="6925"/>
                      <a:pt x="3884" y="6808"/>
                      <a:pt x="4001" y="6808"/>
                    </a:cubicBezTo>
                    <a:cubicBezTo>
                      <a:pt x="4065" y="6808"/>
                      <a:pt x="4141" y="6844"/>
                      <a:pt x="4259" y="6899"/>
                    </a:cubicBezTo>
                    <a:cubicBezTo>
                      <a:pt x="5169" y="7298"/>
                      <a:pt x="6144" y="7586"/>
                      <a:pt x="7120" y="7786"/>
                    </a:cubicBezTo>
                    <a:cubicBezTo>
                      <a:pt x="7482" y="7853"/>
                      <a:pt x="7847" y="7887"/>
                      <a:pt x="8217" y="7887"/>
                    </a:cubicBezTo>
                    <a:cubicBezTo>
                      <a:pt x="9549" y="7887"/>
                      <a:pt x="10936" y="7447"/>
                      <a:pt x="12377" y="6544"/>
                    </a:cubicBezTo>
                    <a:cubicBezTo>
                      <a:pt x="12429" y="6492"/>
                      <a:pt x="12495" y="6412"/>
                      <a:pt x="12574" y="6412"/>
                    </a:cubicBezTo>
                    <a:cubicBezTo>
                      <a:pt x="12596" y="6412"/>
                      <a:pt x="12619" y="6419"/>
                      <a:pt x="12643" y="6433"/>
                    </a:cubicBezTo>
                    <a:cubicBezTo>
                      <a:pt x="12554" y="6655"/>
                      <a:pt x="12532" y="6921"/>
                      <a:pt x="12554" y="7165"/>
                    </a:cubicBezTo>
                    <a:cubicBezTo>
                      <a:pt x="12577" y="7267"/>
                      <a:pt x="12623" y="7323"/>
                      <a:pt x="12684" y="7323"/>
                    </a:cubicBezTo>
                    <a:cubicBezTo>
                      <a:pt x="12741" y="7323"/>
                      <a:pt x="12811" y="7273"/>
                      <a:pt x="12887" y="7165"/>
                    </a:cubicBezTo>
                    <a:cubicBezTo>
                      <a:pt x="13064" y="6877"/>
                      <a:pt x="13220" y="6544"/>
                      <a:pt x="13331" y="6211"/>
                    </a:cubicBezTo>
                    <a:cubicBezTo>
                      <a:pt x="13419" y="5878"/>
                      <a:pt x="13641" y="5590"/>
                      <a:pt x="13907" y="5368"/>
                    </a:cubicBezTo>
                    <a:cubicBezTo>
                      <a:pt x="14750" y="4636"/>
                      <a:pt x="15526" y="3816"/>
                      <a:pt x="16214" y="2951"/>
                    </a:cubicBezTo>
                    <a:cubicBezTo>
                      <a:pt x="16547" y="2552"/>
                      <a:pt x="16791" y="2108"/>
                      <a:pt x="16946" y="1620"/>
                    </a:cubicBezTo>
                    <a:cubicBezTo>
                      <a:pt x="17101" y="1088"/>
                      <a:pt x="17079" y="955"/>
                      <a:pt x="16791" y="777"/>
                    </a:cubicBezTo>
                    <a:cubicBezTo>
                      <a:pt x="15881" y="267"/>
                      <a:pt x="14839" y="1"/>
                      <a:pt x="137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5"/>
              <p:cNvSpPr/>
              <p:nvPr/>
            </p:nvSpPr>
            <p:spPr>
              <a:xfrm rot="690462">
                <a:off x="9012422" y="1180906"/>
                <a:ext cx="502951" cy="223650"/>
              </a:xfrm>
              <a:custGeom>
                <a:avLst/>
                <a:gdLst/>
                <a:ahLst/>
                <a:cxnLst/>
                <a:rect l="l" t="t" r="r" b="b"/>
                <a:pathLst>
                  <a:path w="20118" h="8946" extrusionOk="0">
                    <a:moveTo>
                      <a:pt x="15864" y="1"/>
                    </a:moveTo>
                    <a:cubicBezTo>
                      <a:pt x="14427" y="1"/>
                      <a:pt x="12993" y="240"/>
                      <a:pt x="11622" y="713"/>
                    </a:cubicBezTo>
                    <a:cubicBezTo>
                      <a:pt x="9737" y="1334"/>
                      <a:pt x="7919" y="2132"/>
                      <a:pt x="6189" y="3108"/>
                    </a:cubicBezTo>
                    <a:cubicBezTo>
                      <a:pt x="5523" y="3463"/>
                      <a:pt x="4924" y="3885"/>
                      <a:pt x="4370" y="4373"/>
                    </a:cubicBezTo>
                    <a:cubicBezTo>
                      <a:pt x="4215" y="4483"/>
                      <a:pt x="4059" y="4550"/>
                      <a:pt x="3882" y="4572"/>
                    </a:cubicBezTo>
                    <a:cubicBezTo>
                      <a:pt x="2884" y="4727"/>
                      <a:pt x="1908" y="4971"/>
                      <a:pt x="932" y="5193"/>
                    </a:cubicBezTo>
                    <a:cubicBezTo>
                      <a:pt x="710" y="5238"/>
                      <a:pt x="488" y="5326"/>
                      <a:pt x="311" y="5459"/>
                    </a:cubicBezTo>
                    <a:cubicBezTo>
                      <a:pt x="23" y="5570"/>
                      <a:pt x="1" y="5947"/>
                      <a:pt x="222" y="6103"/>
                    </a:cubicBezTo>
                    <a:cubicBezTo>
                      <a:pt x="355" y="6236"/>
                      <a:pt x="488" y="6324"/>
                      <a:pt x="666" y="6369"/>
                    </a:cubicBezTo>
                    <a:cubicBezTo>
                      <a:pt x="1243" y="6591"/>
                      <a:pt x="1819" y="6768"/>
                      <a:pt x="2418" y="6901"/>
                    </a:cubicBezTo>
                    <a:cubicBezTo>
                      <a:pt x="2839" y="6990"/>
                      <a:pt x="2817" y="7012"/>
                      <a:pt x="2684" y="7367"/>
                    </a:cubicBezTo>
                    <a:cubicBezTo>
                      <a:pt x="2529" y="7677"/>
                      <a:pt x="2418" y="7988"/>
                      <a:pt x="2329" y="8321"/>
                    </a:cubicBezTo>
                    <a:cubicBezTo>
                      <a:pt x="2263" y="8498"/>
                      <a:pt x="2329" y="8698"/>
                      <a:pt x="2462" y="8831"/>
                    </a:cubicBezTo>
                    <a:cubicBezTo>
                      <a:pt x="2563" y="8906"/>
                      <a:pt x="2685" y="8946"/>
                      <a:pt x="2809" y="8946"/>
                    </a:cubicBezTo>
                    <a:cubicBezTo>
                      <a:pt x="2903" y="8946"/>
                      <a:pt x="2997" y="8923"/>
                      <a:pt x="3083" y="8875"/>
                    </a:cubicBezTo>
                    <a:cubicBezTo>
                      <a:pt x="3327" y="8698"/>
                      <a:pt x="3571" y="8498"/>
                      <a:pt x="3771" y="8254"/>
                    </a:cubicBezTo>
                    <a:cubicBezTo>
                      <a:pt x="4192" y="7744"/>
                      <a:pt x="4592" y="7167"/>
                      <a:pt x="4902" y="6591"/>
                    </a:cubicBezTo>
                    <a:cubicBezTo>
                      <a:pt x="5066" y="6277"/>
                      <a:pt x="5120" y="6175"/>
                      <a:pt x="5279" y="6175"/>
                    </a:cubicBezTo>
                    <a:cubicBezTo>
                      <a:pt x="5357" y="6175"/>
                      <a:pt x="5459" y="6199"/>
                      <a:pt x="5612" y="6236"/>
                    </a:cubicBezTo>
                    <a:cubicBezTo>
                      <a:pt x="6920" y="6546"/>
                      <a:pt x="8251" y="6768"/>
                      <a:pt x="9582" y="6901"/>
                    </a:cubicBezTo>
                    <a:cubicBezTo>
                      <a:pt x="9921" y="6932"/>
                      <a:pt x="10261" y="6948"/>
                      <a:pt x="10600" y="6948"/>
                    </a:cubicBezTo>
                    <a:cubicBezTo>
                      <a:pt x="12434" y="6948"/>
                      <a:pt x="14249" y="6494"/>
                      <a:pt x="15859" y="5615"/>
                    </a:cubicBezTo>
                    <a:cubicBezTo>
                      <a:pt x="15930" y="5579"/>
                      <a:pt x="16002" y="5514"/>
                      <a:pt x="16098" y="5514"/>
                    </a:cubicBezTo>
                    <a:cubicBezTo>
                      <a:pt x="16120" y="5514"/>
                      <a:pt x="16144" y="5517"/>
                      <a:pt x="16169" y="5526"/>
                    </a:cubicBezTo>
                    <a:cubicBezTo>
                      <a:pt x="16147" y="5748"/>
                      <a:pt x="16191" y="5969"/>
                      <a:pt x="16324" y="6147"/>
                    </a:cubicBezTo>
                    <a:cubicBezTo>
                      <a:pt x="16358" y="6236"/>
                      <a:pt x="16441" y="6280"/>
                      <a:pt x="16524" y="6280"/>
                    </a:cubicBezTo>
                    <a:cubicBezTo>
                      <a:pt x="16607" y="6280"/>
                      <a:pt x="16690" y="6236"/>
                      <a:pt x="16724" y="6147"/>
                    </a:cubicBezTo>
                    <a:cubicBezTo>
                      <a:pt x="16879" y="5903"/>
                      <a:pt x="16968" y="5615"/>
                      <a:pt x="16990" y="5326"/>
                    </a:cubicBezTo>
                    <a:cubicBezTo>
                      <a:pt x="17012" y="5016"/>
                      <a:pt x="17189" y="4750"/>
                      <a:pt x="17433" y="4572"/>
                    </a:cubicBezTo>
                    <a:cubicBezTo>
                      <a:pt x="18232" y="3951"/>
                      <a:pt x="18964" y="3219"/>
                      <a:pt x="19585" y="2421"/>
                    </a:cubicBezTo>
                    <a:cubicBezTo>
                      <a:pt x="19873" y="2088"/>
                      <a:pt x="20051" y="1689"/>
                      <a:pt x="20095" y="1245"/>
                    </a:cubicBezTo>
                    <a:cubicBezTo>
                      <a:pt x="20117" y="802"/>
                      <a:pt x="20028" y="691"/>
                      <a:pt x="19607" y="558"/>
                    </a:cubicBezTo>
                    <a:cubicBezTo>
                      <a:pt x="18384" y="185"/>
                      <a:pt x="17123" y="1"/>
                      <a:pt x="158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5"/>
              <p:cNvSpPr/>
              <p:nvPr/>
            </p:nvSpPr>
            <p:spPr>
              <a:xfrm rot="690462">
                <a:off x="4622110" y="366859"/>
                <a:ext cx="345451" cy="233375"/>
              </a:xfrm>
              <a:custGeom>
                <a:avLst/>
                <a:gdLst/>
                <a:ahLst/>
                <a:cxnLst/>
                <a:rect l="l" t="t" r="r" b="b"/>
                <a:pathLst>
                  <a:path w="13818" h="9335" extrusionOk="0">
                    <a:moveTo>
                      <a:pt x="12872" y="1"/>
                    </a:moveTo>
                    <a:cubicBezTo>
                      <a:pt x="10954" y="1"/>
                      <a:pt x="9090" y="575"/>
                      <a:pt x="7497" y="1651"/>
                    </a:cubicBezTo>
                    <a:cubicBezTo>
                      <a:pt x="6255" y="2472"/>
                      <a:pt x="5079" y="3403"/>
                      <a:pt x="4015" y="4446"/>
                    </a:cubicBezTo>
                    <a:cubicBezTo>
                      <a:pt x="3615" y="4823"/>
                      <a:pt x="3238" y="5244"/>
                      <a:pt x="2928" y="5710"/>
                    </a:cubicBezTo>
                    <a:cubicBezTo>
                      <a:pt x="2861" y="5821"/>
                      <a:pt x="2728" y="5909"/>
                      <a:pt x="2617" y="5954"/>
                    </a:cubicBezTo>
                    <a:cubicBezTo>
                      <a:pt x="1930" y="6242"/>
                      <a:pt x="1264" y="6619"/>
                      <a:pt x="599" y="6952"/>
                    </a:cubicBezTo>
                    <a:cubicBezTo>
                      <a:pt x="444" y="7041"/>
                      <a:pt x="288" y="7151"/>
                      <a:pt x="178" y="7285"/>
                    </a:cubicBezTo>
                    <a:cubicBezTo>
                      <a:pt x="0" y="7418"/>
                      <a:pt x="44" y="7684"/>
                      <a:pt x="244" y="7772"/>
                    </a:cubicBezTo>
                    <a:cubicBezTo>
                      <a:pt x="355" y="7839"/>
                      <a:pt x="488" y="7861"/>
                      <a:pt x="621" y="7861"/>
                    </a:cubicBezTo>
                    <a:cubicBezTo>
                      <a:pt x="954" y="7911"/>
                      <a:pt x="1299" y="7936"/>
                      <a:pt x="1647" y="7936"/>
                    </a:cubicBezTo>
                    <a:cubicBezTo>
                      <a:pt x="1763" y="7936"/>
                      <a:pt x="1880" y="7933"/>
                      <a:pt x="1996" y="7928"/>
                    </a:cubicBezTo>
                    <a:cubicBezTo>
                      <a:pt x="2307" y="7928"/>
                      <a:pt x="2307" y="7928"/>
                      <a:pt x="2285" y="8194"/>
                    </a:cubicBezTo>
                    <a:cubicBezTo>
                      <a:pt x="2240" y="8460"/>
                      <a:pt x="2218" y="8704"/>
                      <a:pt x="2218" y="8970"/>
                    </a:cubicBezTo>
                    <a:cubicBezTo>
                      <a:pt x="2218" y="9103"/>
                      <a:pt x="2262" y="9236"/>
                      <a:pt x="2395" y="9303"/>
                    </a:cubicBezTo>
                    <a:cubicBezTo>
                      <a:pt x="2445" y="9324"/>
                      <a:pt x="2497" y="9334"/>
                      <a:pt x="2549" y="9334"/>
                    </a:cubicBezTo>
                    <a:cubicBezTo>
                      <a:pt x="2660" y="9334"/>
                      <a:pt x="2771" y="9290"/>
                      <a:pt x="2861" y="9214"/>
                    </a:cubicBezTo>
                    <a:cubicBezTo>
                      <a:pt x="3017" y="9037"/>
                      <a:pt x="3150" y="8859"/>
                      <a:pt x="3238" y="8637"/>
                    </a:cubicBezTo>
                    <a:cubicBezTo>
                      <a:pt x="3460" y="8172"/>
                      <a:pt x="3638" y="7706"/>
                      <a:pt x="3748" y="7196"/>
                    </a:cubicBezTo>
                    <a:cubicBezTo>
                      <a:pt x="3837" y="6819"/>
                      <a:pt x="3837" y="6819"/>
                      <a:pt x="4192" y="6819"/>
                    </a:cubicBezTo>
                    <a:cubicBezTo>
                      <a:pt x="5212" y="6797"/>
                      <a:pt x="6210" y="6708"/>
                      <a:pt x="7208" y="6530"/>
                    </a:cubicBezTo>
                    <a:cubicBezTo>
                      <a:pt x="8827" y="6264"/>
                      <a:pt x="10336" y="5532"/>
                      <a:pt x="11533" y="4401"/>
                    </a:cubicBezTo>
                    <a:cubicBezTo>
                      <a:pt x="11593" y="4362"/>
                      <a:pt x="11617" y="4287"/>
                      <a:pt x="11716" y="4287"/>
                    </a:cubicBezTo>
                    <a:cubicBezTo>
                      <a:pt x="11728" y="4287"/>
                      <a:pt x="11741" y="4288"/>
                      <a:pt x="11755" y="4290"/>
                    </a:cubicBezTo>
                    <a:cubicBezTo>
                      <a:pt x="11777" y="4446"/>
                      <a:pt x="11844" y="4601"/>
                      <a:pt x="11977" y="4712"/>
                    </a:cubicBezTo>
                    <a:cubicBezTo>
                      <a:pt x="12010" y="4754"/>
                      <a:pt x="12057" y="4773"/>
                      <a:pt x="12102" y="4773"/>
                    </a:cubicBezTo>
                    <a:cubicBezTo>
                      <a:pt x="12177" y="4773"/>
                      <a:pt x="12251" y="4720"/>
                      <a:pt x="12265" y="4623"/>
                    </a:cubicBezTo>
                    <a:cubicBezTo>
                      <a:pt x="12332" y="4423"/>
                      <a:pt x="12332" y="4202"/>
                      <a:pt x="12287" y="3980"/>
                    </a:cubicBezTo>
                    <a:cubicBezTo>
                      <a:pt x="12265" y="3758"/>
                      <a:pt x="12332" y="3514"/>
                      <a:pt x="12487" y="3337"/>
                    </a:cubicBezTo>
                    <a:cubicBezTo>
                      <a:pt x="12953" y="2738"/>
                      <a:pt x="13330" y="2072"/>
                      <a:pt x="13640" y="1363"/>
                    </a:cubicBezTo>
                    <a:cubicBezTo>
                      <a:pt x="13773" y="1074"/>
                      <a:pt x="13818" y="742"/>
                      <a:pt x="13773" y="409"/>
                    </a:cubicBezTo>
                    <a:cubicBezTo>
                      <a:pt x="13707" y="76"/>
                      <a:pt x="13618" y="10"/>
                      <a:pt x="13286" y="10"/>
                    </a:cubicBezTo>
                    <a:cubicBezTo>
                      <a:pt x="13147" y="4"/>
                      <a:pt x="13009" y="1"/>
                      <a:pt x="128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5"/>
              <p:cNvSpPr/>
              <p:nvPr/>
            </p:nvSpPr>
            <p:spPr>
              <a:xfrm rot="690462">
                <a:off x="4721716" y="133834"/>
                <a:ext cx="394826" cy="219100"/>
              </a:xfrm>
              <a:custGeom>
                <a:avLst/>
                <a:gdLst/>
                <a:ahLst/>
                <a:cxnLst/>
                <a:rect l="l" t="t" r="r" b="b"/>
                <a:pathLst>
                  <a:path w="15793" h="8764" extrusionOk="0">
                    <a:moveTo>
                      <a:pt x="14918" y="1"/>
                    </a:moveTo>
                    <a:cubicBezTo>
                      <a:pt x="13830" y="1"/>
                      <a:pt x="12761" y="133"/>
                      <a:pt x="11711" y="380"/>
                    </a:cubicBezTo>
                    <a:cubicBezTo>
                      <a:pt x="10602" y="646"/>
                      <a:pt x="9560" y="1045"/>
                      <a:pt x="8584" y="1578"/>
                    </a:cubicBezTo>
                    <a:cubicBezTo>
                      <a:pt x="7165" y="2332"/>
                      <a:pt x="5834" y="3219"/>
                      <a:pt x="4570" y="4217"/>
                    </a:cubicBezTo>
                    <a:cubicBezTo>
                      <a:pt x="4126" y="4550"/>
                      <a:pt x="3705" y="4949"/>
                      <a:pt x="3328" y="5393"/>
                    </a:cubicBezTo>
                    <a:cubicBezTo>
                      <a:pt x="3239" y="5504"/>
                      <a:pt x="3106" y="5570"/>
                      <a:pt x="2973" y="5614"/>
                    </a:cubicBezTo>
                    <a:cubicBezTo>
                      <a:pt x="2174" y="5903"/>
                      <a:pt x="1420" y="6235"/>
                      <a:pt x="666" y="6568"/>
                    </a:cubicBezTo>
                    <a:cubicBezTo>
                      <a:pt x="489" y="6635"/>
                      <a:pt x="333" y="6746"/>
                      <a:pt x="178" y="6856"/>
                    </a:cubicBezTo>
                    <a:cubicBezTo>
                      <a:pt x="1" y="7034"/>
                      <a:pt x="23" y="7189"/>
                      <a:pt x="267" y="7322"/>
                    </a:cubicBezTo>
                    <a:cubicBezTo>
                      <a:pt x="400" y="7367"/>
                      <a:pt x="533" y="7411"/>
                      <a:pt x="688" y="7411"/>
                    </a:cubicBezTo>
                    <a:cubicBezTo>
                      <a:pt x="1062" y="7443"/>
                      <a:pt x="1447" y="7464"/>
                      <a:pt x="1836" y="7464"/>
                    </a:cubicBezTo>
                    <a:cubicBezTo>
                      <a:pt x="1978" y="7464"/>
                      <a:pt x="2120" y="7461"/>
                      <a:pt x="2263" y="7455"/>
                    </a:cubicBezTo>
                    <a:cubicBezTo>
                      <a:pt x="2326" y="7451"/>
                      <a:pt x="2378" y="7449"/>
                      <a:pt x="2421" y="7449"/>
                    </a:cubicBezTo>
                    <a:cubicBezTo>
                      <a:pt x="2616" y="7449"/>
                      <a:pt x="2610" y="7503"/>
                      <a:pt x="2573" y="7721"/>
                    </a:cubicBezTo>
                    <a:cubicBezTo>
                      <a:pt x="2507" y="7943"/>
                      <a:pt x="2485" y="8187"/>
                      <a:pt x="2485" y="8409"/>
                    </a:cubicBezTo>
                    <a:cubicBezTo>
                      <a:pt x="2485" y="8564"/>
                      <a:pt x="2573" y="8697"/>
                      <a:pt x="2707" y="8742"/>
                    </a:cubicBezTo>
                    <a:cubicBezTo>
                      <a:pt x="2763" y="8756"/>
                      <a:pt x="2819" y="8763"/>
                      <a:pt x="2874" y="8763"/>
                    </a:cubicBezTo>
                    <a:cubicBezTo>
                      <a:pt x="2994" y="8763"/>
                      <a:pt x="3111" y="8729"/>
                      <a:pt x="3217" y="8653"/>
                    </a:cubicBezTo>
                    <a:cubicBezTo>
                      <a:pt x="3394" y="8498"/>
                      <a:pt x="3549" y="8320"/>
                      <a:pt x="3660" y="8098"/>
                    </a:cubicBezTo>
                    <a:cubicBezTo>
                      <a:pt x="3904" y="7699"/>
                      <a:pt x="4104" y="7234"/>
                      <a:pt x="4259" y="6768"/>
                    </a:cubicBezTo>
                    <a:cubicBezTo>
                      <a:pt x="4348" y="6413"/>
                      <a:pt x="4348" y="6435"/>
                      <a:pt x="4769" y="6413"/>
                    </a:cubicBezTo>
                    <a:cubicBezTo>
                      <a:pt x="5923" y="6391"/>
                      <a:pt x="7054" y="6280"/>
                      <a:pt x="8207" y="6125"/>
                    </a:cubicBezTo>
                    <a:cubicBezTo>
                      <a:pt x="9981" y="5881"/>
                      <a:pt x="11689" y="5193"/>
                      <a:pt x="13153" y="4106"/>
                    </a:cubicBezTo>
                    <a:cubicBezTo>
                      <a:pt x="13220" y="4062"/>
                      <a:pt x="13264" y="3973"/>
                      <a:pt x="13397" y="3973"/>
                    </a:cubicBezTo>
                    <a:cubicBezTo>
                      <a:pt x="13419" y="4151"/>
                      <a:pt x="13508" y="4284"/>
                      <a:pt x="13641" y="4395"/>
                    </a:cubicBezTo>
                    <a:cubicBezTo>
                      <a:pt x="13680" y="4426"/>
                      <a:pt x="13728" y="4441"/>
                      <a:pt x="13775" y="4441"/>
                    </a:cubicBezTo>
                    <a:cubicBezTo>
                      <a:pt x="13861" y="4441"/>
                      <a:pt x="13945" y="4392"/>
                      <a:pt x="13974" y="4306"/>
                    </a:cubicBezTo>
                    <a:cubicBezTo>
                      <a:pt x="14040" y="4106"/>
                      <a:pt x="14062" y="3884"/>
                      <a:pt x="14018" y="3685"/>
                    </a:cubicBezTo>
                    <a:cubicBezTo>
                      <a:pt x="13974" y="3463"/>
                      <a:pt x="14062" y="3241"/>
                      <a:pt x="14240" y="3108"/>
                    </a:cubicBezTo>
                    <a:cubicBezTo>
                      <a:pt x="14750" y="2554"/>
                      <a:pt x="15193" y="1933"/>
                      <a:pt x="15571" y="1267"/>
                    </a:cubicBezTo>
                    <a:cubicBezTo>
                      <a:pt x="15726" y="1001"/>
                      <a:pt x="15792" y="691"/>
                      <a:pt x="15726" y="380"/>
                    </a:cubicBezTo>
                    <a:cubicBezTo>
                      <a:pt x="15637" y="92"/>
                      <a:pt x="15571" y="25"/>
                      <a:pt x="15171" y="3"/>
                    </a:cubicBezTo>
                    <a:cubicBezTo>
                      <a:pt x="15087" y="1"/>
                      <a:pt x="15003" y="1"/>
                      <a:pt x="149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5"/>
              <p:cNvSpPr/>
              <p:nvPr/>
            </p:nvSpPr>
            <p:spPr>
              <a:xfrm rot="2029222">
                <a:off x="3809445" y="294009"/>
                <a:ext cx="255079" cy="277729"/>
              </a:xfrm>
              <a:custGeom>
                <a:avLst/>
                <a:gdLst/>
                <a:ahLst/>
                <a:cxnLst/>
                <a:rect l="l" t="t" r="r" b="b"/>
                <a:pathLst>
                  <a:path w="10203" h="11109" extrusionOk="0">
                    <a:moveTo>
                      <a:pt x="9392" y="1"/>
                    </a:moveTo>
                    <a:cubicBezTo>
                      <a:pt x="8741" y="1"/>
                      <a:pt x="8088" y="139"/>
                      <a:pt x="7497" y="416"/>
                    </a:cubicBezTo>
                    <a:cubicBezTo>
                      <a:pt x="6743" y="749"/>
                      <a:pt x="6055" y="1259"/>
                      <a:pt x="5479" y="1902"/>
                    </a:cubicBezTo>
                    <a:cubicBezTo>
                      <a:pt x="4525" y="2901"/>
                      <a:pt x="3660" y="4010"/>
                      <a:pt x="2928" y="5207"/>
                    </a:cubicBezTo>
                    <a:cubicBezTo>
                      <a:pt x="2617" y="5695"/>
                      <a:pt x="2374" y="6205"/>
                      <a:pt x="2152" y="6715"/>
                    </a:cubicBezTo>
                    <a:cubicBezTo>
                      <a:pt x="2107" y="6848"/>
                      <a:pt x="2019" y="6937"/>
                      <a:pt x="1908" y="7004"/>
                    </a:cubicBezTo>
                    <a:cubicBezTo>
                      <a:pt x="1398" y="7359"/>
                      <a:pt x="910" y="7780"/>
                      <a:pt x="422" y="8179"/>
                    </a:cubicBezTo>
                    <a:cubicBezTo>
                      <a:pt x="289" y="8290"/>
                      <a:pt x="200" y="8401"/>
                      <a:pt x="111" y="8556"/>
                    </a:cubicBezTo>
                    <a:cubicBezTo>
                      <a:pt x="0" y="8734"/>
                      <a:pt x="23" y="9000"/>
                      <a:pt x="178" y="9155"/>
                    </a:cubicBezTo>
                    <a:cubicBezTo>
                      <a:pt x="266" y="9222"/>
                      <a:pt x="355" y="9266"/>
                      <a:pt x="466" y="9288"/>
                    </a:cubicBezTo>
                    <a:cubicBezTo>
                      <a:pt x="799" y="9355"/>
                      <a:pt x="1154" y="9377"/>
                      <a:pt x="1509" y="9377"/>
                    </a:cubicBezTo>
                    <a:cubicBezTo>
                      <a:pt x="1730" y="9377"/>
                      <a:pt x="1730" y="9377"/>
                      <a:pt x="1708" y="9732"/>
                    </a:cubicBezTo>
                    <a:cubicBezTo>
                      <a:pt x="1686" y="10042"/>
                      <a:pt x="1664" y="10353"/>
                      <a:pt x="1686" y="10641"/>
                    </a:cubicBezTo>
                    <a:cubicBezTo>
                      <a:pt x="1686" y="10819"/>
                      <a:pt x="1708" y="10996"/>
                      <a:pt x="1819" y="11063"/>
                    </a:cubicBezTo>
                    <a:cubicBezTo>
                      <a:pt x="1866" y="11094"/>
                      <a:pt x="1911" y="11109"/>
                      <a:pt x="1952" y="11109"/>
                    </a:cubicBezTo>
                    <a:cubicBezTo>
                      <a:pt x="2028" y="11109"/>
                      <a:pt x="2094" y="11060"/>
                      <a:pt x="2152" y="10974"/>
                    </a:cubicBezTo>
                    <a:cubicBezTo>
                      <a:pt x="2285" y="10752"/>
                      <a:pt x="2374" y="10530"/>
                      <a:pt x="2440" y="10286"/>
                    </a:cubicBezTo>
                    <a:cubicBezTo>
                      <a:pt x="2595" y="9710"/>
                      <a:pt x="2706" y="9133"/>
                      <a:pt x="2795" y="8534"/>
                    </a:cubicBezTo>
                    <a:cubicBezTo>
                      <a:pt x="2839" y="8091"/>
                      <a:pt x="2839" y="8091"/>
                      <a:pt x="3128" y="8091"/>
                    </a:cubicBezTo>
                    <a:cubicBezTo>
                      <a:pt x="3882" y="8091"/>
                      <a:pt x="4636" y="7980"/>
                      <a:pt x="5368" y="7802"/>
                    </a:cubicBezTo>
                    <a:cubicBezTo>
                      <a:pt x="6588" y="7492"/>
                      <a:pt x="7674" y="6693"/>
                      <a:pt x="8562" y="5318"/>
                    </a:cubicBezTo>
                    <a:cubicBezTo>
                      <a:pt x="8606" y="5252"/>
                      <a:pt x="8628" y="5163"/>
                      <a:pt x="8717" y="5163"/>
                    </a:cubicBezTo>
                    <a:cubicBezTo>
                      <a:pt x="8739" y="5362"/>
                      <a:pt x="8783" y="5540"/>
                      <a:pt x="8894" y="5695"/>
                    </a:cubicBezTo>
                    <a:cubicBezTo>
                      <a:pt x="8929" y="5748"/>
                      <a:pt x="8964" y="5773"/>
                      <a:pt x="8996" y="5773"/>
                    </a:cubicBezTo>
                    <a:cubicBezTo>
                      <a:pt x="9046" y="5773"/>
                      <a:pt x="9089" y="5714"/>
                      <a:pt x="9116" y="5606"/>
                    </a:cubicBezTo>
                    <a:cubicBezTo>
                      <a:pt x="9138" y="5340"/>
                      <a:pt x="9138" y="5074"/>
                      <a:pt x="9116" y="4808"/>
                    </a:cubicBezTo>
                    <a:cubicBezTo>
                      <a:pt x="9072" y="4542"/>
                      <a:pt x="9116" y="4276"/>
                      <a:pt x="9249" y="4032"/>
                    </a:cubicBezTo>
                    <a:cubicBezTo>
                      <a:pt x="9582" y="3278"/>
                      <a:pt x="9870" y="2479"/>
                      <a:pt x="10070" y="1659"/>
                    </a:cubicBezTo>
                    <a:cubicBezTo>
                      <a:pt x="10181" y="1304"/>
                      <a:pt x="10203" y="904"/>
                      <a:pt x="10158" y="527"/>
                    </a:cubicBezTo>
                    <a:cubicBezTo>
                      <a:pt x="10092" y="128"/>
                      <a:pt x="10025" y="39"/>
                      <a:pt x="9781" y="17"/>
                    </a:cubicBezTo>
                    <a:cubicBezTo>
                      <a:pt x="9652" y="6"/>
                      <a:pt x="9522" y="1"/>
                      <a:pt x="9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5"/>
              <p:cNvSpPr/>
              <p:nvPr/>
            </p:nvSpPr>
            <p:spPr>
              <a:xfrm rot="690462">
                <a:off x="5062894" y="-16435"/>
                <a:ext cx="345451" cy="233375"/>
              </a:xfrm>
              <a:custGeom>
                <a:avLst/>
                <a:gdLst/>
                <a:ahLst/>
                <a:cxnLst/>
                <a:rect l="l" t="t" r="r" b="b"/>
                <a:pathLst>
                  <a:path w="13818" h="9335" extrusionOk="0">
                    <a:moveTo>
                      <a:pt x="12849" y="0"/>
                    </a:moveTo>
                    <a:cubicBezTo>
                      <a:pt x="11958" y="0"/>
                      <a:pt x="11083" y="120"/>
                      <a:pt x="10225" y="387"/>
                    </a:cubicBezTo>
                    <a:cubicBezTo>
                      <a:pt x="9249" y="653"/>
                      <a:pt x="8339" y="1074"/>
                      <a:pt x="7497" y="1651"/>
                    </a:cubicBezTo>
                    <a:cubicBezTo>
                      <a:pt x="6255" y="2472"/>
                      <a:pt x="5079" y="3403"/>
                      <a:pt x="4014" y="4446"/>
                    </a:cubicBezTo>
                    <a:cubicBezTo>
                      <a:pt x="3615" y="4823"/>
                      <a:pt x="3238" y="5244"/>
                      <a:pt x="2928" y="5710"/>
                    </a:cubicBezTo>
                    <a:cubicBezTo>
                      <a:pt x="2861" y="5821"/>
                      <a:pt x="2728" y="5910"/>
                      <a:pt x="2617" y="5954"/>
                    </a:cubicBezTo>
                    <a:cubicBezTo>
                      <a:pt x="1930" y="6242"/>
                      <a:pt x="1264" y="6619"/>
                      <a:pt x="599" y="6952"/>
                    </a:cubicBezTo>
                    <a:cubicBezTo>
                      <a:pt x="444" y="7041"/>
                      <a:pt x="288" y="7152"/>
                      <a:pt x="177" y="7285"/>
                    </a:cubicBezTo>
                    <a:cubicBezTo>
                      <a:pt x="0" y="7418"/>
                      <a:pt x="44" y="7684"/>
                      <a:pt x="244" y="7773"/>
                    </a:cubicBezTo>
                    <a:cubicBezTo>
                      <a:pt x="355" y="7817"/>
                      <a:pt x="488" y="7861"/>
                      <a:pt x="621" y="7861"/>
                    </a:cubicBezTo>
                    <a:cubicBezTo>
                      <a:pt x="954" y="7911"/>
                      <a:pt x="1299" y="7936"/>
                      <a:pt x="1647" y="7936"/>
                    </a:cubicBezTo>
                    <a:cubicBezTo>
                      <a:pt x="1763" y="7936"/>
                      <a:pt x="1880" y="7933"/>
                      <a:pt x="1996" y="7928"/>
                    </a:cubicBezTo>
                    <a:cubicBezTo>
                      <a:pt x="2307" y="7928"/>
                      <a:pt x="2307" y="7928"/>
                      <a:pt x="2284" y="8194"/>
                    </a:cubicBezTo>
                    <a:cubicBezTo>
                      <a:pt x="2240" y="8460"/>
                      <a:pt x="2218" y="8704"/>
                      <a:pt x="2218" y="8970"/>
                    </a:cubicBezTo>
                    <a:cubicBezTo>
                      <a:pt x="2218" y="9103"/>
                      <a:pt x="2262" y="9236"/>
                      <a:pt x="2395" y="9303"/>
                    </a:cubicBezTo>
                    <a:cubicBezTo>
                      <a:pt x="2445" y="9324"/>
                      <a:pt x="2497" y="9334"/>
                      <a:pt x="2549" y="9334"/>
                    </a:cubicBezTo>
                    <a:cubicBezTo>
                      <a:pt x="2660" y="9334"/>
                      <a:pt x="2771" y="9290"/>
                      <a:pt x="2861" y="9214"/>
                    </a:cubicBezTo>
                    <a:cubicBezTo>
                      <a:pt x="3016" y="9037"/>
                      <a:pt x="3149" y="8837"/>
                      <a:pt x="3238" y="8638"/>
                    </a:cubicBezTo>
                    <a:cubicBezTo>
                      <a:pt x="3460" y="8172"/>
                      <a:pt x="3637" y="7684"/>
                      <a:pt x="3748" y="7196"/>
                    </a:cubicBezTo>
                    <a:cubicBezTo>
                      <a:pt x="3837" y="6819"/>
                      <a:pt x="3837" y="6819"/>
                      <a:pt x="4214" y="6819"/>
                    </a:cubicBezTo>
                    <a:cubicBezTo>
                      <a:pt x="5212" y="6797"/>
                      <a:pt x="6210" y="6686"/>
                      <a:pt x="7208" y="6531"/>
                    </a:cubicBezTo>
                    <a:cubicBezTo>
                      <a:pt x="8827" y="6264"/>
                      <a:pt x="10336" y="5532"/>
                      <a:pt x="11533" y="4401"/>
                    </a:cubicBezTo>
                    <a:cubicBezTo>
                      <a:pt x="11578" y="4357"/>
                      <a:pt x="11622" y="4268"/>
                      <a:pt x="11733" y="4268"/>
                    </a:cubicBezTo>
                    <a:cubicBezTo>
                      <a:pt x="11755" y="4446"/>
                      <a:pt x="11844" y="4601"/>
                      <a:pt x="11977" y="4712"/>
                    </a:cubicBezTo>
                    <a:cubicBezTo>
                      <a:pt x="12010" y="4754"/>
                      <a:pt x="12056" y="4773"/>
                      <a:pt x="12102" y="4773"/>
                    </a:cubicBezTo>
                    <a:cubicBezTo>
                      <a:pt x="12177" y="4773"/>
                      <a:pt x="12251" y="4720"/>
                      <a:pt x="12265" y="4623"/>
                    </a:cubicBezTo>
                    <a:cubicBezTo>
                      <a:pt x="12310" y="4424"/>
                      <a:pt x="12332" y="4180"/>
                      <a:pt x="12287" y="3980"/>
                    </a:cubicBezTo>
                    <a:cubicBezTo>
                      <a:pt x="12265" y="3736"/>
                      <a:pt x="12332" y="3514"/>
                      <a:pt x="12487" y="3337"/>
                    </a:cubicBezTo>
                    <a:cubicBezTo>
                      <a:pt x="12931" y="2716"/>
                      <a:pt x="13330" y="2073"/>
                      <a:pt x="13640" y="1363"/>
                    </a:cubicBezTo>
                    <a:cubicBezTo>
                      <a:pt x="13773" y="1074"/>
                      <a:pt x="13818" y="742"/>
                      <a:pt x="13773" y="409"/>
                    </a:cubicBezTo>
                    <a:cubicBezTo>
                      <a:pt x="13685" y="76"/>
                      <a:pt x="13618" y="10"/>
                      <a:pt x="13285" y="10"/>
                    </a:cubicBezTo>
                    <a:cubicBezTo>
                      <a:pt x="13139" y="4"/>
                      <a:pt x="12994" y="0"/>
                      <a:pt x="128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5"/>
              <p:cNvSpPr/>
              <p:nvPr/>
            </p:nvSpPr>
            <p:spPr>
              <a:xfrm rot="690462">
                <a:off x="5131847" y="285749"/>
                <a:ext cx="395926" cy="216725"/>
              </a:xfrm>
              <a:custGeom>
                <a:avLst/>
                <a:gdLst/>
                <a:ahLst/>
                <a:cxnLst/>
                <a:rect l="l" t="t" r="r" b="b"/>
                <a:pathLst>
                  <a:path w="15837" h="8669" extrusionOk="0">
                    <a:moveTo>
                      <a:pt x="14734" y="0"/>
                    </a:moveTo>
                    <a:cubicBezTo>
                      <a:pt x="13727" y="0"/>
                      <a:pt x="12725" y="114"/>
                      <a:pt x="11755" y="342"/>
                    </a:cubicBezTo>
                    <a:cubicBezTo>
                      <a:pt x="10646" y="609"/>
                      <a:pt x="9604" y="1008"/>
                      <a:pt x="8628" y="1540"/>
                    </a:cubicBezTo>
                    <a:cubicBezTo>
                      <a:pt x="7209" y="2272"/>
                      <a:pt x="5856" y="3137"/>
                      <a:pt x="4591" y="4113"/>
                    </a:cubicBezTo>
                    <a:cubicBezTo>
                      <a:pt x="4148" y="4468"/>
                      <a:pt x="3726" y="4845"/>
                      <a:pt x="3349" y="5288"/>
                    </a:cubicBezTo>
                    <a:cubicBezTo>
                      <a:pt x="3239" y="5399"/>
                      <a:pt x="3128" y="5466"/>
                      <a:pt x="2972" y="5510"/>
                    </a:cubicBezTo>
                    <a:cubicBezTo>
                      <a:pt x="2174" y="5776"/>
                      <a:pt x="1420" y="6131"/>
                      <a:pt x="666" y="6442"/>
                    </a:cubicBezTo>
                    <a:cubicBezTo>
                      <a:pt x="488" y="6508"/>
                      <a:pt x="333" y="6597"/>
                      <a:pt x="178" y="6730"/>
                    </a:cubicBezTo>
                    <a:cubicBezTo>
                      <a:pt x="0" y="6908"/>
                      <a:pt x="23" y="7063"/>
                      <a:pt x="266" y="7174"/>
                    </a:cubicBezTo>
                    <a:cubicBezTo>
                      <a:pt x="400" y="7240"/>
                      <a:pt x="533" y="7262"/>
                      <a:pt x="666" y="7285"/>
                    </a:cubicBezTo>
                    <a:cubicBezTo>
                      <a:pt x="1055" y="7317"/>
                      <a:pt x="1445" y="7338"/>
                      <a:pt x="1826" y="7338"/>
                    </a:cubicBezTo>
                    <a:cubicBezTo>
                      <a:pt x="1965" y="7338"/>
                      <a:pt x="2104" y="7335"/>
                      <a:pt x="2240" y="7329"/>
                    </a:cubicBezTo>
                    <a:cubicBezTo>
                      <a:pt x="2617" y="7329"/>
                      <a:pt x="2595" y="7329"/>
                      <a:pt x="2551" y="7617"/>
                    </a:cubicBezTo>
                    <a:cubicBezTo>
                      <a:pt x="2507" y="7839"/>
                      <a:pt x="2462" y="8083"/>
                      <a:pt x="2462" y="8305"/>
                    </a:cubicBezTo>
                    <a:cubicBezTo>
                      <a:pt x="2462" y="8460"/>
                      <a:pt x="2551" y="8593"/>
                      <a:pt x="2684" y="8637"/>
                    </a:cubicBezTo>
                    <a:cubicBezTo>
                      <a:pt x="2741" y="8659"/>
                      <a:pt x="2798" y="8669"/>
                      <a:pt x="2854" y="8669"/>
                    </a:cubicBezTo>
                    <a:cubicBezTo>
                      <a:pt x="2973" y="8669"/>
                      <a:pt x="3089" y="8624"/>
                      <a:pt x="3194" y="8549"/>
                    </a:cubicBezTo>
                    <a:cubicBezTo>
                      <a:pt x="3372" y="8394"/>
                      <a:pt x="3527" y="8216"/>
                      <a:pt x="3638" y="8016"/>
                    </a:cubicBezTo>
                    <a:cubicBezTo>
                      <a:pt x="3904" y="7595"/>
                      <a:pt x="4103" y="7151"/>
                      <a:pt x="4237" y="6686"/>
                    </a:cubicBezTo>
                    <a:cubicBezTo>
                      <a:pt x="4347" y="6331"/>
                      <a:pt x="4347" y="6331"/>
                      <a:pt x="4769" y="6331"/>
                    </a:cubicBezTo>
                    <a:cubicBezTo>
                      <a:pt x="5922" y="6309"/>
                      <a:pt x="7053" y="6220"/>
                      <a:pt x="8207" y="6065"/>
                    </a:cubicBezTo>
                    <a:cubicBezTo>
                      <a:pt x="10003" y="5843"/>
                      <a:pt x="11711" y="5178"/>
                      <a:pt x="13175" y="4113"/>
                    </a:cubicBezTo>
                    <a:cubicBezTo>
                      <a:pt x="13219" y="4024"/>
                      <a:pt x="13308" y="3958"/>
                      <a:pt x="13419" y="3958"/>
                    </a:cubicBezTo>
                    <a:cubicBezTo>
                      <a:pt x="13441" y="4113"/>
                      <a:pt x="13530" y="4268"/>
                      <a:pt x="13663" y="4357"/>
                    </a:cubicBezTo>
                    <a:cubicBezTo>
                      <a:pt x="13716" y="4392"/>
                      <a:pt x="13773" y="4410"/>
                      <a:pt x="13825" y="4410"/>
                    </a:cubicBezTo>
                    <a:cubicBezTo>
                      <a:pt x="13902" y="4410"/>
                      <a:pt x="13969" y="4370"/>
                      <a:pt x="13995" y="4290"/>
                    </a:cubicBezTo>
                    <a:cubicBezTo>
                      <a:pt x="14062" y="4091"/>
                      <a:pt x="14084" y="3891"/>
                      <a:pt x="14040" y="3669"/>
                    </a:cubicBezTo>
                    <a:cubicBezTo>
                      <a:pt x="14018" y="3448"/>
                      <a:pt x="14106" y="3226"/>
                      <a:pt x="14262" y="3093"/>
                    </a:cubicBezTo>
                    <a:cubicBezTo>
                      <a:pt x="14794" y="2538"/>
                      <a:pt x="15237" y="1917"/>
                      <a:pt x="15615" y="1252"/>
                    </a:cubicBezTo>
                    <a:cubicBezTo>
                      <a:pt x="15770" y="1008"/>
                      <a:pt x="15836" y="697"/>
                      <a:pt x="15792" y="387"/>
                    </a:cubicBezTo>
                    <a:cubicBezTo>
                      <a:pt x="15703" y="76"/>
                      <a:pt x="15615" y="10"/>
                      <a:pt x="15237" y="10"/>
                    </a:cubicBezTo>
                    <a:cubicBezTo>
                      <a:pt x="15070" y="3"/>
                      <a:pt x="14902" y="0"/>
                      <a:pt x="147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5"/>
              <p:cNvSpPr/>
              <p:nvPr/>
            </p:nvSpPr>
            <p:spPr>
              <a:xfrm rot="690462">
                <a:off x="5025894" y="187527"/>
                <a:ext cx="255651" cy="278001"/>
              </a:xfrm>
              <a:custGeom>
                <a:avLst/>
                <a:gdLst/>
                <a:ahLst/>
                <a:cxnLst/>
                <a:rect l="l" t="t" r="r" b="b"/>
                <a:pathLst>
                  <a:path w="10226" h="11120" extrusionOk="0">
                    <a:moveTo>
                      <a:pt x="9416" y="0"/>
                    </a:moveTo>
                    <a:cubicBezTo>
                      <a:pt x="8771" y="0"/>
                      <a:pt x="8133" y="139"/>
                      <a:pt x="7542" y="416"/>
                    </a:cubicBezTo>
                    <a:cubicBezTo>
                      <a:pt x="6766" y="771"/>
                      <a:pt x="6078" y="1281"/>
                      <a:pt x="5524" y="1902"/>
                    </a:cubicBezTo>
                    <a:cubicBezTo>
                      <a:pt x="4548" y="2922"/>
                      <a:pt x="3683" y="4031"/>
                      <a:pt x="2951" y="5207"/>
                    </a:cubicBezTo>
                    <a:cubicBezTo>
                      <a:pt x="2640" y="5695"/>
                      <a:pt x="2374" y="6205"/>
                      <a:pt x="2152" y="6737"/>
                    </a:cubicBezTo>
                    <a:cubicBezTo>
                      <a:pt x="2108" y="6848"/>
                      <a:pt x="2041" y="6937"/>
                      <a:pt x="1930" y="7003"/>
                    </a:cubicBezTo>
                    <a:cubicBezTo>
                      <a:pt x="1420" y="7358"/>
                      <a:pt x="932" y="7780"/>
                      <a:pt x="444" y="8179"/>
                    </a:cubicBezTo>
                    <a:cubicBezTo>
                      <a:pt x="311" y="8290"/>
                      <a:pt x="200" y="8423"/>
                      <a:pt x="134" y="8556"/>
                    </a:cubicBezTo>
                    <a:cubicBezTo>
                      <a:pt x="1" y="8755"/>
                      <a:pt x="45" y="8999"/>
                      <a:pt x="200" y="9155"/>
                    </a:cubicBezTo>
                    <a:cubicBezTo>
                      <a:pt x="267" y="9221"/>
                      <a:pt x="378" y="9288"/>
                      <a:pt x="467" y="9288"/>
                    </a:cubicBezTo>
                    <a:cubicBezTo>
                      <a:pt x="759" y="9343"/>
                      <a:pt x="1051" y="9382"/>
                      <a:pt x="1330" y="9382"/>
                    </a:cubicBezTo>
                    <a:cubicBezTo>
                      <a:pt x="1391" y="9382"/>
                      <a:pt x="1450" y="9380"/>
                      <a:pt x="1509" y="9377"/>
                    </a:cubicBezTo>
                    <a:cubicBezTo>
                      <a:pt x="1753" y="9377"/>
                      <a:pt x="1753" y="9377"/>
                      <a:pt x="1731" y="9731"/>
                    </a:cubicBezTo>
                    <a:cubicBezTo>
                      <a:pt x="1686" y="10042"/>
                      <a:pt x="1686" y="10352"/>
                      <a:pt x="1686" y="10663"/>
                    </a:cubicBezTo>
                    <a:cubicBezTo>
                      <a:pt x="1686" y="10840"/>
                      <a:pt x="1731" y="10996"/>
                      <a:pt x="1842" y="11084"/>
                    </a:cubicBezTo>
                    <a:cubicBezTo>
                      <a:pt x="1880" y="11107"/>
                      <a:pt x="1921" y="11120"/>
                      <a:pt x="1962" y="11120"/>
                    </a:cubicBezTo>
                    <a:cubicBezTo>
                      <a:pt x="2039" y="11120"/>
                      <a:pt x="2116" y="11075"/>
                      <a:pt x="2174" y="10973"/>
                    </a:cubicBezTo>
                    <a:cubicBezTo>
                      <a:pt x="2308" y="10752"/>
                      <a:pt x="2396" y="10530"/>
                      <a:pt x="2441" y="10286"/>
                    </a:cubicBezTo>
                    <a:cubicBezTo>
                      <a:pt x="2618" y="9709"/>
                      <a:pt x="2729" y="9133"/>
                      <a:pt x="2795" y="8556"/>
                    </a:cubicBezTo>
                    <a:cubicBezTo>
                      <a:pt x="2862" y="8090"/>
                      <a:pt x="2862" y="8112"/>
                      <a:pt x="3128" y="8090"/>
                    </a:cubicBezTo>
                    <a:cubicBezTo>
                      <a:pt x="3882" y="8090"/>
                      <a:pt x="4636" y="8001"/>
                      <a:pt x="5368" y="7824"/>
                    </a:cubicBezTo>
                    <a:cubicBezTo>
                      <a:pt x="6610" y="7513"/>
                      <a:pt x="7675" y="6693"/>
                      <a:pt x="8584" y="5318"/>
                    </a:cubicBezTo>
                    <a:cubicBezTo>
                      <a:pt x="8629" y="5273"/>
                      <a:pt x="8651" y="5162"/>
                      <a:pt x="8739" y="5162"/>
                    </a:cubicBezTo>
                    <a:cubicBezTo>
                      <a:pt x="8762" y="5362"/>
                      <a:pt x="8806" y="5539"/>
                      <a:pt x="8917" y="5717"/>
                    </a:cubicBezTo>
                    <a:cubicBezTo>
                      <a:pt x="8949" y="5758"/>
                      <a:pt x="8982" y="5777"/>
                      <a:pt x="9012" y="5777"/>
                    </a:cubicBezTo>
                    <a:cubicBezTo>
                      <a:pt x="9065" y="5777"/>
                      <a:pt x="9111" y="5718"/>
                      <a:pt x="9139" y="5606"/>
                    </a:cubicBezTo>
                    <a:cubicBezTo>
                      <a:pt x="9183" y="5340"/>
                      <a:pt x="9183" y="5074"/>
                      <a:pt x="9139" y="4808"/>
                    </a:cubicBezTo>
                    <a:cubicBezTo>
                      <a:pt x="9094" y="4564"/>
                      <a:pt x="9139" y="4275"/>
                      <a:pt x="9272" y="4053"/>
                    </a:cubicBezTo>
                    <a:cubicBezTo>
                      <a:pt x="9604" y="3277"/>
                      <a:pt x="9893" y="2479"/>
                      <a:pt x="10092" y="1680"/>
                    </a:cubicBezTo>
                    <a:cubicBezTo>
                      <a:pt x="10203" y="1303"/>
                      <a:pt x="10226" y="904"/>
                      <a:pt x="10181" y="527"/>
                    </a:cubicBezTo>
                    <a:cubicBezTo>
                      <a:pt x="10115" y="128"/>
                      <a:pt x="10070" y="39"/>
                      <a:pt x="9804" y="17"/>
                    </a:cubicBezTo>
                    <a:cubicBezTo>
                      <a:pt x="9675" y="6"/>
                      <a:pt x="9545" y="0"/>
                      <a:pt x="94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5"/>
              <p:cNvSpPr/>
              <p:nvPr/>
            </p:nvSpPr>
            <p:spPr>
              <a:xfrm rot="690462">
                <a:off x="5411588" y="184235"/>
                <a:ext cx="285576" cy="158150"/>
              </a:xfrm>
              <a:custGeom>
                <a:avLst/>
                <a:gdLst/>
                <a:ahLst/>
                <a:cxnLst/>
                <a:rect l="l" t="t" r="r" b="b"/>
                <a:pathLst>
                  <a:path w="11423" h="6326" extrusionOk="0">
                    <a:moveTo>
                      <a:pt x="10723" y="1"/>
                    </a:moveTo>
                    <a:cubicBezTo>
                      <a:pt x="9947" y="1"/>
                      <a:pt x="9190" y="93"/>
                      <a:pt x="8451" y="292"/>
                    </a:cubicBezTo>
                    <a:cubicBezTo>
                      <a:pt x="7674" y="470"/>
                      <a:pt x="6920" y="758"/>
                      <a:pt x="6210" y="1157"/>
                    </a:cubicBezTo>
                    <a:cubicBezTo>
                      <a:pt x="5190" y="1690"/>
                      <a:pt x="4214" y="2311"/>
                      <a:pt x="3305" y="3043"/>
                    </a:cubicBezTo>
                    <a:cubicBezTo>
                      <a:pt x="2994" y="3287"/>
                      <a:pt x="2684" y="3575"/>
                      <a:pt x="2418" y="3885"/>
                    </a:cubicBezTo>
                    <a:cubicBezTo>
                      <a:pt x="2351" y="3974"/>
                      <a:pt x="2262" y="4041"/>
                      <a:pt x="2152" y="4063"/>
                    </a:cubicBezTo>
                    <a:cubicBezTo>
                      <a:pt x="1575" y="4262"/>
                      <a:pt x="1043" y="4506"/>
                      <a:pt x="488" y="4750"/>
                    </a:cubicBezTo>
                    <a:cubicBezTo>
                      <a:pt x="355" y="4795"/>
                      <a:pt x="244" y="4861"/>
                      <a:pt x="155" y="4950"/>
                    </a:cubicBezTo>
                    <a:cubicBezTo>
                      <a:pt x="0" y="5083"/>
                      <a:pt x="22" y="5194"/>
                      <a:pt x="200" y="5283"/>
                    </a:cubicBezTo>
                    <a:cubicBezTo>
                      <a:pt x="289" y="5327"/>
                      <a:pt x="399" y="5349"/>
                      <a:pt x="488" y="5349"/>
                    </a:cubicBezTo>
                    <a:cubicBezTo>
                      <a:pt x="722" y="5375"/>
                      <a:pt x="948" y="5386"/>
                      <a:pt x="1171" y="5386"/>
                    </a:cubicBezTo>
                    <a:cubicBezTo>
                      <a:pt x="1329" y="5386"/>
                      <a:pt x="1485" y="5381"/>
                      <a:pt x="1641" y="5371"/>
                    </a:cubicBezTo>
                    <a:cubicBezTo>
                      <a:pt x="1885" y="5371"/>
                      <a:pt x="1885" y="5371"/>
                      <a:pt x="1863" y="5571"/>
                    </a:cubicBezTo>
                    <a:cubicBezTo>
                      <a:pt x="1819" y="5726"/>
                      <a:pt x="1797" y="5904"/>
                      <a:pt x="1797" y="6081"/>
                    </a:cubicBezTo>
                    <a:cubicBezTo>
                      <a:pt x="1797" y="6170"/>
                      <a:pt x="1863" y="6281"/>
                      <a:pt x="1952" y="6303"/>
                    </a:cubicBezTo>
                    <a:cubicBezTo>
                      <a:pt x="1996" y="6318"/>
                      <a:pt x="2041" y="6325"/>
                      <a:pt x="2084" y="6325"/>
                    </a:cubicBezTo>
                    <a:cubicBezTo>
                      <a:pt x="2171" y="6325"/>
                      <a:pt x="2255" y="6296"/>
                      <a:pt x="2329" y="6236"/>
                    </a:cubicBezTo>
                    <a:cubicBezTo>
                      <a:pt x="2462" y="6126"/>
                      <a:pt x="2573" y="5992"/>
                      <a:pt x="2640" y="5859"/>
                    </a:cubicBezTo>
                    <a:cubicBezTo>
                      <a:pt x="2839" y="5549"/>
                      <a:pt x="2972" y="5216"/>
                      <a:pt x="3083" y="4884"/>
                    </a:cubicBezTo>
                    <a:cubicBezTo>
                      <a:pt x="3150" y="4640"/>
                      <a:pt x="3150" y="4640"/>
                      <a:pt x="3460" y="4640"/>
                    </a:cubicBezTo>
                    <a:cubicBezTo>
                      <a:pt x="4281" y="4595"/>
                      <a:pt x="5101" y="4529"/>
                      <a:pt x="5922" y="4418"/>
                    </a:cubicBezTo>
                    <a:cubicBezTo>
                      <a:pt x="7231" y="4240"/>
                      <a:pt x="8451" y="3752"/>
                      <a:pt x="9493" y="2976"/>
                    </a:cubicBezTo>
                    <a:cubicBezTo>
                      <a:pt x="9559" y="2932"/>
                      <a:pt x="9582" y="2887"/>
                      <a:pt x="9670" y="2887"/>
                    </a:cubicBezTo>
                    <a:cubicBezTo>
                      <a:pt x="9715" y="2998"/>
                      <a:pt x="9781" y="3109"/>
                      <a:pt x="9870" y="3176"/>
                    </a:cubicBezTo>
                    <a:cubicBezTo>
                      <a:pt x="9900" y="3190"/>
                      <a:pt x="9932" y="3198"/>
                      <a:pt x="9963" y="3198"/>
                    </a:cubicBezTo>
                    <a:cubicBezTo>
                      <a:pt x="10025" y="3198"/>
                      <a:pt x="10084" y="3168"/>
                      <a:pt x="10114" y="3109"/>
                    </a:cubicBezTo>
                    <a:cubicBezTo>
                      <a:pt x="10158" y="2976"/>
                      <a:pt x="10158" y="2821"/>
                      <a:pt x="10136" y="2666"/>
                    </a:cubicBezTo>
                    <a:cubicBezTo>
                      <a:pt x="10114" y="2510"/>
                      <a:pt x="10158" y="2355"/>
                      <a:pt x="10291" y="2244"/>
                    </a:cubicBezTo>
                    <a:cubicBezTo>
                      <a:pt x="10668" y="1845"/>
                      <a:pt x="11001" y="1401"/>
                      <a:pt x="11245" y="913"/>
                    </a:cubicBezTo>
                    <a:cubicBezTo>
                      <a:pt x="11378" y="736"/>
                      <a:pt x="11423" y="492"/>
                      <a:pt x="11378" y="292"/>
                    </a:cubicBezTo>
                    <a:cubicBezTo>
                      <a:pt x="11312" y="71"/>
                      <a:pt x="11245" y="4"/>
                      <a:pt x="10979" y="4"/>
                    </a:cubicBezTo>
                    <a:cubicBezTo>
                      <a:pt x="10893" y="2"/>
                      <a:pt x="10808" y="1"/>
                      <a:pt x="10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5"/>
              <p:cNvSpPr/>
              <p:nvPr/>
            </p:nvSpPr>
            <p:spPr>
              <a:xfrm rot="690462">
                <a:off x="5622040" y="155525"/>
                <a:ext cx="255101" cy="278026"/>
              </a:xfrm>
              <a:custGeom>
                <a:avLst/>
                <a:gdLst/>
                <a:ahLst/>
                <a:cxnLst/>
                <a:rect l="l" t="t" r="r" b="b"/>
                <a:pathLst>
                  <a:path w="10204" h="11121" extrusionOk="0">
                    <a:moveTo>
                      <a:pt x="9392" y="1"/>
                    </a:moveTo>
                    <a:cubicBezTo>
                      <a:pt x="8742" y="1"/>
                      <a:pt x="8089" y="139"/>
                      <a:pt x="7497" y="416"/>
                    </a:cubicBezTo>
                    <a:cubicBezTo>
                      <a:pt x="6743" y="771"/>
                      <a:pt x="6056" y="1259"/>
                      <a:pt x="5479" y="1902"/>
                    </a:cubicBezTo>
                    <a:cubicBezTo>
                      <a:pt x="4525" y="2923"/>
                      <a:pt x="3660" y="4032"/>
                      <a:pt x="2928" y="5207"/>
                    </a:cubicBezTo>
                    <a:cubicBezTo>
                      <a:pt x="2618" y="5695"/>
                      <a:pt x="2352" y="6205"/>
                      <a:pt x="2152" y="6738"/>
                    </a:cubicBezTo>
                    <a:cubicBezTo>
                      <a:pt x="2108" y="6848"/>
                      <a:pt x="2019" y="6937"/>
                      <a:pt x="1908" y="7004"/>
                    </a:cubicBezTo>
                    <a:cubicBezTo>
                      <a:pt x="1398" y="7359"/>
                      <a:pt x="910" y="7780"/>
                      <a:pt x="422" y="8179"/>
                    </a:cubicBezTo>
                    <a:cubicBezTo>
                      <a:pt x="289" y="8290"/>
                      <a:pt x="200" y="8423"/>
                      <a:pt x="112" y="8556"/>
                    </a:cubicBezTo>
                    <a:cubicBezTo>
                      <a:pt x="1" y="8756"/>
                      <a:pt x="23" y="9000"/>
                      <a:pt x="178" y="9155"/>
                    </a:cubicBezTo>
                    <a:cubicBezTo>
                      <a:pt x="267" y="9222"/>
                      <a:pt x="356" y="9288"/>
                      <a:pt x="466" y="9288"/>
                    </a:cubicBezTo>
                    <a:cubicBezTo>
                      <a:pt x="740" y="9343"/>
                      <a:pt x="1029" y="9383"/>
                      <a:pt x="1320" y="9383"/>
                    </a:cubicBezTo>
                    <a:cubicBezTo>
                      <a:pt x="1383" y="9383"/>
                      <a:pt x="1446" y="9381"/>
                      <a:pt x="1509" y="9377"/>
                    </a:cubicBezTo>
                    <a:cubicBezTo>
                      <a:pt x="1731" y="9377"/>
                      <a:pt x="1731" y="9377"/>
                      <a:pt x="1708" y="9732"/>
                    </a:cubicBezTo>
                    <a:cubicBezTo>
                      <a:pt x="1686" y="10042"/>
                      <a:pt x="1664" y="10353"/>
                      <a:pt x="1686" y="10663"/>
                    </a:cubicBezTo>
                    <a:cubicBezTo>
                      <a:pt x="1686" y="10841"/>
                      <a:pt x="1708" y="10996"/>
                      <a:pt x="1819" y="11085"/>
                    </a:cubicBezTo>
                    <a:cubicBezTo>
                      <a:pt x="1858" y="11108"/>
                      <a:pt x="1899" y="11120"/>
                      <a:pt x="1939" y="11120"/>
                    </a:cubicBezTo>
                    <a:cubicBezTo>
                      <a:pt x="2017" y="11120"/>
                      <a:pt x="2094" y="11075"/>
                      <a:pt x="2152" y="10974"/>
                    </a:cubicBezTo>
                    <a:cubicBezTo>
                      <a:pt x="2285" y="10752"/>
                      <a:pt x="2374" y="10530"/>
                      <a:pt x="2440" y="10286"/>
                    </a:cubicBezTo>
                    <a:cubicBezTo>
                      <a:pt x="2596" y="9710"/>
                      <a:pt x="2707" y="9133"/>
                      <a:pt x="2795" y="8556"/>
                    </a:cubicBezTo>
                    <a:cubicBezTo>
                      <a:pt x="2840" y="8091"/>
                      <a:pt x="2840" y="8113"/>
                      <a:pt x="3128" y="8091"/>
                    </a:cubicBezTo>
                    <a:cubicBezTo>
                      <a:pt x="3882" y="8091"/>
                      <a:pt x="4636" y="8002"/>
                      <a:pt x="5368" y="7824"/>
                    </a:cubicBezTo>
                    <a:cubicBezTo>
                      <a:pt x="6588" y="7492"/>
                      <a:pt x="7675" y="6693"/>
                      <a:pt x="8562" y="5318"/>
                    </a:cubicBezTo>
                    <a:cubicBezTo>
                      <a:pt x="8606" y="5274"/>
                      <a:pt x="8628" y="5163"/>
                      <a:pt x="8717" y="5163"/>
                    </a:cubicBezTo>
                    <a:cubicBezTo>
                      <a:pt x="8717" y="5362"/>
                      <a:pt x="8784" y="5540"/>
                      <a:pt x="8895" y="5695"/>
                    </a:cubicBezTo>
                    <a:cubicBezTo>
                      <a:pt x="8930" y="5748"/>
                      <a:pt x="8965" y="5773"/>
                      <a:pt x="8997" y="5773"/>
                    </a:cubicBezTo>
                    <a:cubicBezTo>
                      <a:pt x="9046" y="5773"/>
                      <a:pt x="9089" y="5714"/>
                      <a:pt x="9116" y="5606"/>
                    </a:cubicBezTo>
                    <a:cubicBezTo>
                      <a:pt x="9139" y="5340"/>
                      <a:pt x="9139" y="5074"/>
                      <a:pt x="9116" y="4808"/>
                    </a:cubicBezTo>
                    <a:cubicBezTo>
                      <a:pt x="9072" y="4542"/>
                      <a:pt x="9116" y="4276"/>
                      <a:pt x="9227" y="4054"/>
                    </a:cubicBezTo>
                    <a:cubicBezTo>
                      <a:pt x="9582" y="3278"/>
                      <a:pt x="9870" y="2479"/>
                      <a:pt x="10070" y="1681"/>
                    </a:cubicBezTo>
                    <a:cubicBezTo>
                      <a:pt x="10181" y="1304"/>
                      <a:pt x="10203" y="904"/>
                      <a:pt x="10159" y="527"/>
                    </a:cubicBezTo>
                    <a:cubicBezTo>
                      <a:pt x="10092" y="128"/>
                      <a:pt x="10026" y="39"/>
                      <a:pt x="9782" y="17"/>
                    </a:cubicBezTo>
                    <a:cubicBezTo>
                      <a:pt x="9652" y="6"/>
                      <a:pt x="9522" y="1"/>
                      <a:pt x="9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5"/>
              <p:cNvSpPr/>
              <p:nvPr/>
            </p:nvSpPr>
            <p:spPr>
              <a:xfrm rot="690462">
                <a:off x="5261327" y="-292297"/>
                <a:ext cx="252751" cy="325926"/>
              </a:xfrm>
              <a:custGeom>
                <a:avLst/>
                <a:gdLst/>
                <a:ahLst/>
                <a:cxnLst/>
                <a:rect l="l" t="t" r="r" b="b"/>
                <a:pathLst>
                  <a:path w="10110" h="13037" extrusionOk="0">
                    <a:moveTo>
                      <a:pt x="9399" y="0"/>
                    </a:moveTo>
                    <a:cubicBezTo>
                      <a:pt x="9330" y="0"/>
                      <a:pt x="9248" y="23"/>
                      <a:pt x="9138" y="62"/>
                    </a:cubicBezTo>
                    <a:cubicBezTo>
                      <a:pt x="7208" y="838"/>
                      <a:pt x="5589" y="2191"/>
                      <a:pt x="4502" y="3943"/>
                    </a:cubicBezTo>
                    <a:cubicBezTo>
                      <a:pt x="3682" y="5185"/>
                      <a:pt x="2994" y="6516"/>
                      <a:pt x="2440" y="7913"/>
                    </a:cubicBezTo>
                    <a:cubicBezTo>
                      <a:pt x="2218" y="8424"/>
                      <a:pt x="2063" y="8978"/>
                      <a:pt x="1974" y="9510"/>
                    </a:cubicBezTo>
                    <a:cubicBezTo>
                      <a:pt x="1930" y="9643"/>
                      <a:pt x="1863" y="9776"/>
                      <a:pt x="1774" y="9865"/>
                    </a:cubicBezTo>
                    <a:cubicBezTo>
                      <a:pt x="1264" y="10420"/>
                      <a:pt x="798" y="11041"/>
                      <a:pt x="333" y="11617"/>
                    </a:cubicBezTo>
                    <a:cubicBezTo>
                      <a:pt x="222" y="11750"/>
                      <a:pt x="133" y="11906"/>
                      <a:pt x="89" y="12083"/>
                    </a:cubicBezTo>
                    <a:cubicBezTo>
                      <a:pt x="0" y="12327"/>
                      <a:pt x="89" y="12460"/>
                      <a:pt x="355" y="12505"/>
                    </a:cubicBezTo>
                    <a:cubicBezTo>
                      <a:pt x="466" y="12505"/>
                      <a:pt x="599" y="12482"/>
                      <a:pt x="732" y="12438"/>
                    </a:cubicBezTo>
                    <a:cubicBezTo>
                      <a:pt x="1176" y="12305"/>
                      <a:pt x="1597" y="12127"/>
                      <a:pt x="2018" y="11928"/>
                    </a:cubicBezTo>
                    <a:cubicBezTo>
                      <a:pt x="2126" y="11874"/>
                      <a:pt x="2190" y="11842"/>
                      <a:pt x="2236" y="11842"/>
                    </a:cubicBezTo>
                    <a:cubicBezTo>
                      <a:pt x="2303" y="11842"/>
                      <a:pt x="2329" y="11911"/>
                      <a:pt x="2395" y="12083"/>
                    </a:cubicBezTo>
                    <a:cubicBezTo>
                      <a:pt x="2440" y="12327"/>
                      <a:pt x="2528" y="12571"/>
                      <a:pt x="2639" y="12793"/>
                    </a:cubicBezTo>
                    <a:cubicBezTo>
                      <a:pt x="2706" y="12926"/>
                      <a:pt x="2795" y="13037"/>
                      <a:pt x="2950" y="13037"/>
                    </a:cubicBezTo>
                    <a:cubicBezTo>
                      <a:pt x="3127" y="13037"/>
                      <a:pt x="3260" y="12926"/>
                      <a:pt x="3327" y="12771"/>
                    </a:cubicBezTo>
                    <a:cubicBezTo>
                      <a:pt x="3393" y="12549"/>
                      <a:pt x="3438" y="12305"/>
                      <a:pt x="3438" y="12083"/>
                    </a:cubicBezTo>
                    <a:cubicBezTo>
                      <a:pt x="3460" y="11573"/>
                      <a:pt x="3416" y="11063"/>
                      <a:pt x="3327" y="10553"/>
                    </a:cubicBezTo>
                    <a:cubicBezTo>
                      <a:pt x="3260" y="10176"/>
                      <a:pt x="3260" y="10176"/>
                      <a:pt x="3593" y="10020"/>
                    </a:cubicBezTo>
                    <a:cubicBezTo>
                      <a:pt x="4502" y="9577"/>
                      <a:pt x="5367" y="9089"/>
                      <a:pt x="6232" y="8534"/>
                    </a:cubicBezTo>
                    <a:cubicBezTo>
                      <a:pt x="7608" y="7625"/>
                      <a:pt x="8672" y="6339"/>
                      <a:pt x="9315" y="4808"/>
                    </a:cubicBezTo>
                    <a:cubicBezTo>
                      <a:pt x="9360" y="4742"/>
                      <a:pt x="9360" y="4653"/>
                      <a:pt x="9471" y="4609"/>
                    </a:cubicBezTo>
                    <a:cubicBezTo>
                      <a:pt x="9559" y="4764"/>
                      <a:pt x="9692" y="4875"/>
                      <a:pt x="9848" y="4919"/>
                    </a:cubicBezTo>
                    <a:cubicBezTo>
                      <a:pt x="9875" y="4927"/>
                      <a:pt x="9900" y="4931"/>
                      <a:pt x="9924" y="4931"/>
                    </a:cubicBezTo>
                    <a:cubicBezTo>
                      <a:pt x="10037" y="4931"/>
                      <a:pt x="10110" y="4848"/>
                      <a:pt x="10092" y="4720"/>
                    </a:cubicBezTo>
                    <a:cubicBezTo>
                      <a:pt x="10047" y="4498"/>
                      <a:pt x="9959" y="4298"/>
                      <a:pt x="9848" y="4121"/>
                    </a:cubicBezTo>
                    <a:cubicBezTo>
                      <a:pt x="9715" y="3921"/>
                      <a:pt x="9692" y="3677"/>
                      <a:pt x="9759" y="3455"/>
                    </a:cubicBezTo>
                    <a:cubicBezTo>
                      <a:pt x="9936" y="2701"/>
                      <a:pt x="10003" y="1947"/>
                      <a:pt x="10003" y="1171"/>
                    </a:cubicBezTo>
                    <a:cubicBezTo>
                      <a:pt x="10025" y="838"/>
                      <a:pt x="9936" y="528"/>
                      <a:pt x="9737" y="262"/>
                    </a:cubicBezTo>
                    <a:cubicBezTo>
                      <a:pt x="9608" y="75"/>
                      <a:pt x="9525" y="0"/>
                      <a:pt x="93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5"/>
              <p:cNvSpPr/>
              <p:nvPr/>
            </p:nvSpPr>
            <p:spPr>
              <a:xfrm rot="690462">
                <a:off x="5338051" y="-87635"/>
                <a:ext cx="475226" cy="365126"/>
              </a:xfrm>
              <a:custGeom>
                <a:avLst/>
                <a:gdLst/>
                <a:ahLst/>
                <a:cxnLst/>
                <a:rect l="l" t="t" r="r" b="b"/>
                <a:pathLst>
                  <a:path w="19009" h="14605" extrusionOk="0">
                    <a:moveTo>
                      <a:pt x="18317" y="0"/>
                    </a:moveTo>
                    <a:cubicBezTo>
                      <a:pt x="18237" y="0"/>
                      <a:pt x="18143" y="9"/>
                      <a:pt x="18032" y="23"/>
                    </a:cubicBezTo>
                    <a:cubicBezTo>
                      <a:pt x="16502" y="289"/>
                      <a:pt x="14994" y="755"/>
                      <a:pt x="13596" y="1420"/>
                    </a:cubicBezTo>
                    <a:cubicBezTo>
                      <a:pt x="12243" y="2019"/>
                      <a:pt x="10979" y="2818"/>
                      <a:pt x="9826" y="3771"/>
                    </a:cubicBezTo>
                    <a:cubicBezTo>
                      <a:pt x="8185" y="5102"/>
                      <a:pt x="6654" y="6588"/>
                      <a:pt x="5257" y="8207"/>
                    </a:cubicBezTo>
                    <a:cubicBezTo>
                      <a:pt x="4769" y="8784"/>
                      <a:pt x="4325" y="9405"/>
                      <a:pt x="3948" y="10070"/>
                    </a:cubicBezTo>
                    <a:cubicBezTo>
                      <a:pt x="3837" y="10226"/>
                      <a:pt x="3704" y="10359"/>
                      <a:pt x="3527" y="10447"/>
                    </a:cubicBezTo>
                    <a:cubicBezTo>
                      <a:pt x="2573" y="11002"/>
                      <a:pt x="1664" y="11667"/>
                      <a:pt x="755" y="12288"/>
                    </a:cubicBezTo>
                    <a:cubicBezTo>
                      <a:pt x="555" y="12421"/>
                      <a:pt x="355" y="12577"/>
                      <a:pt x="222" y="12776"/>
                    </a:cubicBezTo>
                    <a:cubicBezTo>
                      <a:pt x="0" y="13064"/>
                      <a:pt x="89" y="13264"/>
                      <a:pt x="422" y="13353"/>
                    </a:cubicBezTo>
                    <a:cubicBezTo>
                      <a:pt x="539" y="13379"/>
                      <a:pt x="648" y="13390"/>
                      <a:pt x="754" y="13390"/>
                    </a:cubicBezTo>
                    <a:cubicBezTo>
                      <a:pt x="829" y="13390"/>
                      <a:pt x="903" y="13384"/>
                      <a:pt x="976" y="13375"/>
                    </a:cubicBezTo>
                    <a:cubicBezTo>
                      <a:pt x="1686" y="13308"/>
                      <a:pt x="2374" y="13175"/>
                      <a:pt x="3061" y="13020"/>
                    </a:cubicBezTo>
                    <a:cubicBezTo>
                      <a:pt x="3222" y="12982"/>
                      <a:pt x="3325" y="12957"/>
                      <a:pt x="3391" y="12957"/>
                    </a:cubicBezTo>
                    <a:cubicBezTo>
                      <a:pt x="3517" y="12957"/>
                      <a:pt x="3512" y="13047"/>
                      <a:pt x="3527" y="13308"/>
                    </a:cubicBezTo>
                    <a:cubicBezTo>
                      <a:pt x="3505" y="13619"/>
                      <a:pt x="3527" y="13929"/>
                      <a:pt x="3593" y="14240"/>
                    </a:cubicBezTo>
                    <a:cubicBezTo>
                      <a:pt x="3638" y="14417"/>
                      <a:pt x="3727" y="14573"/>
                      <a:pt x="3948" y="14595"/>
                    </a:cubicBezTo>
                    <a:cubicBezTo>
                      <a:pt x="3985" y="14601"/>
                      <a:pt x="4021" y="14605"/>
                      <a:pt x="4057" y="14605"/>
                    </a:cubicBezTo>
                    <a:cubicBezTo>
                      <a:pt x="4263" y="14605"/>
                      <a:pt x="4459" y="14502"/>
                      <a:pt x="4592" y="14351"/>
                    </a:cubicBezTo>
                    <a:cubicBezTo>
                      <a:pt x="4791" y="14107"/>
                      <a:pt x="4946" y="13841"/>
                      <a:pt x="5035" y="13552"/>
                    </a:cubicBezTo>
                    <a:cubicBezTo>
                      <a:pt x="5257" y="12931"/>
                      <a:pt x="5412" y="12288"/>
                      <a:pt x="5479" y="11645"/>
                    </a:cubicBezTo>
                    <a:cubicBezTo>
                      <a:pt x="5523" y="11157"/>
                      <a:pt x="5523" y="11179"/>
                      <a:pt x="6078" y="11046"/>
                    </a:cubicBezTo>
                    <a:cubicBezTo>
                      <a:pt x="7541" y="10713"/>
                      <a:pt x="9005" y="10270"/>
                      <a:pt x="10447" y="9782"/>
                    </a:cubicBezTo>
                    <a:cubicBezTo>
                      <a:pt x="12731" y="9006"/>
                      <a:pt x="14772" y="7675"/>
                      <a:pt x="16391" y="5901"/>
                    </a:cubicBezTo>
                    <a:cubicBezTo>
                      <a:pt x="16457" y="5812"/>
                      <a:pt x="16524" y="5701"/>
                      <a:pt x="16701" y="5679"/>
                    </a:cubicBezTo>
                    <a:cubicBezTo>
                      <a:pt x="16768" y="5878"/>
                      <a:pt x="16923" y="6034"/>
                      <a:pt x="17123" y="6145"/>
                    </a:cubicBezTo>
                    <a:cubicBezTo>
                      <a:pt x="17173" y="6161"/>
                      <a:pt x="17221" y="6169"/>
                      <a:pt x="17267" y="6169"/>
                    </a:cubicBezTo>
                    <a:cubicBezTo>
                      <a:pt x="17403" y="6169"/>
                      <a:pt x="17511" y="6095"/>
                      <a:pt x="17544" y="5945"/>
                    </a:cubicBezTo>
                    <a:cubicBezTo>
                      <a:pt x="17589" y="5679"/>
                      <a:pt x="17544" y="5390"/>
                      <a:pt x="17433" y="5146"/>
                    </a:cubicBezTo>
                    <a:cubicBezTo>
                      <a:pt x="17345" y="4858"/>
                      <a:pt x="17389" y="4548"/>
                      <a:pt x="17566" y="4304"/>
                    </a:cubicBezTo>
                    <a:cubicBezTo>
                      <a:pt x="18121" y="3461"/>
                      <a:pt x="18542" y="2529"/>
                      <a:pt x="18853" y="1576"/>
                    </a:cubicBezTo>
                    <a:cubicBezTo>
                      <a:pt x="19008" y="1199"/>
                      <a:pt x="19008" y="777"/>
                      <a:pt x="18853" y="400"/>
                    </a:cubicBezTo>
                    <a:cubicBezTo>
                      <a:pt x="18714" y="105"/>
                      <a:pt x="18602" y="0"/>
                      <a:pt x="183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5"/>
              <p:cNvSpPr/>
              <p:nvPr/>
            </p:nvSpPr>
            <p:spPr>
              <a:xfrm rot="690462">
                <a:off x="5583282" y="-376211"/>
                <a:ext cx="404801" cy="286801"/>
              </a:xfrm>
              <a:custGeom>
                <a:avLst/>
                <a:gdLst/>
                <a:ahLst/>
                <a:cxnLst/>
                <a:rect l="l" t="t" r="r" b="b"/>
                <a:pathLst>
                  <a:path w="16192" h="11472" extrusionOk="0">
                    <a:moveTo>
                      <a:pt x="15615" y="1"/>
                    </a:moveTo>
                    <a:cubicBezTo>
                      <a:pt x="15557" y="1"/>
                      <a:pt x="15491" y="5"/>
                      <a:pt x="15415" y="13"/>
                    </a:cubicBezTo>
                    <a:cubicBezTo>
                      <a:pt x="14129" y="169"/>
                      <a:pt x="12865" y="501"/>
                      <a:pt x="11689" y="989"/>
                    </a:cubicBezTo>
                    <a:cubicBezTo>
                      <a:pt x="10536" y="1433"/>
                      <a:pt x="9449" y="2032"/>
                      <a:pt x="8473" y="2764"/>
                    </a:cubicBezTo>
                    <a:cubicBezTo>
                      <a:pt x="7054" y="3806"/>
                      <a:pt x="5745" y="4982"/>
                      <a:pt x="4525" y="6246"/>
                    </a:cubicBezTo>
                    <a:cubicBezTo>
                      <a:pt x="4104" y="6712"/>
                      <a:pt x="3705" y="7199"/>
                      <a:pt x="3372" y="7732"/>
                    </a:cubicBezTo>
                    <a:cubicBezTo>
                      <a:pt x="3283" y="7865"/>
                      <a:pt x="3150" y="7976"/>
                      <a:pt x="3017" y="8042"/>
                    </a:cubicBezTo>
                    <a:cubicBezTo>
                      <a:pt x="2197" y="8464"/>
                      <a:pt x="1420" y="8952"/>
                      <a:pt x="644" y="9417"/>
                    </a:cubicBezTo>
                    <a:cubicBezTo>
                      <a:pt x="467" y="9528"/>
                      <a:pt x="311" y="9661"/>
                      <a:pt x="178" y="9817"/>
                    </a:cubicBezTo>
                    <a:cubicBezTo>
                      <a:pt x="1" y="10038"/>
                      <a:pt x="67" y="10194"/>
                      <a:pt x="334" y="10305"/>
                    </a:cubicBezTo>
                    <a:cubicBezTo>
                      <a:pt x="425" y="10331"/>
                      <a:pt x="515" y="10341"/>
                      <a:pt x="606" y="10341"/>
                    </a:cubicBezTo>
                    <a:cubicBezTo>
                      <a:pt x="671" y="10341"/>
                      <a:pt x="735" y="10336"/>
                      <a:pt x="799" y="10327"/>
                    </a:cubicBezTo>
                    <a:cubicBezTo>
                      <a:pt x="1376" y="10305"/>
                      <a:pt x="1953" y="10238"/>
                      <a:pt x="2529" y="10127"/>
                    </a:cubicBezTo>
                    <a:cubicBezTo>
                      <a:pt x="2649" y="10106"/>
                      <a:pt x="2730" y="10092"/>
                      <a:pt x="2786" y="10092"/>
                    </a:cubicBezTo>
                    <a:cubicBezTo>
                      <a:pt x="2906" y="10092"/>
                      <a:pt x="2906" y="10159"/>
                      <a:pt x="2906" y="10371"/>
                    </a:cubicBezTo>
                    <a:cubicBezTo>
                      <a:pt x="2884" y="10615"/>
                      <a:pt x="2884" y="10881"/>
                      <a:pt x="2929" y="11147"/>
                    </a:cubicBezTo>
                    <a:cubicBezTo>
                      <a:pt x="2951" y="11280"/>
                      <a:pt x="3017" y="11414"/>
                      <a:pt x="3195" y="11458"/>
                    </a:cubicBezTo>
                    <a:cubicBezTo>
                      <a:pt x="3240" y="11467"/>
                      <a:pt x="3284" y="11471"/>
                      <a:pt x="3327" y="11471"/>
                    </a:cubicBezTo>
                    <a:cubicBezTo>
                      <a:pt x="3495" y="11471"/>
                      <a:pt x="3643" y="11404"/>
                      <a:pt x="3749" y="11280"/>
                    </a:cubicBezTo>
                    <a:cubicBezTo>
                      <a:pt x="3927" y="11081"/>
                      <a:pt x="4060" y="10859"/>
                      <a:pt x="4148" y="10615"/>
                    </a:cubicBezTo>
                    <a:cubicBezTo>
                      <a:pt x="4370" y="10127"/>
                      <a:pt x="4503" y="9617"/>
                      <a:pt x="4592" y="9085"/>
                    </a:cubicBezTo>
                    <a:cubicBezTo>
                      <a:pt x="4659" y="8685"/>
                      <a:pt x="4659" y="8685"/>
                      <a:pt x="5102" y="8597"/>
                    </a:cubicBezTo>
                    <a:cubicBezTo>
                      <a:pt x="6344" y="8397"/>
                      <a:pt x="7564" y="8109"/>
                      <a:pt x="8784" y="7754"/>
                    </a:cubicBezTo>
                    <a:cubicBezTo>
                      <a:pt x="10691" y="7222"/>
                      <a:pt x="12443" y="6201"/>
                      <a:pt x="13841" y="4804"/>
                    </a:cubicBezTo>
                    <a:cubicBezTo>
                      <a:pt x="13907" y="4738"/>
                      <a:pt x="13952" y="4649"/>
                      <a:pt x="14085" y="4627"/>
                    </a:cubicBezTo>
                    <a:cubicBezTo>
                      <a:pt x="14151" y="4804"/>
                      <a:pt x="14262" y="4937"/>
                      <a:pt x="14440" y="5026"/>
                    </a:cubicBezTo>
                    <a:cubicBezTo>
                      <a:pt x="14485" y="5045"/>
                      <a:pt x="14530" y="5055"/>
                      <a:pt x="14573" y="5055"/>
                    </a:cubicBezTo>
                    <a:cubicBezTo>
                      <a:pt x="14676" y="5055"/>
                      <a:pt x="14763" y="4996"/>
                      <a:pt x="14794" y="4871"/>
                    </a:cubicBezTo>
                    <a:cubicBezTo>
                      <a:pt x="14817" y="4649"/>
                      <a:pt x="14817" y="4427"/>
                      <a:pt x="14728" y="4205"/>
                    </a:cubicBezTo>
                    <a:cubicBezTo>
                      <a:pt x="14661" y="3983"/>
                      <a:pt x="14706" y="3717"/>
                      <a:pt x="14883" y="3540"/>
                    </a:cubicBezTo>
                    <a:cubicBezTo>
                      <a:pt x="15349" y="2852"/>
                      <a:pt x="15748" y="2098"/>
                      <a:pt x="16036" y="1322"/>
                    </a:cubicBezTo>
                    <a:cubicBezTo>
                      <a:pt x="16170" y="1011"/>
                      <a:pt x="16192" y="657"/>
                      <a:pt x="16081" y="346"/>
                    </a:cubicBezTo>
                    <a:cubicBezTo>
                      <a:pt x="15972" y="92"/>
                      <a:pt x="15878" y="1"/>
                      <a:pt x="156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5"/>
              <p:cNvSpPr/>
              <p:nvPr/>
            </p:nvSpPr>
            <p:spPr>
              <a:xfrm rot="690462">
                <a:off x="5861844" y="68624"/>
                <a:ext cx="366551" cy="158550"/>
              </a:xfrm>
              <a:custGeom>
                <a:avLst/>
                <a:gdLst/>
                <a:ahLst/>
                <a:cxnLst/>
                <a:rect l="l" t="t" r="r" b="b"/>
                <a:pathLst>
                  <a:path w="14662" h="6342" extrusionOk="0">
                    <a:moveTo>
                      <a:pt x="10962" y="1"/>
                    </a:moveTo>
                    <a:cubicBezTo>
                      <a:pt x="10434" y="1"/>
                      <a:pt x="9904" y="62"/>
                      <a:pt x="9383" y="189"/>
                    </a:cubicBezTo>
                    <a:cubicBezTo>
                      <a:pt x="7897" y="500"/>
                      <a:pt x="6411" y="966"/>
                      <a:pt x="5013" y="1565"/>
                    </a:cubicBezTo>
                    <a:cubicBezTo>
                      <a:pt x="4437" y="1831"/>
                      <a:pt x="3860" y="2119"/>
                      <a:pt x="3350" y="2452"/>
                    </a:cubicBezTo>
                    <a:cubicBezTo>
                      <a:pt x="3240" y="2525"/>
                      <a:pt x="3129" y="2568"/>
                      <a:pt x="3019" y="2568"/>
                    </a:cubicBezTo>
                    <a:cubicBezTo>
                      <a:pt x="2996" y="2568"/>
                      <a:pt x="2973" y="2566"/>
                      <a:pt x="2951" y="2563"/>
                    </a:cubicBezTo>
                    <a:cubicBezTo>
                      <a:pt x="2263" y="2563"/>
                      <a:pt x="1576" y="2651"/>
                      <a:pt x="866" y="2696"/>
                    </a:cubicBezTo>
                    <a:cubicBezTo>
                      <a:pt x="688" y="2718"/>
                      <a:pt x="511" y="2762"/>
                      <a:pt x="356" y="2851"/>
                    </a:cubicBezTo>
                    <a:cubicBezTo>
                      <a:pt x="134" y="2940"/>
                      <a:pt x="1" y="3184"/>
                      <a:pt x="45" y="3428"/>
                    </a:cubicBezTo>
                    <a:cubicBezTo>
                      <a:pt x="67" y="3539"/>
                      <a:pt x="134" y="3649"/>
                      <a:pt x="200" y="3716"/>
                    </a:cubicBezTo>
                    <a:cubicBezTo>
                      <a:pt x="467" y="4004"/>
                      <a:pt x="777" y="4248"/>
                      <a:pt x="1088" y="4448"/>
                    </a:cubicBezTo>
                    <a:cubicBezTo>
                      <a:pt x="1309" y="4603"/>
                      <a:pt x="1309" y="4603"/>
                      <a:pt x="1065" y="4914"/>
                    </a:cubicBezTo>
                    <a:cubicBezTo>
                      <a:pt x="844" y="5158"/>
                      <a:pt x="644" y="5446"/>
                      <a:pt x="444" y="5712"/>
                    </a:cubicBezTo>
                    <a:cubicBezTo>
                      <a:pt x="333" y="5845"/>
                      <a:pt x="289" y="6023"/>
                      <a:pt x="333" y="6200"/>
                    </a:cubicBezTo>
                    <a:cubicBezTo>
                      <a:pt x="364" y="6292"/>
                      <a:pt x="437" y="6341"/>
                      <a:pt x="538" y="6341"/>
                    </a:cubicBezTo>
                    <a:cubicBezTo>
                      <a:pt x="583" y="6341"/>
                      <a:pt x="633" y="6332"/>
                      <a:pt x="688" y="6311"/>
                    </a:cubicBezTo>
                    <a:cubicBezTo>
                      <a:pt x="932" y="6200"/>
                      <a:pt x="1176" y="6045"/>
                      <a:pt x="1376" y="5867"/>
                    </a:cubicBezTo>
                    <a:cubicBezTo>
                      <a:pt x="1864" y="5446"/>
                      <a:pt x="2330" y="5002"/>
                      <a:pt x="2773" y="4514"/>
                    </a:cubicBezTo>
                    <a:cubicBezTo>
                      <a:pt x="2971" y="4291"/>
                      <a:pt x="3051" y="4200"/>
                      <a:pt x="3134" y="4200"/>
                    </a:cubicBezTo>
                    <a:cubicBezTo>
                      <a:pt x="3192" y="4200"/>
                      <a:pt x="3251" y="4243"/>
                      <a:pt x="3350" y="4315"/>
                    </a:cubicBezTo>
                    <a:cubicBezTo>
                      <a:pt x="4060" y="4781"/>
                      <a:pt x="4792" y="5158"/>
                      <a:pt x="5568" y="5446"/>
                    </a:cubicBezTo>
                    <a:cubicBezTo>
                      <a:pt x="6141" y="5660"/>
                      <a:pt x="6745" y="5771"/>
                      <a:pt x="7382" y="5771"/>
                    </a:cubicBezTo>
                    <a:cubicBezTo>
                      <a:pt x="8198" y="5771"/>
                      <a:pt x="9069" y="5588"/>
                      <a:pt x="10004" y="5202"/>
                    </a:cubicBezTo>
                    <a:cubicBezTo>
                      <a:pt x="10088" y="5185"/>
                      <a:pt x="10147" y="5143"/>
                      <a:pt x="10209" y="5143"/>
                    </a:cubicBezTo>
                    <a:cubicBezTo>
                      <a:pt x="10228" y="5143"/>
                      <a:pt x="10248" y="5147"/>
                      <a:pt x="10270" y="5158"/>
                    </a:cubicBezTo>
                    <a:cubicBezTo>
                      <a:pt x="10159" y="5335"/>
                      <a:pt x="10092" y="5557"/>
                      <a:pt x="10092" y="5756"/>
                    </a:cubicBezTo>
                    <a:cubicBezTo>
                      <a:pt x="10092" y="5854"/>
                      <a:pt x="10126" y="5905"/>
                      <a:pt x="10182" y="5905"/>
                    </a:cubicBezTo>
                    <a:cubicBezTo>
                      <a:pt x="10228" y="5905"/>
                      <a:pt x="10289" y="5871"/>
                      <a:pt x="10359" y="5801"/>
                    </a:cubicBezTo>
                    <a:cubicBezTo>
                      <a:pt x="10558" y="5601"/>
                      <a:pt x="10713" y="5357"/>
                      <a:pt x="10846" y="5091"/>
                    </a:cubicBezTo>
                    <a:cubicBezTo>
                      <a:pt x="10980" y="4847"/>
                      <a:pt x="11201" y="4625"/>
                      <a:pt x="11445" y="4492"/>
                    </a:cubicBezTo>
                    <a:cubicBezTo>
                      <a:pt x="12244" y="4004"/>
                      <a:pt x="12976" y="3472"/>
                      <a:pt x="13663" y="2851"/>
                    </a:cubicBezTo>
                    <a:cubicBezTo>
                      <a:pt x="13996" y="2585"/>
                      <a:pt x="14262" y="2252"/>
                      <a:pt x="14462" y="1875"/>
                    </a:cubicBezTo>
                    <a:cubicBezTo>
                      <a:pt x="14661" y="1476"/>
                      <a:pt x="14661" y="1365"/>
                      <a:pt x="14439" y="1188"/>
                    </a:cubicBezTo>
                    <a:cubicBezTo>
                      <a:pt x="13774" y="633"/>
                      <a:pt x="12976" y="256"/>
                      <a:pt x="12133" y="101"/>
                    </a:cubicBezTo>
                    <a:cubicBezTo>
                      <a:pt x="11745" y="35"/>
                      <a:pt x="11354" y="1"/>
                      <a:pt x="109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5"/>
              <p:cNvSpPr/>
              <p:nvPr/>
            </p:nvSpPr>
            <p:spPr>
              <a:xfrm rot="690462">
                <a:off x="5593202" y="-534372"/>
                <a:ext cx="349901" cy="296201"/>
              </a:xfrm>
              <a:custGeom>
                <a:avLst/>
                <a:gdLst/>
                <a:ahLst/>
                <a:cxnLst/>
                <a:rect l="l" t="t" r="r" b="b"/>
                <a:pathLst>
                  <a:path w="13996" h="11848" extrusionOk="0">
                    <a:moveTo>
                      <a:pt x="13460" y="0"/>
                    </a:moveTo>
                    <a:cubicBezTo>
                      <a:pt x="13409" y="0"/>
                      <a:pt x="13352" y="4"/>
                      <a:pt x="13286" y="12"/>
                    </a:cubicBezTo>
                    <a:cubicBezTo>
                      <a:pt x="12155" y="123"/>
                      <a:pt x="11046" y="411"/>
                      <a:pt x="10026" y="899"/>
                    </a:cubicBezTo>
                    <a:cubicBezTo>
                      <a:pt x="9005" y="1343"/>
                      <a:pt x="8074" y="1964"/>
                      <a:pt x="7253" y="2696"/>
                    </a:cubicBezTo>
                    <a:cubicBezTo>
                      <a:pt x="6011" y="3783"/>
                      <a:pt x="4880" y="4980"/>
                      <a:pt x="3882" y="6289"/>
                    </a:cubicBezTo>
                    <a:cubicBezTo>
                      <a:pt x="3505" y="6777"/>
                      <a:pt x="3194" y="7287"/>
                      <a:pt x="2928" y="7841"/>
                    </a:cubicBezTo>
                    <a:cubicBezTo>
                      <a:pt x="2840" y="7975"/>
                      <a:pt x="2729" y="8085"/>
                      <a:pt x="2618" y="8152"/>
                    </a:cubicBezTo>
                    <a:cubicBezTo>
                      <a:pt x="1908" y="8573"/>
                      <a:pt x="1243" y="9084"/>
                      <a:pt x="577" y="9549"/>
                    </a:cubicBezTo>
                    <a:cubicBezTo>
                      <a:pt x="422" y="9682"/>
                      <a:pt x="289" y="9815"/>
                      <a:pt x="178" y="9971"/>
                    </a:cubicBezTo>
                    <a:cubicBezTo>
                      <a:pt x="1" y="10148"/>
                      <a:pt x="89" y="10436"/>
                      <a:pt x="333" y="10481"/>
                    </a:cubicBezTo>
                    <a:cubicBezTo>
                      <a:pt x="433" y="10531"/>
                      <a:pt x="533" y="10556"/>
                      <a:pt x="633" y="10556"/>
                    </a:cubicBezTo>
                    <a:cubicBezTo>
                      <a:pt x="666" y="10556"/>
                      <a:pt x="699" y="10553"/>
                      <a:pt x="733" y="10547"/>
                    </a:cubicBezTo>
                    <a:cubicBezTo>
                      <a:pt x="1243" y="10525"/>
                      <a:pt x="1753" y="10481"/>
                      <a:pt x="2263" y="10392"/>
                    </a:cubicBezTo>
                    <a:cubicBezTo>
                      <a:pt x="2366" y="10372"/>
                      <a:pt x="2437" y="10357"/>
                      <a:pt x="2486" y="10357"/>
                    </a:cubicBezTo>
                    <a:cubicBezTo>
                      <a:pt x="2596" y="10357"/>
                      <a:pt x="2596" y="10428"/>
                      <a:pt x="2596" y="10658"/>
                    </a:cubicBezTo>
                    <a:cubicBezTo>
                      <a:pt x="2596" y="10947"/>
                      <a:pt x="2596" y="11213"/>
                      <a:pt x="2640" y="11501"/>
                    </a:cubicBezTo>
                    <a:cubicBezTo>
                      <a:pt x="2684" y="11656"/>
                      <a:pt x="2729" y="11789"/>
                      <a:pt x="2906" y="11834"/>
                    </a:cubicBezTo>
                    <a:cubicBezTo>
                      <a:pt x="2942" y="11843"/>
                      <a:pt x="2979" y="11847"/>
                      <a:pt x="3016" y="11847"/>
                    </a:cubicBezTo>
                    <a:cubicBezTo>
                      <a:pt x="3160" y="11847"/>
                      <a:pt x="3301" y="11780"/>
                      <a:pt x="3372" y="11656"/>
                    </a:cubicBezTo>
                    <a:cubicBezTo>
                      <a:pt x="3527" y="11457"/>
                      <a:pt x="3638" y="11235"/>
                      <a:pt x="3705" y="10991"/>
                    </a:cubicBezTo>
                    <a:cubicBezTo>
                      <a:pt x="3882" y="10459"/>
                      <a:pt x="3993" y="9904"/>
                      <a:pt x="4037" y="9350"/>
                    </a:cubicBezTo>
                    <a:cubicBezTo>
                      <a:pt x="4082" y="8906"/>
                      <a:pt x="4082" y="8928"/>
                      <a:pt x="4481" y="8840"/>
                    </a:cubicBezTo>
                    <a:cubicBezTo>
                      <a:pt x="5568" y="8662"/>
                      <a:pt x="6654" y="8396"/>
                      <a:pt x="7719" y="8063"/>
                    </a:cubicBezTo>
                    <a:cubicBezTo>
                      <a:pt x="9427" y="7531"/>
                      <a:pt x="10957" y="6489"/>
                      <a:pt x="12088" y="5069"/>
                    </a:cubicBezTo>
                    <a:cubicBezTo>
                      <a:pt x="12155" y="5003"/>
                      <a:pt x="12155" y="4914"/>
                      <a:pt x="12288" y="4892"/>
                    </a:cubicBezTo>
                    <a:cubicBezTo>
                      <a:pt x="12332" y="5069"/>
                      <a:pt x="12443" y="5224"/>
                      <a:pt x="12598" y="5335"/>
                    </a:cubicBezTo>
                    <a:cubicBezTo>
                      <a:pt x="12650" y="5365"/>
                      <a:pt x="12699" y="5380"/>
                      <a:pt x="12743" y="5380"/>
                    </a:cubicBezTo>
                    <a:cubicBezTo>
                      <a:pt x="12830" y="5380"/>
                      <a:pt x="12894" y="5320"/>
                      <a:pt x="12909" y="5202"/>
                    </a:cubicBezTo>
                    <a:cubicBezTo>
                      <a:pt x="12931" y="4958"/>
                      <a:pt x="12909" y="4714"/>
                      <a:pt x="12842" y="4470"/>
                    </a:cubicBezTo>
                    <a:cubicBezTo>
                      <a:pt x="12754" y="4226"/>
                      <a:pt x="12798" y="3982"/>
                      <a:pt x="12931" y="3760"/>
                    </a:cubicBezTo>
                    <a:cubicBezTo>
                      <a:pt x="13353" y="3029"/>
                      <a:pt x="13663" y="2252"/>
                      <a:pt x="13885" y="1432"/>
                    </a:cubicBezTo>
                    <a:cubicBezTo>
                      <a:pt x="13996" y="1099"/>
                      <a:pt x="13996" y="722"/>
                      <a:pt x="13885" y="389"/>
                    </a:cubicBezTo>
                    <a:cubicBezTo>
                      <a:pt x="13775" y="97"/>
                      <a:pt x="13696" y="0"/>
                      <a:pt x="134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5"/>
              <p:cNvSpPr/>
              <p:nvPr/>
            </p:nvSpPr>
            <p:spPr>
              <a:xfrm rot="690462">
                <a:off x="6223820" y="163571"/>
                <a:ext cx="599976" cy="177400"/>
              </a:xfrm>
              <a:custGeom>
                <a:avLst/>
                <a:gdLst/>
                <a:ahLst/>
                <a:cxnLst/>
                <a:rect l="l" t="t" r="r" b="b"/>
                <a:pathLst>
                  <a:path w="23999" h="7096" extrusionOk="0">
                    <a:moveTo>
                      <a:pt x="13559" y="1"/>
                    </a:moveTo>
                    <a:cubicBezTo>
                      <a:pt x="11568" y="1"/>
                      <a:pt x="9579" y="158"/>
                      <a:pt x="7608" y="474"/>
                    </a:cubicBezTo>
                    <a:cubicBezTo>
                      <a:pt x="6832" y="607"/>
                      <a:pt x="6033" y="807"/>
                      <a:pt x="5301" y="1073"/>
                    </a:cubicBezTo>
                    <a:cubicBezTo>
                      <a:pt x="5172" y="1116"/>
                      <a:pt x="5034" y="1140"/>
                      <a:pt x="4899" y="1140"/>
                    </a:cubicBezTo>
                    <a:cubicBezTo>
                      <a:pt x="4824" y="1140"/>
                      <a:pt x="4751" y="1133"/>
                      <a:pt x="4680" y="1117"/>
                    </a:cubicBezTo>
                    <a:cubicBezTo>
                      <a:pt x="3527" y="917"/>
                      <a:pt x="2374" y="829"/>
                      <a:pt x="1220" y="696"/>
                    </a:cubicBezTo>
                    <a:cubicBezTo>
                      <a:pt x="1123" y="688"/>
                      <a:pt x="1025" y="682"/>
                      <a:pt x="929" y="682"/>
                    </a:cubicBezTo>
                    <a:cubicBezTo>
                      <a:pt x="762" y="682"/>
                      <a:pt x="599" y="698"/>
                      <a:pt x="444" y="740"/>
                    </a:cubicBezTo>
                    <a:cubicBezTo>
                      <a:pt x="89" y="829"/>
                      <a:pt x="0" y="1006"/>
                      <a:pt x="222" y="1339"/>
                    </a:cubicBezTo>
                    <a:cubicBezTo>
                      <a:pt x="333" y="1494"/>
                      <a:pt x="488" y="1627"/>
                      <a:pt x="666" y="1738"/>
                    </a:cubicBezTo>
                    <a:cubicBezTo>
                      <a:pt x="1265" y="2159"/>
                      <a:pt x="1908" y="2537"/>
                      <a:pt x="2573" y="2869"/>
                    </a:cubicBezTo>
                    <a:cubicBezTo>
                      <a:pt x="3017" y="3091"/>
                      <a:pt x="3017" y="3091"/>
                      <a:pt x="2773" y="3402"/>
                    </a:cubicBezTo>
                    <a:cubicBezTo>
                      <a:pt x="2551" y="3646"/>
                      <a:pt x="2351" y="3912"/>
                      <a:pt x="2196" y="4200"/>
                    </a:cubicBezTo>
                    <a:cubicBezTo>
                      <a:pt x="2085" y="4377"/>
                      <a:pt x="2085" y="4599"/>
                      <a:pt x="2241" y="4732"/>
                    </a:cubicBezTo>
                    <a:cubicBezTo>
                      <a:pt x="2370" y="4898"/>
                      <a:pt x="2575" y="4987"/>
                      <a:pt x="2794" y="4987"/>
                    </a:cubicBezTo>
                    <a:cubicBezTo>
                      <a:pt x="2838" y="4987"/>
                      <a:pt x="2883" y="4984"/>
                      <a:pt x="2928" y="4976"/>
                    </a:cubicBezTo>
                    <a:cubicBezTo>
                      <a:pt x="3239" y="4910"/>
                      <a:pt x="3549" y="4799"/>
                      <a:pt x="3837" y="4621"/>
                    </a:cubicBezTo>
                    <a:cubicBezTo>
                      <a:pt x="4414" y="4289"/>
                      <a:pt x="4969" y="3867"/>
                      <a:pt x="5457" y="3402"/>
                    </a:cubicBezTo>
                    <a:cubicBezTo>
                      <a:pt x="5659" y="3211"/>
                      <a:pt x="5752" y="3123"/>
                      <a:pt x="5874" y="3123"/>
                    </a:cubicBezTo>
                    <a:cubicBezTo>
                      <a:pt x="5980" y="3123"/>
                      <a:pt x="6107" y="3189"/>
                      <a:pt x="6344" y="3313"/>
                    </a:cubicBezTo>
                    <a:cubicBezTo>
                      <a:pt x="7785" y="4045"/>
                      <a:pt x="9249" y="4710"/>
                      <a:pt x="10735" y="5309"/>
                    </a:cubicBezTo>
                    <a:cubicBezTo>
                      <a:pt x="12492" y="5998"/>
                      <a:pt x="14346" y="6348"/>
                      <a:pt x="16216" y="6348"/>
                    </a:cubicBezTo>
                    <a:cubicBezTo>
                      <a:pt x="16872" y="6348"/>
                      <a:pt x="17531" y="6305"/>
                      <a:pt x="18187" y="6218"/>
                    </a:cubicBezTo>
                    <a:cubicBezTo>
                      <a:pt x="18243" y="6196"/>
                      <a:pt x="18304" y="6185"/>
                      <a:pt x="18368" y="6185"/>
                    </a:cubicBezTo>
                    <a:cubicBezTo>
                      <a:pt x="18431" y="6185"/>
                      <a:pt x="18498" y="6196"/>
                      <a:pt x="18564" y="6218"/>
                    </a:cubicBezTo>
                    <a:cubicBezTo>
                      <a:pt x="18476" y="6440"/>
                      <a:pt x="18498" y="6684"/>
                      <a:pt x="18587" y="6884"/>
                    </a:cubicBezTo>
                    <a:cubicBezTo>
                      <a:pt x="18659" y="7013"/>
                      <a:pt x="18768" y="7096"/>
                      <a:pt x="18878" y="7096"/>
                    </a:cubicBezTo>
                    <a:cubicBezTo>
                      <a:pt x="18938" y="7096"/>
                      <a:pt x="18998" y="7071"/>
                      <a:pt x="19052" y="7017"/>
                    </a:cubicBezTo>
                    <a:cubicBezTo>
                      <a:pt x="19274" y="6817"/>
                      <a:pt x="19429" y="6573"/>
                      <a:pt x="19518" y="6307"/>
                    </a:cubicBezTo>
                    <a:cubicBezTo>
                      <a:pt x="19629" y="6019"/>
                      <a:pt x="19895" y="5797"/>
                      <a:pt x="20184" y="5730"/>
                    </a:cubicBezTo>
                    <a:cubicBezTo>
                      <a:pt x="21204" y="5398"/>
                      <a:pt x="22180" y="4954"/>
                      <a:pt x="23067" y="4377"/>
                    </a:cubicBezTo>
                    <a:cubicBezTo>
                      <a:pt x="23466" y="4178"/>
                      <a:pt x="23754" y="3845"/>
                      <a:pt x="23887" y="3424"/>
                    </a:cubicBezTo>
                    <a:cubicBezTo>
                      <a:pt x="23998" y="3002"/>
                      <a:pt x="23932" y="2847"/>
                      <a:pt x="23466" y="2581"/>
                    </a:cubicBezTo>
                    <a:cubicBezTo>
                      <a:pt x="22047" y="1738"/>
                      <a:pt x="20516" y="1095"/>
                      <a:pt x="18942" y="673"/>
                    </a:cubicBezTo>
                    <a:cubicBezTo>
                      <a:pt x="17433" y="230"/>
                      <a:pt x="15881" y="8"/>
                      <a:pt x="14306" y="8"/>
                    </a:cubicBezTo>
                    <a:cubicBezTo>
                      <a:pt x="14057" y="3"/>
                      <a:pt x="13808" y="1"/>
                      <a:pt x="13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5"/>
              <p:cNvSpPr/>
              <p:nvPr/>
            </p:nvSpPr>
            <p:spPr>
              <a:xfrm rot="690462">
                <a:off x="5912032" y="-307031"/>
                <a:ext cx="247326" cy="332901"/>
              </a:xfrm>
              <a:custGeom>
                <a:avLst/>
                <a:gdLst/>
                <a:ahLst/>
                <a:cxnLst/>
                <a:rect l="l" t="t" r="r" b="b"/>
                <a:pathLst>
                  <a:path w="9893" h="13316" extrusionOk="0">
                    <a:moveTo>
                      <a:pt x="9340" y="1"/>
                    </a:moveTo>
                    <a:cubicBezTo>
                      <a:pt x="9319" y="1"/>
                      <a:pt x="9296" y="2"/>
                      <a:pt x="9271" y="4"/>
                    </a:cubicBezTo>
                    <a:cubicBezTo>
                      <a:pt x="8406" y="48"/>
                      <a:pt x="7586" y="314"/>
                      <a:pt x="6854" y="780"/>
                    </a:cubicBezTo>
                    <a:cubicBezTo>
                      <a:pt x="6078" y="1290"/>
                      <a:pt x="5412" y="1956"/>
                      <a:pt x="4902" y="2732"/>
                    </a:cubicBezTo>
                    <a:cubicBezTo>
                      <a:pt x="4015" y="3996"/>
                      <a:pt x="3261" y="5327"/>
                      <a:pt x="2640" y="6724"/>
                    </a:cubicBezTo>
                    <a:cubicBezTo>
                      <a:pt x="2374" y="7301"/>
                      <a:pt x="2174" y="7900"/>
                      <a:pt x="2019" y="8499"/>
                    </a:cubicBezTo>
                    <a:cubicBezTo>
                      <a:pt x="1997" y="8654"/>
                      <a:pt x="1908" y="8765"/>
                      <a:pt x="1819" y="8853"/>
                    </a:cubicBezTo>
                    <a:cubicBezTo>
                      <a:pt x="1309" y="9319"/>
                      <a:pt x="843" y="9852"/>
                      <a:pt x="378" y="10384"/>
                    </a:cubicBezTo>
                    <a:cubicBezTo>
                      <a:pt x="244" y="10517"/>
                      <a:pt x="156" y="10672"/>
                      <a:pt x="89" y="10827"/>
                    </a:cubicBezTo>
                    <a:cubicBezTo>
                      <a:pt x="0" y="11049"/>
                      <a:pt x="67" y="11315"/>
                      <a:pt x="267" y="11471"/>
                    </a:cubicBezTo>
                    <a:cubicBezTo>
                      <a:pt x="355" y="11537"/>
                      <a:pt x="466" y="11559"/>
                      <a:pt x="577" y="11559"/>
                    </a:cubicBezTo>
                    <a:cubicBezTo>
                      <a:pt x="715" y="11567"/>
                      <a:pt x="856" y="11573"/>
                      <a:pt x="998" y="11573"/>
                    </a:cubicBezTo>
                    <a:cubicBezTo>
                      <a:pt x="1243" y="11573"/>
                      <a:pt x="1491" y="11557"/>
                      <a:pt x="1730" y="11515"/>
                    </a:cubicBezTo>
                    <a:cubicBezTo>
                      <a:pt x="1796" y="11497"/>
                      <a:pt x="1844" y="11486"/>
                      <a:pt x="1879" y="11486"/>
                    </a:cubicBezTo>
                    <a:cubicBezTo>
                      <a:pt x="1976" y="11486"/>
                      <a:pt x="1980" y="11572"/>
                      <a:pt x="1997" y="11848"/>
                    </a:cubicBezTo>
                    <a:cubicBezTo>
                      <a:pt x="2019" y="12203"/>
                      <a:pt x="2063" y="12535"/>
                      <a:pt x="2107" y="12868"/>
                    </a:cubicBezTo>
                    <a:cubicBezTo>
                      <a:pt x="2152" y="13045"/>
                      <a:pt x="2196" y="13223"/>
                      <a:pt x="2329" y="13289"/>
                    </a:cubicBezTo>
                    <a:cubicBezTo>
                      <a:pt x="2364" y="13307"/>
                      <a:pt x="2400" y="13315"/>
                      <a:pt x="2436" y="13315"/>
                    </a:cubicBezTo>
                    <a:cubicBezTo>
                      <a:pt x="2537" y="13315"/>
                      <a:pt x="2635" y="13249"/>
                      <a:pt x="2684" y="13134"/>
                    </a:cubicBezTo>
                    <a:cubicBezTo>
                      <a:pt x="2795" y="12868"/>
                      <a:pt x="2862" y="12602"/>
                      <a:pt x="2884" y="12336"/>
                    </a:cubicBezTo>
                    <a:cubicBezTo>
                      <a:pt x="2972" y="11692"/>
                      <a:pt x="2995" y="11049"/>
                      <a:pt x="2995" y="10406"/>
                    </a:cubicBezTo>
                    <a:cubicBezTo>
                      <a:pt x="2995" y="9896"/>
                      <a:pt x="2995" y="9896"/>
                      <a:pt x="3283" y="9852"/>
                    </a:cubicBezTo>
                    <a:cubicBezTo>
                      <a:pt x="4104" y="9718"/>
                      <a:pt x="4902" y="9497"/>
                      <a:pt x="5678" y="9186"/>
                    </a:cubicBezTo>
                    <a:cubicBezTo>
                      <a:pt x="6965" y="8654"/>
                      <a:pt x="8007" y="7589"/>
                      <a:pt x="8761" y="5970"/>
                    </a:cubicBezTo>
                    <a:cubicBezTo>
                      <a:pt x="8806" y="5904"/>
                      <a:pt x="8828" y="5793"/>
                      <a:pt x="8917" y="5771"/>
                    </a:cubicBezTo>
                    <a:cubicBezTo>
                      <a:pt x="8961" y="5970"/>
                      <a:pt x="9072" y="6170"/>
                      <a:pt x="9205" y="6325"/>
                    </a:cubicBezTo>
                    <a:cubicBezTo>
                      <a:pt x="9244" y="6365"/>
                      <a:pt x="9281" y="6384"/>
                      <a:pt x="9313" y="6384"/>
                    </a:cubicBezTo>
                    <a:cubicBezTo>
                      <a:pt x="9371" y="6384"/>
                      <a:pt x="9412" y="6320"/>
                      <a:pt x="9427" y="6192"/>
                    </a:cubicBezTo>
                    <a:cubicBezTo>
                      <a:pt x="9427" y="5881"/>
                      <a:pt x="9382" y="5593"/>
                      <a:pt x="9294" y="5327"/>
                    </a:cubicBezTo>
                    <a:cubicBezTo>
                      <a:pt x="9227" y="5039"/>
                      <a:pt x="9227" y="4750"/>
                      <a:pt x="9316" y="4462"/>
                    </a:cubicBezTo>
                    <a:cubicBezTo>
                      <a:pt x="9582" y="3575"/>
                      <a:pt x="9759" y="2665"/>
                      <a:pt x="9848" y="1756"/>
                    </a:cubicBezTo>
                    <a:cubicBezTo>
                      <a:pt x="9892" y="1335"/>
                      <a:pt x="9870" y="913"/>
                      <a:pt x="9759" y="492"/>
                    </a:cubicBezTo>
                    <a:cubicBezTo>
                      <a:pt x="9638" y="109"/>
                      <a:pt x="9554" y="1"/>
                      <a:pt x="93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5"/>
              <p:cNvSpPr/>
              <p:nvPr/>
            </p:nvSpPr>
            <p:spPr>
              <a:xfrm rot="690462">
                <a:off x="4753067" y="689129"/>
                <a:ext cx="404251" cy="286801"/>
              </a:xfrm>
              <a:custGeom>
                <a:avLst/>
                <a:gdLst/>
                <a:ahLst/>
                <a:cxnLst/>
                <a:rect l="l" t="t" r="r" b="b"/>
                <a:pathLst>
                  <a:path w="16170" h="11472" extrusionOk="0">
                    <a:moveTo>
                      <a:pt x="15593" y="1"/>
                    </a:moveTo>
                    <a:cubicBezTo>
                      <a:pt x="15535" y="1"/>
                      <a:pt x="15469" y="5"/>
                      <a:pt x="15393" y="13"/>
                    </a:cubicBezTo>
                    <a:cubicBezTo>
                      <a:pt x="14129" y="169"/>
                      <a:pt x="12865" y="501"/>
                      <a:pt x="11667" y="967"/>
                    </a:cubicBezTo>
                    <a:cubicBezTo>
                      <a:pt x="10536" y="1433"/>
                      <a:pt x="9449" y="2032"/>
                      <a:pt x="8473" y="2786"/>
                    </a:cubicBezTo>
                    <a:cubicBezTo>
                      <a:pt x="7054" y="3806"/>
                      <a:pt x="5745" y="4982"/>
                      <a:pt x="4526" y="6246"/>
                    </a:cubicBezTo>
                    <a:cubicBezTo>
                      <a:pt x="4082" y="6712"/>
                      <a:pt x="3705" y="7199"/>
                      <a:pt x="3372" y="7732"/>
                    </a:cubicBezTo>
                    <a:cubicBezTo>
                      <a:pt x="3283" y="7865"/>
                      <a:pt x="3150" y="7976"/>
                      <a:pt x="2995" y="8042"/>
                    </a:cubicBezTo>
                    <a:cubicBezTo>
                      <a:pt x="2197" y="8464"/>
                      <a:pt x="1420" y="8952"/>
                      <a:pt x="644" y="9417"/>
                    </a:cubicBezTo>
                    <a:cubicBezTo>
                      <a:pt x="467" y="9528"/>
                      <a:pt x="311" y="9661"/>
                      <a:pt x="178" y="9817"/>
                    </a:cubicBezTo>
                    <a:cubicBezTo>
                      <a:pt x="1" y="10038"/>
                      <a:pt x="45" y="10216"/>
                      <a:pt x="334" y="10305"/>
                    </a:cubicBezTo>
                    <a:cubicBezTo>
                      <a:pt x="489" y="10349"/>
                      <a:pt x="644" y="10349"/>
                      <a:pt x="799" y="10349"/>
                    </a:cubicBezTo>
                    <a:cubicBezTo>
                      <a:pt x="1376" y="10305"/>
                      <a:pt x="1953" y="10238"/>
                      <a:pt x="2507" y="10127"/>
                    </a:cubicBezTo>
                    <a:cubicBezTo>
                      <a:pt x="2634" y="10106"/>
                      <a:pt x="2720" y="10092"/>
                      <a:pt x="2779" y="10092"/>
                    </a:cubicBezTo>
                    <a:cubicBezTo>
                      <a:pt x="2906" y="10092"/>
                      <a:pt x="2906" y="10159"/>
                      <a:pt x="2906" y="10371"/>
                    </a:cubicBezTo>
                    <a:cubicBezTo>
                      <a:pt x="2884" y="10637"/>
                      <a:pt x="2884" y="10881"/>
                      <a:pt x="2929" y="11147"/>
                    </a:cubicBezTo>
                    <a:cubicBezTo>
                      <a:pt x="2951" y="11303"/>
                      <a:pt x="3017" y="11436"/>
                      <a:pt x="3195" y="11458"/>
                    </a:cubicBezTo>
                    <a:cubicBezTo>
                      <a:pt x="3236" y="11467"/>
                      <a:pt x="3277" y="11471"/>
                      <a:pt x="3319" y="11471"/>
                    </a:cubicBezTo>
                    <a:cubicBezTo>
                      <a:pt x="3481" y="11471"/>
                      <a:pt x="3643" y="11404"/>
                      <a:pt x="3749" y="11280"/>
                    </a:cubicBezTo>
                    <a:cubicBezTo>
                      <a:pt x="3927" y="11081"/>
                      <a:pt x="4060" y="10859"/>
                      <a:pt x="4148" y="10637"/>
                    </a:cubicBezTo>
                    <a:cubicBezTo>
                      <a:pt x="4348" y="10127"/>
                      <a:pt x="4503" y="9617"/>
                      <a:pt x="4592" y="9085"/>
                    </a:cubicBezTo>
                    <a:cubicBezTo>
                      <a:pt x="4636" y="8685"/>
                      <a:pt x="4636" y="8685"/>
                      <a:pt x="5102" y="8619"/>
                    </a:cubicBezTo>
                    <a:cubicBezTo>
                      <a:pt x="6344" y="8397"/>
                      <a:pt x="7564" y="8109"/>
                      <a:pt x="8784" y="7754"/>
                    </a:cubicBezTo>
                    <a:cubicBezTo>
                      <a:pt x="10691" y="7222"/>
                      <a:pt x="12444" y="6201"/>
                      <a:pt x="13841" y="4782"/>
                    </a:cubicBezTo>
                    <a:cubicBezTo>
                      <a:pt x="13907" y="4738"/>
                      <a:pt x="13952" y="4649"/>
                      <a:pt x="14085" y="4627"/>
                    </a:cubicBezTo>
                    <a:cubicBezTo>
                      <a:pt x="14129" y="4804"/>
                      <a:pt x="14262" y="4937"/>
                      <a:pt x="14417" y="5026"/>
                    </a:cubicBezTo>
                    <a:cubicBezTo>
                      <a:pt x="14471" y="5046"/>
                      <a:pt x="14520" y="5056"/>
                      <a:pt x="14564" y="5056"/>
                    </a:cubicBezTo>
                    <a:cubicBezTo>
                      <a:pt x="14667" y="5056"/>
                      <a:pt x="14741" y="5001"/>
                      <a:pt x="14772" y="4893"/>
                    </a:cubicBezTo>
                    <a:cubicBezTo>
                      <a:pt x="14817" y="4671"/>
                      <a:pt x="14795" y="4427"/>
                      <a:pt x="14706" y="4227"/>
                    </a:cubicBezTo>
                    <a:cubicBezTo>
                      <a:pt x="14639" y="3983"/>
                      <a:pt x="14706" y="3717"/>
                      <a:pt x="14861" y="3540"/>
                    </a:cubicBezTo>
                    <a:cubicBezTo>
                      <a:pt x="15349" y="2852"/>
                      <a:pt x="15726" y="2120"/>
                      <a:pt x="16014" y="1322"/>
                    </a:cubicBezTo>
                    <a:cubicBezTo>
                      <a:pt x="16147" y="1011"/>
                      <a:pt x="16170" y="657"/>
                      <a:pt x="16059" y="346"/>
                    </a:cubicBezTo>
                    <a:cubicBezTo>
                      <a:pt x="15950" y="92"/>
                      <a:pt x="15856" y="1"/>
                      <a:pt x="155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5"/>
              <p:cNvSpPr/>
              <p:nvPr/>
            </p:nvSpPr>
            <p:spPr>
              <a:xfrm rot="690462">
                <a:off x="5223391" y="420061"/>
                <a:ext cx="389826" cy="321051"/>
              </a:xfrm>
              <a:custGeom>
                <a:avLst/>
                <a:gdLst/>
                <a:ahLst/>
                <a:cxnLst/>
                <a:rect l="l" t="t" r="r" b="b"/>
                <a:pathLst>
                  <a:path w="15593" h="12842" extrusionOk="0">
                    <a:moveTo>
                      <a:pt x="15026" y="0"/>
                    </a:moveTo>
                    <a:cubicBezTo>
                      <a:pt x="14946" y="0"/>
                      <a:pt x="14850" y="15"/>
                      <a:pt x="14727" y="41"/>
                    </a:cubicBezTo>
                    <a:cubicBezTo>
                      <a:pt x="13441" y="307"/>
                      <a:pt x="12199" y="750"/>
                      <a:pt x="11023" y="1371"/>
                    </a:cubicBezTo>
                    <a:cubicBezTo>
                      <a:pt x="9892" y="1926"/>
                      <a:pt x="8872" y="2635"/>
                      <a:pt x="7941" y="3500"/>
                    </a:cubicBezTo>
                    <a:cubicBezTo>
                      <a:pt x="6588" y="4676"/>
                      <a:pt x="5346" y="5985"/>
                      <a:pt x="4237" y="7404"/>
                    </a:cubicBezTo>
                    <a:cubicBezTo>
                      <a:pt x="3837" y="7914"/>
                      <a:pt x="3505" y="8446"/>
                      <a:pt x="3216" y="9023"/>
                    </a:cubicBezTo>
                    <a:cubicBezTo>
                      <a:pt x="3128" y="9178"/>
                      <a:pt x="3017" y="9289"/>
                      <a:pt x="2862" y="9378"/>
                    </a:cubicBezTo>
                    <a:cubicBezTo>
                      <a:pt x="2085" y="9888"/>
                      <a:pt x="1353" y="10465"/>
                      <a:pt x="599" y="11019"/>
                    </a:cubicBezTo>
                    <a:cubicBezTo>
                      <a:pt x="422" y="11130"/>
                      <a:pt x="267" y="11285"/>
                      <a:pt x="156" y="11463"/>
                    </a:cubicBezTo>
                    <a:cubicBezTo>
                      <a:pt x="0" y="11707"/>
                      <a:pt x="67" y="11862"/>
                      <a:pt x="355" y="11929"/>
                    </a:cubicBezTo>
                    <a:cubicBezTo>
                      <a:pt x="433" y="11940"/>
                      <a:pt x="516" y="11945"/>
                      <a:pt x="599" y="11945"/>
                    </a:cubicBezTo>
                    <a:cubicBezTo>
                      <a:pt x="682" y="11945"/>
                      <a:pt x="766" y="11940"/>
                      <a:pt x="843" y="11929"/>
                    </a:cubicBezTo>
                    <a:cubicBezTo>
                      <a:pt x="1420" y="11840"/>
                      <a:pt x="1997" y="11707"/>
                      <a:pt x="2573" y="11552"/>
                    </a:cubicBezTo>
                    <a:cubicBezTo>
                      <a:pt x="2704" y="11513"/>
                      <a:pt x="2789" y="11491"/>
                      <a:pt x="2846" y="11491"/>
                    </a:cubicBezTo>
                    <a:cubicBezTo>
                      <a:pt x="2953" y="11491"/>
                      <a:pt x="2958" y="11570"/>
                      <a:pt x="2972" y="11773"/>
                    </a:cubicBezTo>
                    <a:cubicBezTo>
                      <a:pt x="2972" y="12040"/>
                      <a:pt x="3017" y="12306"/>
                      <a:pt x="3083" y="12550"/>
                    </a:cubicBezTo>
                    <a:cubicBezTo>
                      <a:pt x="3128" y="12705"/>
                      <a:pt x="3194" y="12838"/>
                      <a:pt x="3394" y="12838"/>
                    </a:cubicBezTo>
                    <a:cubicBezTo>
                      <a:pt x="3414" y="12840"/>
                      <a:pt x="3434" y="12841"/>
                      <a:pt x="3454" y="12841"/>
                    </a:cubicBezTo>
                    <a:cubicBezTo>
                      <a:pt x="3633" y="12841"/>
                      <a:pt x="3806" y="12753"/>
                      <a:pt x="3926" y="12594"/>
                    </a:cubicBezTo>
                    <a:cubicBezTo>
                      <a:pt x="4081" y="12394"/>
                      <a:pt x="4192" y="12150"/>
                      <a:pt x="4281" y="11906"/>
                    </a:cubicBezTo>
                    <a:cubicBezTo>
                      <a:pt x="4436" y="11374"/>
                      <a:pt x="4525" y="10842"/>
                      <a:pt x="4569" y="10287"/>
                    </a:cubicBezTo>
                    <a:cubicBezTo>
                      <a:pt x="4591" y="9888"/>
                      <a:pt x="4591" y="9888"/>
                      <a:pt x="5035" y="9755"/>
                    </a:cubicBezTo>
                    <a:cubicBezTo>
                      <a:pt x="6277" y="9422"/>
                      <a:pt x="7497" y="9001"/>
                      <a:pt x="8717" y="8535"/>
                    </a:cubicBezTo>
                    <a:cubicBezTo>
                      <a:pt x="10602" y="7803"/>
                      <a:pt x="12288" y="6606"/>
                      <a:pt x="13574" y="5053"/>
                    </a:cubicBezTo>
                    <a:cubicBezTo>
                      <a:pt x="13641" y="4986"/>
                      <a:pt x="13685" y="4876"/>
                      <a:pt x="13818" y="4853"/>
                    </a:cubicBezTo>
                    <a:cubicBezTo>
                      <a:pt x="13885" y="5031"/>
                      <a:pt x="14018" y="5164"/>
                      <a:pt x="14195" y="5230"/>
                    </a:cubicBezTo>
                    <a:cubicBezTo>
                      <a:pt x="14237" y="5241"/>
                      <a:pt x="14278" y="5246"/>
                      <a:pt x="14316" y="5246"/>
                    </a:cubicBezTo>
                    <a:cubicBezTo>
                      <a:pt x="14438" y="5246"/>
                      <a:pt x="14533" y="5189"/>
                      <a:pt x="14550" y="5053"/>
                    </a:cubicBezTo>
                    <a:cubicBezTo>
                      <a:pt x="14572" y="4809"/>
                      <a:pt x="14528" y="4587"/>
                      <a:pt x="14417" y="4365"/>
                    </a:cubicBezTo>
                    <a:cubicBezTo>
                      <a:pt x="14328" y="4144"/>
                      <a:pt x="14373" y="3878"/>
                      <a:pt x="14506" y="3678"/>
                    </a:cubicBezTo>
                    <a:cubicBezTo>
                      <a:pt x="14927" y="2924"/>
                      <a:pt x="15260" y="2148"/>
                      <a:pt x="15482" y="1305"/>
                    </a:cubicBezTo>
                    <a:cubicBezTo>
                      <a:pt x="15592" y="994"/>
                      <a:pt x="15570" y="617"/>
                      <a:pt x="15437" y="307"/>
                    </a:cubicBezTo>
                    <a:cubicBezTo>
                      <a:pt x="15311" y="87"/>
                      <a:pt x="15219" y="0"/>
                      <a:pt x="150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5"/>
              <p:cNvSpPr/>
              <p:nvPr/>
            </p:nvSpPr>
            <p:spPr>
              <a:xfrm rot="690462">
                <a:off x="6021966" y="-615505"/>
                <a:ext cx="324951" cy="89225"/>
              </a:xfrm>
              <a:custGeom>
                <a:avLst/>
                <a:gdLst/>
                <a:ahLst/>
                <a:cxnLst/>
                <a:rect l="l" t="t" r="r" b="b"/>
                <a:pathLst>
                  <a:path w="12998" h="3569" extrusionOk="0">
                    <a:moveTo>
                      <a:pt x="8619" y="1"/>
                    </a:moveTo>
                    <a:cubicBezTo>
                      <a:pt x="8282" y="1"/>
                      <a:pt x="7945" y="18"/>
                      <a:pt x="7608" y="54"/>
                    </a:cubicBezTo>
                    <a:cubicBezTo>
                      <a:pt x="6410" y="187"/>
                      <a:pt x="5212" y="409"/>
                      <a:pt x="4059" y="741"/>
                    </a:cubicBezTo>
                    <a:cubicBezTo>
                      <a:pt x="3638" y="852"/>
                      <a:pt x="3238" y="1030"/>
                      <a:pt x="2839" y="1229"/>
                    </a:cubicBezTo>
                    <a:cubicBezTo>
                      <a:pt x="2774" y="1262"/>
                      <a:pt x="2697" y="1282"/>
                      <a:pt x="2617" y="1282"/>
                    </a:cubicBezTo>
                    <a:cubicBezTo>
                      <a:pt x="2588" y="1282"/>
                      <a:pt x="2558" y="1280"/>
                      <a:pt x="2529" y="1274"/>
                    </a:cubicBezTo>
                    <a:cubicBezTo>
                      <a:pt x="2314" y="1266"/>
                      <a:pt x="2102" y="1264"/>
                      <a:pt x="1891" y="1264"/>
                    </a:cubicBezTo>
                    <a:cubicBezTo>
                      <a:pt x="1469" y="1264"/>
                      <a:pt x="1050" y="1274"/>
                      <a:pt x="621" y="1274"/>
                    </a:cubicBezTo>
                    <a:cubicBezTo>
                      <a:pt x="488" y="1274"/>
                      <a:pt x="355" y="1296"/>
                      <a:pt x="222" y="1340"/>
                    </a:cubicBezTo>
                    <a:cubicBezTo>
                      <a:pt x="22" y="1407"/>
                      <a:pt x="0" y="1540"/>
                      <a:pt x="133" y="1695"/>
                    </a:cubicBezTo>
                    <a:cubicBezTo>
                      <a:pt x="222" y="1762"/>
                      <a:pt x="311" y="1828"/>
                      <a:pt x="422" y="1873"/>
                    </a:cubicBezTo>
                    <a:cubicBezTo>
                      <a:pt x="777" y="2050"/>
                      <a:pt x="1131" y="2205"/>
                      <a:pt x="1508" y="2360"/>
                    </a:cubicBezTo>
                    <a:cubicBezTo>
                      <a:pt x="1775" y="2449"/>
                      <a:pt x="1752" y="2449"/>
                      <a:pt x="1642" y="2627"/>
                    </a:cubicBezTo>
                    <a:cubicBezTo>
                      <a:pt x="1553" y="2782"/>
                      <a:pt x="1464" y="2937"/>
                      <a:pt x="1398" y="3092"/>
                    </a:cubicBezTo>
                    <a:cubicBezTo>
                      <a:pt x="1353" y="3181"/>
                      <a:pt x="1375" y="3314"/>
                      <a:pt x="1442" y="3381"/>
                    </a:cubicBezTo>
                    <a:cubicBezTo>
                      <a:pt x="1516" y="3440"/>
                      <a:pt x="1610" y="3469"/>
                      <a:pt x="1703" y="3469"/>
                    </a:cubicBezTo>
                    <a:cubicBezTo>
                      <a:pt x="1750" y="3469"/>
                      <a:pt x="1797" y="3462"/>
                      <a:pt x="1841" y="3447"/>
                    </a:cubicBezTo>
                    <a:cubicBezTo>
                      <a:pt x="1996" y="3403"/>
                      <a:pt x="2174" y="3314"/>
                      <a:pt x="2307" y="3203"/>
                    </a:cubicBezTo>
                    <a:cubicBezTo>
                      <a:pt x="2595" y="2981"/>
                      <a:pt x="2861" y="2737"/>
                      <a:pt x="3105" y="2449"/>
                    </a:cubicBezTo>
                    <a:cubicBezTo>
                      <a:pt x="3209" y="2319"/>
                      <a:pt x="3252" y="2265"/>
                      <a:pt x="3328" y="2265"/>
                    </a:cubicBezTo>
                    <a:cubicBezTo>
                      <a:pt x="3382" y="2265"/>
                      <a:pt x="3452" y="2292"/>
                      <a:pt x="3571" y="2338"/>
                    </a:cubicBezTo>
                    <a:cubicBezTo>
                      <a:pt x="4392" y="2649"/>
                      <a:pt x="5212" y="2915"/>
                      <a:pt x="6055" y="3115"/>
                    </a:cubicBezTo>
                    <a:cubicBezTo>
                      <a:pt x="6721" y="3292"/>
                      <a:pt x="7403" y="3381"/>
                      <a:pt x="8085" y="3381"/>
                    </a:cubicBezTo>
                    <a:cubicBezTo>
                      <a:pt x="8767" y="3381"/>
                      <a:pt x="9449" y="3292"/>
                      <a:pt x="10114" y="3115"/>
                    </a:cubicBezTo>
                    <a:cubicBezTo>
                      <a:pt x="10147" y="3103"/>
                      <a:pt x="10181" y="3098"/>
                      <a:pt x="10211" y="3098"/>
                    </a:cubicBezTo>
                    <a:cubicBezTo>
                      <a:pt x="10242" y="3098"/>
                      <a:pt x="10269" y="3103"/>
                      <a:pt x="10291" y="3115"/>
                    </a:cubicBezTo>
                    <a:cubicBezTo>
                      <a:pt x="10269" y="3248"/>
                      <a:pt x="10291" y="3381"/>
                      <a:pt x="10358" y="3469"/>
                    </a:cubicBezTo>
                    <a:cubicBezTo>
                      <a:pt x="10397" y="3534"/>
                      <a:pt x="10451" y="3569"/>
                      <a:pt x="10506" y="3569"/>
                    </a:cubicBezTo>
                    <a:cubicBezTo>
                      <a:pt x="10546" y="3569"/>
                      <a:pt x="10587" y="3551"/>
                      <a:pt x="10624" y="3514"/>
                    </a:cubicBezTo>
                    <a:cubicBezTo>
                      <a:pt x="10713" y="3403"/>
                      <a:pt x="10779" y="3248"/>
                      <a:pt x="10824" y="3092"/>
                    </a:cubicBezTo>
                    <a:cubicBezTo>
                      <a:pt x="10868" y="2937"/>
                      <a:pt x="10979" y="2804"/>
                      <a:pt x="11134" y="2760"/>
                    </a:cubicBezTo>
                    <a:cubicBezTo>
                      <a:pt x="11667" y="2516"/>
                      <a:pt x="12155" y="2205"/>
                      <a:pt x="12598" y="1850"/>
                    </a:cubicBezTo>
                    <a:cubicBezTo>
                      <a:pt x="12798" y="1717"/>
                      <a:pt x="12931" y="1495"/>
                      <a:pt x="12975" y="1274"/>
                    </a:cubicBezTo>
                    <a:cubicBezTo>
                      <a:pt x="12997" y="1030"/>
                      <a:pt x="12975" y="963"/>
                      <a:pt x="12687" y="852"/>
                    </a:cubicBezTo>
                    <a:cubicBezTo>
                      <a:pt x="11888" y="497"/>
                      <a:pt x="11023" y="253"/>
                      <a:pt x="10136" y="120"/>
                    </a:cubicBezTo>
                    <a:cubicBezTo>
                      <a:pt x="9631" y="40"/>
                      <a:pt x="9125" y="1"/>
                      <a:pt x="86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5"/>
              <p:cNvSpPr/>
              <p:nvPr/>
            </p:nvSpPr>
            <p:spPr>
              <a:xfrm rot="690462">
                <a:off x="4132288" y="198848"/>
                <a:ext cx="497951" cy="236476"/>
              </a:xfrm>
              <a:custGeom>
                <a:avLst/>
                <a:gdLst/>
                <a:ahLst/>
                <a:cxnLst/>
                <a:rect l="l" t="t" r="r" b="b"/>
                <a:pathLst>
                  <a:path w="19918" h="9459" extrusionOk="0">
                    <a:moveTo>
                      <a:pt x="16127" y="0"/>
                    </a:moveTo>
                    <a:cubicBezTo>
                      <a:pt x="14529" y="0"/>
                      <a:pt x="12933" y="295"/>
                      <a:pt x="11423" y="886"/>
                    </a:cubicBezTo>
                    <a:cubicBezTo>
                      <a:pt x="9560" y="1596"/>
                      <a:pt x="7785" y="2461"/>
                      <a:pt x="6078" y="3504"/>
                    </a:cubicBezTo>
                    <a:cubicBezTo>
                      <a:pt x="5457" y="3903"/>
                      <a:pt x="4858" y="4346"/>
                      <a:pt x="4325" y="4834"/>
                    </a:cubicBezTo>
                    <a:cubicBezTo>
                      <a:pt x="4170" y="4967"/>
                      <a:pt x="4015" y="5034"/>
                      <a:pt x="3837" y="5056"/>
                    </a:cubicBezTo>
                    <a:cubicBezTo>
                      <a:pt x="2839" y="5256"/>
                      <a:pt x="1886" y="5544"/>
                      <a:pt x="932" y="5788"/>
                    </a:cubicBezTo>
                    <a:cubicBezTo>
                      <a:pt x="688" y="5855"/>
                      <a:pt x="488" y="5943"/>
                      <a:pt x="289" y="6076"/>
                    </a:cubicBezTo>
                    <a:cubicBezTo>
                      <a:pt x="23" y="6209"/>
                      <a:pt x="0" y="6564"/>
                      <a:pt x="244" y="6742"/>
                    </a:cubicBezTo>
                    <a:cubicBezTo>
                      <a:pt x="377" y="6853"/>
                      <a:pt x="533" y="6941"/>
                      <a:pt x="688" y="6986"/>
                    </a:cubicBezTo>
                    <a:cubicBezTo>
                      <a:pt x="1265" y="7185"/>
                      <a:pt x="1863" y="7341"/>
                      <a:pt x="2484" y="7452"/>
                    </a:cubicBezTo>
                    <a:cubicBezTo>
                      <a:pt x="2884" y="7518"/>
                      <a:pt x="2884" y="7518"/>
                      <a:pt x="2751" y="7895"/>
                    </a:cubicBezTo>
                    <a:cubicBezTo>
                      <a:pt x="2618" y="8206"/>
                      <a:pt x="2529" y="8538"/>
                      <a:pt x="2462" y="8871"/>
                    </a:cubicBezTo>
                    <a:cubicBezTo>
                      <a:pt x="2396" y="9048"/>
                      <a:pt x="2462" y="9248"/>
                      <a:pt x="2595" y="9359"/>
                    </a:cubicBezTo>
                    <a:cubicBezTo>
                      <a:pt x="2684" y="9425"/>
                      <a:pt x="2789" y="9459"/>
                      <a:pt x="2898" y="9459"/>
                    </a:cubicBezTo>
                    <a:cubicBezTo>
                      <a:pt x="3006" y="9459"/>
                      <a:pt x="3117" y="9425"/>
                      <a:pt x="3216" y="9359"/>
                    </a:cubicBezTo>
                    <a:cubicBezTo>
                      <a:pt x="3460" y="9204"/>
                      <a:pt x="3682" y="8982"/>
                      <a:pt x="3882" y="8738"/>
                    </a:cubicBezTo>
                    <a:cubicBezTo>
                      <a:pt x="4281" y="8206"/>
                      <a:pt x="4658" y="7629"/>
                      <a:pt x="4946" y="7008"/>
                    </a:cubicBezTo>
                    <a:cubicBezTo>
                      <a:pt x="5096" y="6695"/>
                      <a:pt x="5144" y="6602"/>
                      <a:pt x="5309" y="6602"/>
                    </a:cubicBezTo>
                    <a:cubicBezTo>
                      <a:pt x="5389" y="6602"/>
                      <a:pt x="5496" y="6624"/>
                      <a:pt x="5656" y="6653"/>
                    </a:cubicBezTo>
                    <a:cubicBezTo>
                      <a:pt x="6965" y="6897"/>
                      <a:pt x="8295" y="7052"/>
                      <a:pt x="9626" y="7141"/>
                    </a:cubicBezTo>
                    <a:cubicBezTo>
                      <a:pt x="9816" y="7151"/>
                      <a:pt x="10006" y="7155"/>
                      <a:pt x="10195" y="7155"/>
                    </a:cubicBezTo>
                    <a:cubicBezTo>
                      <a:pt x="12193" y="7155"/>
                      <a:pt x="14137" y="6624"/>
                      <a:pt x="15859" y="5611"/>
                    </a:cubicBezTo>
                    <a:cubicBezTo>
                      <a:pt x="15948" y="5575"/>
                      <a:pt x="16009" y="5510"/>
                      <a:pt x="16099" y="5510"/>
                    </a:cubicBezTo>
                    <a:cubicBezTo>
                      <a:pt x="16121" y="5510"/>
                      <a:pt x="16144" y="5513"/>
                      <a:pt x="16169" y="5522"/>
                    </a:cubicBezTo>
                    <a:cubicBezTo>
                      <a:pt x="16169" y="5744"/>
                      <a:pt x="16213" y="5966"/>
                      <a:pt x="16347" y="6143"/>
                    </a:cubicBezTo>
                    <a:cubicBezTo>
                      <a:pt x="16411" y="6218"/>
                      <a:pt x="16486" y="6257"/>
                      <a:pt x="16556" y="6257"/>
                    </a:cubicBezTo>
                    <a:cubicBezTo>
                      <a:pt x="16630" y="6257"/>
                      <a:pt x="16700" y="6212"/>
                      <a:pt x="16746" y="6121"/>
                    </a:cubicBezTo>
                    <a:cubicBezTo>
                      <a:pt x="16879" y="5855"/>
                      <a:pt x="16968" y="5566"/>
                      <a:pt x="16968" y="5278"/>
                    </a:cubicBezTo>
                    <a:cubicBezTo>
                      <a:pt x="16990" y="4990"/>
                      <a:pt x="17145" y="4701"/>
                      <a:pt x="17411" y="4524"/>
                    </a:cubicBezTo>
                    <a:cubicBezTo>
                      <a:pt x="18187" y="3858"/>
                      <a:pt x="18875" y="3104"/>
                      <a:pt x="19474" y="2284"/>
                    </a:cubicBezTo>
                    <a:cubicBezTo>
                      <a:pt x="19740" y="1951"/>
                      <a:pt x="19895" y="1530"/>
                      <a:pt x="19917" y="1086"/>
                    </a:cubicBezTo>
                    <a:cubicBezTo>
                      <a:pt x="19917" y="642"/>
                      <a:pt x="19829" y="532"/>
                      <a:pt x="19407" y="421"/>
                    </a:cubicBezTo>
                    <a:cubicBezTo>
                      <a:pt x="18331" y="140"/>
                      <a:pt x="17228" y="0"/>
                      <a:pt x="16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5"/>
              <p:cNvSpPr/>
              <p:nvPr/>
            </p:nvSpPr>
            <p:spPr>
              <a:xfrm rot="690462">
                <a:off x="8330205" y="2583016"/>
                <a:ext cx="668951" cy="436701"/>
              </a:xfrm>
              <a:custGeom>
                <a:avLst/>
                <a:gdLst/>
                <a:ahLst/>
                <a:cxnLst/>
                <a:rect l="l" t="t" r="r" b="b"/>
                <a:pathLst>
                  <a:path w="26758" h="17468" extrusionOk="0">
                    <a:moveTo>
                      <a:pt x="456" y="0"/>
                    </a:moveTo>
                    <a:cubicBezTo>
                      <a:pt x="132" y="0"/>
                      <a:pt x="0" y="207"/>
                      <a:pt x="75" y="620"/>
                    </a:cubicBezTo>
                    <a:cubicBezTo>
                      <a:pt x="120" y="864"/>
                      <a:pt x="231" y="1108"/>
                      <a:pt x="364" y="1307"/>
                    </a:cubicBezTo>
                    <a:cubicBezTo>
                      <a:pt x="852" y="2128"/>
                      <a:pt x="1384" y="2904"/>
                      <a:pt x="1983" y="3658"/>
                    </a:cubicBezTo>
                    <a:cubicBezTo>
                      <a:pt x="2360" y="4168"/>
                      <a:pt x="2360" y="4168"/>
                      <a:pt x="1916" y="4390"/>
                    </a:cubicBezTo>
                    <a:cubicBezTo>
                      <a:pt x="1517" y="4545"/>
                      <a:pt x="1140" y="4767"/>
                      <a:pt x="807" y="5011"/>
                    </a:cubicBezTo>
                    <a:cubicBezTo>
                      <a:pt x="586" y="5144"/>
                      <a:pt x="497" y="5410"/>
                      <a:pt x="563" y="5654"/>
                    </a:cubicBezTo>
                    <a:cubicBezTo>
                      <a:pt x="652" y="5965"/>
                      <a:pt x="918" y="6209"/>
                      <a:pt x="1229" y="6298"/>
                    </a:cubicBezTo>
                    <a:cubicBezTo>
                      <a:pt x="1502" y="6373"/>
                      <a:pt x="1785" y="6408"/>
                      <a:pt x="2071" y="6408"/>
                    </a:cubicBezTo>
                    <a:cubicBezTo>
                      <a:pt x="2204" y="6408"/>
                      <a:pt x="2337" y="6400"/>
                      <a:pt x="2471" y="6386"/>
                    </a:cubicBezTo>
                    <a:cubicBezTo>
                      <a:pt x="3358" y="6320"/>
                      <a:pt x="4223" y="6120"/>
                      <a:pt x="5044" y="5854"/>
                    </a:cubicBezTo>
                    <a:cubicBezTo>
                      <a:pt x="5279" y="5770"/>
                      <a:pt x="5425" y="5718"/>
                      <a:pt x="5539" y="5718"/>
                    </a:cubicBezTo>
                    <a:cubicBezTo>
                      <a:pt x="5728" y="5718"/>
                      <a:pt x="5832" y="5859"/>
                      <a:pt x="6108" y="6231"/>
                    </a:cubicBezTo>
                    <a:cubicBezTo>
                      <a:pt x="7372" y="7872"/>
                      <a:pt x="8703" y="9425"/>
                      <a:pt x="10145" y="10911"/>
                    </a:cubicBezTo>
                    <a:cubicBezTo>
                      <a:pt x="12518" y="13351"/>
                      <a:pt x="15224" y="15103"/>
                      <a:pt x="18262" y="16012"/>
                    </a:cubicBezTo>
                    <a:cubicBezTo>
                      <a:pt x="18396" y="16079"/>
                      <a:pt x="18573" y="16079"/>
                      <a:pt x="18706" y="16256"/>
                    </a:cubicBezTo>
                    <a:cubicBezTo>
                      <a:pt x="18484" y="16478"/>
                      <a:pt x="18373" y="16744"/>
                      <a:pt x="18373" y="17055"/>
                    </a:cubicBezTo>
                    <a:cubicBezTo>
                      <a:pt x="18392" y="17302"/>
                      <a:pt x="18542" y="17468"/>
                      <a:pt x="18738" y="17468"/>
                    </a:cubicBezTo>
                    <a:cubicBezTo>
                      <a:pt x="18771" y="17468"/>
                      <a:pt x="18805" y="17463"/>
                      <a:pt x="18839" y="17454"/>
                    </a:cubicBezTo>
                    <a:cubicBezTo>
                      <a:pt x="19194" y="17343"/>
                      <a:pt x="19527" y="17143"/>
                      <a:pt x="19771" y="16877"/>
                    </a:cubicBezTo>
                    <a:cubicBezTo>
                      <a:pt x="19994" y="16654"/>
                      <a:pt x="20297" y="16537"/>
                      <a:pt x="20598" y="16537"/>
                    </a:cubicBezTo>
                    <a:cubicBezTo>
                      <a:pt x="20686" y="16537"/>
                      <a:pt x="20773" y="16547"/>
                      <a:pt x="20857" y="16567"/>
                    </a:cubicBezTo>
                    <a:cubicBezTo>
                      <a:pt x="21534" y="16655"/>
                      <a:pt x="22216" y="16700"/>
                      <a:pt x="22898" y="16700"/>
                    </a:cubicBezTo>
                    <a:cubicBezTo>
                      <a:pt x="23580" y="16700"/>
                      <a:pt x="24262" y="16655"/>
                      <a:pt x="24938" y="16567"/>
                    </a:cubicBezTo>
                    <a:cubicBezTo>
                      <a:pt x="25493" y="16544"/>
                      <a:pt x="26025" y="16300"/>
                      <a:pt x="26402" y="15901"/>
                    </a:cubicBezTo>
                    <a:cubicBezTo>
                      <a:pt x="26757" y="15458"/>
                      <a:pt x="26757" y="15258"/>
                      <a:pt x="26380" y="14681"/>
                    </a:cubicBezTo>
                    <a:cubicBezTo>
                      <a:pt x="25182" y="12951"/>
                      <a:pt x="23763" y="11377"/>
                      <a:pt x="22166" y="10024"/>
                    </a:cubicBezTo>
                    <a:cubicBezTo>
                      <a:pt x="20658" y="8693"/>
                      <a:pt x="18950" y="7584"/>
                      <a:pt x="17154" y="6719"/>
                    </a:cubicBezTo>
                    <a:cubicBezTo>
                      <a:pt x="14581" y="5455"/>
                      <a:pt x="11897" y="4412"/>
                      <a:pt x="9125" y="3636"/>
                    </a:cubicBezTo>
                    <a:cubicBezTo>
                      <a:pt x="8149" y="3348"/>
                      <a:pt x="7129" y="3148"/>
                      <a:pt x="6108" y="3082"/>
                    </a:cubicBezTo>
                    <a:cubicBezTo>
                      <a:pt x="5842" y="3037"/>
                      <a:pt x="5598" y="2948"/>
                      <a:pt x="5376" y="2771"/>
                    </a:cubicBezTo>
                    <a:cubicBezTo>
                      <a:pt x="4134" y="1928"/>
                      <a:pt x="2848" y="1174"/>
                      <a:pt x="1584" y="398"/>
                    </a:cubicBezTo>
                    <a:cubicBezTo>
                      <a:pt x="1295" y="220"/>
                      <a:pt x="985" y="110"/>
                      <a:pt x="652" y="21"/>
                    </a:cubicBezTo>
                    <a:cubicBezTo>
                      <a:pt x="581" y="7"/>
                      <a:pt x="515" y="0"/>
                      <a:pt x="4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5"/>
              <p:cNvSpPr/>
              <p:nvPr/>
            </p:nvSpPr>
            <p:spPr>
              <a:xfrm rot="690462">
                <a:off x="4012945" y="441900"/>
                <a:ext cx="410901" cy="198225"/>
              </a:xfrm>
              <a:custGeom>
                <a:avLst/>
                <a:gdLst/>
                <a:ahLst/>
                <a:cxnLst/>
                <a:rect l="l" t="t" r="r" b="b"/>
                <a:pathLst>
                  <a:path w="16436" h="7929" extrusionOk="0">
                    <a:moveTo>
                      <a:pt x="13388" y="0"/>
                    </a:moveTo>
                    <a:cubicBezTo>
                      <a:pt x="12036" y="0"/>
                      <a:pt x="10684" y="258"/>
                      <a:pt x="9405" y="770"/>
                    </a:cubicBezTo>
                    <a:cubicBezTo>
                      <a:pt x="7874" y="1347"/>
                      <a:pt x="6410" y="2101"/>
                      <a:pt x="5013" y="2966"/>
                    </a:cubicBezTo>
                    <a:cubicBezTo>
                      <a:pt x="4503" y="3298"/>
                      <a:pt x="4015" y="3675"/>
                      <a:pt x="3572" y="4097"/>
                    </a:cubicBezTo>
                    <a:cubicBezTo>
                      <a:pt x="3461" y="4186"/>
                      <a:pt x="3328" y="4252"/>
                      <a:pt x="3172" y="4274"/>
                    </a:cubicBezTo>
                    <a:cubicBezTo>
                      <a:pt x="2352" y="4430"/>
                      <a:pt x="1575" y="4674"/>
                      <a:pt x="777" y="4895"/>
                    </a:cubicBezTo>
                    <a:cubicBezTo>
                      <a:pt x="577" y="4940"/>
                      <a:pt x="422" y="5028"/>
                      <a:pt x="267" y="5139"/>
                    </a:cubicBezTo>
                    <a:cubicBezTo>
                      <a:pt x="23" y="5250"/>
                      <a:pt x="1" y="5561"/>
                      <a:pt x="222" y="5694"/>
                    </a:cubicBezTo>
                    <a:cubicBezTo>
                      <a:pt x="333" y="5783"/>
                      <a:pt x="444" y="5849"/>
                      <a:pt x="577" y="5893"/>
                    </a:cubicBezTo>
                    <a:cubicBezTo>
                      <a:pt x="1065" y="6049"/>
                      <a:pt x="1575" y="6182"/>
                      <a:pt x="2063" y="6270"/>
                    </a:cubicBezTo>
                    <a:cubicBezTo>
                      <a:pt x="2396" y="6315"/>
                      <a:pt x="2396" y="6315"/>
                      <a:pt x="2285" y="6647"/>
                    </a:cubicBezTo>
                    <a:cubicBezTo>
                      <a:pt x="2196" y="6891"/>
                      <a:pt x="2108" y="7158"/>
                      <a:pt x="2063" y="7446"/>
                    </a:cubicBezTo>
                    <a:cubicBezTo>
                      <a:pt x="2041" y="7601"/>
                      <a:pt x="2041" y="7756"/>
                      <a:pt x="2174" y="7845"/>
                    </a:cubicBezTo>
                    <a:cubicBezTo>
                      <a:pt x="2252" y="7901"/>
                      <a:pt x="2341" y="7928"/>
                      <a:pt x="2429" y="7928"/>
                    </a:cubicBezTo>
                    <a:cubicBezTo>
                      <a:pt x="2518" y="7928"/>
                      <a:pt x="2607" y="7901"/>
                      <a:pt x="2684" y="7845"/>
                    </a:cubicBezTo>
                    <a:cubicBezTo>
                      <a:pt x="2906" y="7712"/>
                      <a:pt x="3084" y="7535"/>
                      <a:pt x="3239" y="7313"/>
                    </a:cubicBezTo>
                    <a:cubicBezTo>
                      <a:pt x="3572" y="6869"/>
                      <a:pt x="3860" y="6404"/>
                      <a:pt x="4104" y="5893"/>
                    </a:cubicBezTo>
                    <a:cubicBezTo>
                      <a:pt x="4229" y="5628"/>
                      <a:pt x="4266" y="5549"/>
                      <a:pt x="4416" y="5549"/>
                    </a:cubicBezTo>
                    <a:cubicBezTo>
                      <a:pt x="4479" y="5549"/>
                      <a:pt x="4562" y="5563"/>
                      <a:pt x="4680" y="5583"/>
                    </a:cubicBezTo>
                    <a:cubicBezTo>
                      <a:pt x="5767" y="5783"/>
                      <a:pt x="6876" y="5916"/>
                      <a:pt x="7985" y="5960"/>
                    </a:cubicBezTo>
                    <a:cubicBezTo>
                      <a:pt x="8135" y="5967"/>
                      <a:pt x="8286" y="5971"/>
                      <a:pt x="8436" y="5971"/>
                    </a:cubicBezTo>
                    <a:cubicBezTo>
                      <a:pt x="10080" y="5971"/>
                      <a:pt x="11708" y="5527"/>
                      <a:pt x="13131" y="4674"/>
                    </a:cubicBezTo>
                    <a:cubicBezTo>
                      <a:pt x="13185" y="4619"/>
                      <a:pt x="13224" y="4551"/>
                      <a:pt x="13309" y="4551"/>
                    </a:cubicBezTo>
                    <a:cubicBezTo>
                      <a:pt x="13328" y="4551"/>
                      <a:pt x="13350" y="4554"/>
                      <a:pt x="13375" y="4563"/>
                    </a:cubicBezTo>
                    <a:cubicBezTo>
                      <a:pt x="13353" y="4740"/>
                      <a:pt x="13397" y="4918"/>
                      <a:pt x="13508" y="5073"/>
                    </a:cubicBezTo>
                    <a:cubicBezTo>
                      <a:pt x="13550" y="5137"/>
                      <a:pt x="13619" y="5170"/>
                      <a:pt x="13683" y="5170"/>
                    </a:cubicBezTo>
                    <a:cubicBezTo>
                      <a:pt x="13753" y="5170"/>
                      <a:pt x="13817" y="5131"/>
                      <a:pt x="13841" y="5051"/>
                    </a:cubicBezTo>
                    <a:cubicBezTo>
                      <a:pt x="13951" y="4829"/>
                      <a:pt x="14018" y="4607"/>
                      <a:pt x="14018" y="4363"/>
                    </a:cubicBezTo>
                    <a:cubicBezTo>
                      <a:pt x="14040" y="4097"/>
                      <a:pt x="14173" y="3875"/>
                      <a:pt x="14373" y="3720"/>
                    </a:cubicBezTo>
                    <a:cubicBezTo>
                      <a:pt x="15016" y="3165"/>
                      <a:pt x="15571" y="2544"/>
                      <a:pt x="16058" y="1857"/>
                    </a:cubicBezTo>
                    <a:cubicBezTo>
                      <a:pt x="16280" y="1568"/>
                      <a:pt x="16413" y="1236"/>
                      <a:pt x="16435" y="881"/>
                    </a:cubicBezTo>
                    <a:cubicBezTo>
                      <a:pt x="16435" y="504"/>
                      <a:pt x="16369" y="415"/>
                      <a:pt x="15992" y="326"/>
                    </a:cubicBezTo>
                    <a:cubicBezTo>
                      <a:pt x="15138" y="108"/>
                      <a:pt x="14263" y="0"/>
                      <a:pt x="133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5"/>
              <p:cNvSpPr/>
              <p:nvPr/>
            </p:nvSpPr>
            <p:spPr>
              <a:xfrm rot="690462">
                <a:off x="4015850" y="792587"/>
                <a:ext cx="461926" cy="172000"/>
              </a:xfrm>
              <a:custGeom>
                <a:avLst/>
                <a:gdLst/>
                <a:ahLst/>
                <a:cxnLst/>
                <a:rect l="l" t="t" r="r" b="b"/>
                <a:pathLst>
                  <a:path w="18477" h="6880" extrusionOk="0">
                    <a:moveTo>
                      <a:pt x="14425" y="1"/>
                    </a:moveTo>
                    <a:cubicBezTo>
                      <a:pt x="14334" y="1"/>
                      <a:pt x="14243" y="2"/>
                      <a:pt x="14151" y="3"/>
                    </a:cubicBezTo>
                    <a:cubicBezTo>
                      <a:pt x="12909" y="26"/>
                      <a:pt x="11689" y="203"/>
                      <a:pt x="10514" y="558"/>
                    </a:cubicBezTo>
                    <a:cubicBezTo>
                      <a:pt x="8828" y="1024"/>
                      <a:pt x="7165" y="1622"/>
                      <a:pt x="5590" y="2399"/>
                    </a:cubicBezTo>
                    <a:cubicBezTo>
                      <a:pt x="5036" y="2665"/>
                      <a:pt x="4481" y="2998"/>
                      <a:pt x="3993" y="3375"/>
                    </a:cubicBezTo>
                    <a:cubicBezTo>
                      <a:pt x="3860" y="3463"/>
                      <a:pt x="3705" y="3508"/>
                      <a:pt x="3527" y="3530"/>
                    </a:cubicBezTo>
                    <a:cubicBezTo>
                      <a:pt x="2618" y="3641"/>
                      <a:pt x="1731" y="3818"/>
                      <a:pt x="844" y="3996"/>
                    </a:cubicBezTo>
                    <a:cubicBezTo>
                      <a:pt x="622" y="4018"/>
                      <a:pt x="444" y="4106"/>
                      <a:pt x="267" y="4195"/>
                    </a:cubicBezTo>
                    <a:cubicBezTo>
                      <a:pt x="23" y="4350"/>
                      <a:pt x="1" y="4506"/>
                      <a:pt x="245" y="4705"/>
                    </a:cubicBezTo>
                    <a:cubicBezTo>
                      <a:pt x="356" y="4794"/>
                      <a:pt x="511" y="4861"/>
                      <a:pt x="666" y="4905"/>
                    </a:cubicBezTo>
                    <a:cubicBezTo>
                      <a:pt x="1199" y="5060"/>
                      <a:pt x="1775" y="5215"/>
                      <a:pt x="2352" y="5326"/>
                    </a:cubicBezTo>
                    <a:cubicBezTo>
                      <a:pt x="2729" y="5393"/>
                      <a:pt x="2729" y="5393"/>
                      <a:pt x="2618" y="5681"/>
                    </a:cubicBezTo>
                    <a:cubicBezTo>
                      <a:pt x="2507" y="5903"/>
                      <a:pt x="2418" y="6147"/>
                      <a:pt x="2374" y="6413"/>
                    </a:cubicBezTo>
                    <a:cubicBezTo>
                      <a:pt x="2308" y="6546"/>
                      <a:pt x="2374" y="6724"/>
                      <a:pt x="2507" y="6790"/>
                    </a:cubicBezTo>
                    <a:cubicBezTo>
                      <a:pt x="2607" y="6853"/>
                      <a:pt x="2714" y="6880"/>
                      <a:pt x="2820" y="6880"/>
                    </a:cubicBezTo>
                    <a:cubicBezTo>
                      <a:pt x="2902" y="6880"/>
                      <a:pt x="2984" y="6864"/>
                      <a:pt x="3062" y="6835"/>
                    </a:cubicBezTo>
                    <a:cubicBezTo>
                      <a:pt x="3306" y="6701"/>
                      <a:pt x="3505" y="6546"/>
                      <a:pt x="3683" y="6347"/>
                    </a:cubicBezTo>
                    <a:cubicBezTo>
                      <a:pt x="4037" y="5970"/>
                      <a:pt x="4370" y="5526"/>
                      <a:pt x="4636" y="5060"/>
                    </a:cubicBezTo>
                    <a:cubicBezTo>
                      <a:pt x="4755" y="4824"/>
                      <a:pt x="4794" y="4755"/>
                      <a:pt x="4945" y="4755"/>
                    </a:cubicBezTo>
                    <a:cubicBezTo>
                      <a:pt x="5021" y="4755"/>
                      <a:pt x="5124" y="4772"/>
                      <a:pt x="5280" y="4794"/>
                    </a:cubicBezTo>
                    <a:cubicBezTo>
                      <a:pt x="6522" y="5038"/>
                      <a:pt x="7764" y="5215"/>
                      <a:pt x="9028" y="5304"/>
                    </a:cubicBezTo>
                    <a:cubicBezTo>
                      <a:pt x="9372" y="5335"/>
                      <a:pt x="9718" y="5351"/>
                      <a:pt x="10063" y="5351"/>
                    </a:cubicBezTo>
                    <a:cubicBezTo>
                      <a:pt x="11693" y="5351"/>
                      <a:pt x="13315" y="5006"/>
                      <a:pt x="14817" y="4328"/>
                    </a:cubicBezTo>
                    <a:cubicBezTo>
                      <a:pt x="14867" y="4278"/>
                      <a:pt x="14941" y="4253"/>
                      <a:pt x="15022" y="4253"/>
                    </a:cubicBezTo>
                    <a:cubicBezTo>
                      <a:pt x="15049" y="4253"/>
                      <a:pt x="15077" y="4256"/>
                      <a:pt x="15105" y="4262"/>
                    </a:cubicBezTo>
                    <a:cubicBezTo>
                      <a:pt x="15083" y="4439"/>
                      <a:pt x="15149" y="4617"/>
                      <a:pt x="15282" y="4750"/>
                    </a:cubicBezTo>
                    <a:cubicBezTo>
                      <a:pt x="15349" y="4816"/>
                      <a:pt x="15415" y="4850"/>
                      <a:pt x="15479" y="4850"/>
                    </a:cubicBezTo>
                    <a:cubicBezTo>
                      <a:pt x="15543" y="4850"/>
                      <a:pt x="15604" y="4816"/>
                      <a:pt x="15659" y="4750"/>
                    </a:cubicBezTo>
                    <a:cubicBezTo>
                      <a:pt x="15770" y="4550"/>
                      <a:pt x="15837" y="4328"/>
                      <a:pt x="15837" y="4106"/>
                    </a:cubicBezTo>
                    <a:cubicBezTo>
                      <a:pt x="15859" y="3863"/>
                      <a:pt x="15992" y="3641"/>
                      <a:pt x="16214" y="3530"/>
                    </a:cubicBezTo>
                    <a:cubicBezTo>
                      <a:pt x="16901" y="3064"/>
                      <a:pt x="17545" y="2510"/>
                      <a:pt x="18077" y="1866"/>
                    </a:cubicBezTo>
                    <a:cubicBezTo>
                      <a:pt x="18321" y="1622"/>
                      <a:pt x="18454" y="1312"/>
                      <a:pt x="18476" y="979"/>
                    </a:cubicBezTo>
                    <a:cubicBezTo>
                      <a:pt x="18476" y="624"/>
                      <a:pt x="18387" y="536"/>
                      <a:pt x="17966" y="425"/>
                    </a:cubicBezTo>
                    <a:cubicBezTo>
                      <a:pt x="16812" y="136"/>
                      <a:pt x="15620" y="1"/>
                      <a:pt x="144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5"/>
              <p:cNvSpPr/>
              <p:nvPr/>
            </p:nvSpPr>
            <p:spPr>
              <a:xfrm rot="690462">
                <a:off x="3914217" y="637942"/>
                <a:ext cx="320526" cy="259251"/>
              </a:xfrm>
              <a:custGeom>
                <a:avLst/>
                <a:gdLst/>
                <a:ahLst/>
                <a:cxnLst/>
                <a:rect l="l" t="t" r="r" b="b"/>
                <a:pathLst>
                  <a:path w="12821" h="10370" extrusionOk="0">
                    <a:moveTo>
                      <a:pt x="11104" y="0"/>
                    </a:moveTo>
                    <a:cubicBezTo>
                      <a:pt x="10728" y="0"/>
                      <a:pt x="10353" y="45"/>
                      <a:pt x="9982" y="133"/>
                    </a:cubicBezTo>
                    <a:cubicBezTo>
                      <a:pt x="9072" y="333"/>
                      <a:pt x="8229" y="710"/>
                      <a:pt x="7498" y="1264"/>
                    </a:cubicBezTo>
                    <a:cubicBezTo>
                      <a:pt x="6211" y="2129"/>
                      <a:pt x="5036" y="3127"/>
                      <a:pt x="3971" y="4236"/>
                    </a:cubicBezTo>
                    <a:cubicBezTo>
                      <a:pt x="3550" y="4680"/>
                      <a:pt x="3150" y="5168"/>
                      <a:pt x="2796" y="5678"/>
                    </a:cubicBezTo>
                    <a:cubicBezTo>
                      <a:pt x="2707" y="5811"/>
                      <a:pt x="2596" y="5900"/>
                      <a:pt x="2485" y="5944"/>
                    </a:cubicBezTo>
                    <a:cubicBezTo>
                      <a:pt x="1842" y="6188"/>
                      <a:pt x="1221" y="6543"/>
                      <a:pt x="600" y="6876"/>
                    </a:cubicBezTo>
                    <a:cubicBezTo>
                      <a:pt x="445" y="6942"/>
                      <a:pt x="311" y="7053"/>
                      <a:pt x="201" y="7208"/>
                    </a:cubicBezTo>
                    <a:cubicBezTo>
                      <a:pt x="23" y="7364"/>
                      <a:pt x="1" y="7652"/>
                      <a:pt x="134" y="7852"/>
                    </a:cubicBezTo>
                    <a:cubicBezTo>
                      <a:pt x="201" y="7940"/>
                      <a:pt x="289" y="8029"/>
                      <a:pt x="400" y="8051"/>
                    </a:cubicBezTo>
                    <a:cubicBezTo>
                      <a:pt x="755" y="8206"/>
                      <a:pt x="1110" y="8317"/>
                      <a:pt x="1509" y="8406"/>
                    </a:cubicBezTo>
                    <a:cubicBezTo>
                      <a:pt x="1753" y="8450"/>
                      <a:pt x="1753" y="8450"/>
                      <a:pt x="1642" y="8827"/>
                    </a:cubicBezTo>
                    <a:cubicBezTo>
                      <a:pt x="1554" y="9138"/>
                      <a:pt x="1465" y="9471"/>
                      <a:pt x="1398" y="9803"/>
                    </a:cubicBezTo>
                    <a:cubicBezTo>
                      <a:pt x="1354" y="9959"/>
                      <a:pt x="1376" y="10136"/>
                      <a:pt x="1465" y="10291"/>
                    </a:cubicBezTo>
                    <a:cubicBezTo>
                      <a:pt x="1516" y="10342"/>
                      <a:pt x="1571" y="10370"/>
                      <a:pt x="1629" y="10370"/>
                    </a:cubicBezTo>
                    <a:cubicBezTo>
                      <a:pt x="1698" y="10370"/>
                      <a:pt x="1770" y="10331"/>
                      <a:pt x="1842" y="10247"/>
                    </a:cubicBezTo>
                    <a:cubicBezTo>
                      <a:pt x="2019" y="10047"/>
                      <a:pt x="2175" y="9826"/>
                      <a:pt x="2308" y="9582"/>
                    </a:cubicBezTo>
                    <a:cubicBezTo>
                      <a:pt x="2596" y="9005"/>
                      <a:pt x="2862" y="8406"/>
                      <a:pt x="3084" y="7785"/>
                    </a:cubicBezTo>
                    <a:cubicBezTo>
                      <a:pt x="3197" y="7447"/>
                      <a:pt x="3227" y="7354"/>
                      <a:pt x="3346" y="7354"/>
                    </a:cubicBezTo>
                    <a:cubicBezTo>
                      <a:pt x="3391" y="7354"/>
                      <a:pt x="3448" y="7368"/>
                      <a:pt x="3527" y="7386"/>
                    </a:cubicBezTo>
                    <a:cubicBezTo>
                      <a:pt x="4246" y="7522"/>
                      <a:pt x="4981" y="7590"/>
                      <a:pt x="5703" y="7590"/>
                    </a:cubicBezTo>
                    <a:cubicBezTo>
                      <a:pt x="5806" y="7590"/>
                      <a:pt x="5909" y="7588"/>
                      <a:pt x="6012" y="7585"/>
                    </a:cubicBezTo>
                    <a:cubicBezTo>
                      <a:pt x="7409" y="7519"/>
                      <a:pt x="8740" y="6898"/>
                      <a:pt x="10026" y="5656"/>
                    </a:cubicBezTo>
                    <a:cubicBezTo>
                      <a:pt x="10046" y="5595"/>
                      <a:pt x="10103" y="5498"/>
                      <a:pt x="10180" y="5498"/>
                    </a:cubicBezTo>
                    <a:cubicBezTo>
                      <a:pt x="10188" y="5498"/>
                      <a:pt x="10196" y="5499"/>
                      <a:pt x="10203" y="5501"/>
                    </a:cubicBezTo>
                    <a:cubicBezTo>
                      <a:pt x="10181" y="5722"/>
                      <a:pt x="10203" y="5922"/>
                      <a:pt x="10270" y="6122"/>
                    </a:cubicBezTo>
                    <a:cubicBezTo>
                      <a:pt x="10300" y="6192"/>
                      <a:pt x="10339" y="6225"/>
                      <a:pt x="10381" y="6225"/>
                    </a:cubicBezTo>
                    <a:cubicBezTo>
                      <a:pt x="10432" y="6225"/>
                      <a:pt x="10487" y="6175"/>
                      <a:pt x="10536" y="6077"/>
                    </a:cubicBezTo>
                    <a:cubicBezTo>
                      <a:pt x="10625" y="5789"/>
                      <a:pt x="10691" y="5501"/>
                      <a:pt x="10714" y="5212"/>
                    </a:cubicBezTo>
                    <a:cubicBezTo>
                      <a:pt x="10736" y="4924"/>
                      <a:pt x="10847" y="4658"/>
                      <a:pt x="11024" y="4414"/>
                    </a:cubicBezTo>
                    <a:cubicBezTo>
                      <a:pt x="11579" y="3682"/>
                      <a:pt x="12044" y="2883"/>
                      <a:pt x="12444" y="2063"/>
                    </a:cubicBezTo>
                    <a:cubicBezTo>
                      <a:pt x="12643" y="1686"/>
                      <a:pt x="12776" y="1264"/>
                      <a:pt x="12798" y="843"/>
                    </a:cubicBezTo>
                    <a:cubicBezTo>
                      <a:pt x="12821" y="399"/>
                      <a:pt x="12776" y="288"/>
                      <a:pt x="12532" y="222"/>
                    </a:cubicBezTo>
                    <a:cubicBezTo>
                      <a:pt x="12061" y="73"/>
                      <a:pt x="11582" y="0"/>
                      <a:pt x="111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5"/>
              <p:cNvSpPr/>
              <p:nvPr/>
            </p:nvSpPr>
            <p:spPr>
              <a:xfrm rot="690462">
                <a:off x="4256353" y="663988"/>
                <a:ext cx="460801" cy="175100"/>
              </a:xfrm>
              <a:custGeom>
                <a:avLst/>
                <a:gdLst/>
                <a:ahLst/>
                <a:cxnLst/>
                <a:rect l="l" t="t" r="r" b="b"/>
                <a:pathLst>
                  <a:path w="18432" h="7004" extrusionOk="0">
                    <a:moveTo>
                      <a:pt x="14566" y="1"/>
                    </a:moveTo>
                    <a:cubicBezTo>
                      <a:pt x="14406" y="1"/>
                      <a:pt x="14245" y="3"/>
                      <a:pt x="14084" y="9"/>
                    </a:cubicBezTo>
                    <a:cubicBezTo>
                      <a:pt x="12864" y="31"/>
                      <a:pt x="11644" y="231"/>
                      <a:pt x="10469" y="586"/>
                    </a:cubicBezTo>
                    <a:cubicBezTo>
                      <a:pt x="8783" y="1074"/>
                      <a:pt x="7142" y="1717"/>
                      <a:pt x="5567" y="2493"/>
                    </a:cubicBezTo>
                    <a:cubicBezTo>
                      <a:pt x="4991" y="2759"/>
                      <a:pt x="4458" y="3092"/>
                      <a:pt x="3970" y="3469"/>
                    </a:cubicBezTo>
                    <a:cubicBezTo>
                      <a:pt x="3837" y="3580"/>
                      <a:pt x="3682" y="3624"/>
                      <a:pt x="3527" y="3646"/>
                    </a:cubicBezTo>
                    <a:cubicBezTo>
                      <a:pt x="2595" y="3757"/>
                      <a:pt x="1708" y="3957"/>
                      <a:pt x="821" y="4134"/>
                    </a:cubicBezTo>
                    <a:cubicBezTo>
                      <a:pt x="621" y="4156"/>
                      <a:pt x="422" y="4245"/>
                      <a:pt x="244" y="4334"/>
                    </a:cubicBezTo>
                    <a:cubicBezTo>
                      <a:pt x="0" y="4489"/>
                      <a:pt x="0" y="4667"/>
                      <a:pt x="222" y="4844"/>
                    </a:cubicBezTo>
                    <a:cubicBezTo>
                      <a:pt x="355" y="4933"/>
                      <a:pt x="488" y="4999"/>
                      <a:pt x="643" y="5044"/>
                    </a:cubicBezTo>
                    <a:cubicBezTo>
                      <a:pt x="1198" y="5199"/>
                      <a:pt x="1775" y="5332"/>
                      <a:pt x="2329" y="5443"/>
                    </a:cubicBezTo>
                    <a:cubicBezTo>
                      <a:pt x="2728" y="5509"/>
                      <a:pt x="2728" y="5509"/>
                      <a:pt x="2617" y="5798"/>
                    </a:cubicBezTo>
                    <a:cubicBezTo>
                      <a:pt x="2506" y="6020"/>
                      <a:pt x="2418" y="6286"/>
                      <a:pt x="2373" y="6530"/>
                    </a:cubicBezTo>
                    <a:cubicBezTo>
                      <a:pt x="2329" y="6685"/>
                      <a:pt x="2373" y="6840"/>
                      <a:pt x="2529" y="6929"/>
                    </a:cubicBezTo>
                    <a:cubicBezTo>
                      <a:pt x="2611" y="6976"/>
                      <a:pt x="2711" y="7004"/>
                      <a:pt x="2814" y="7004"/>
                    </a:cubicBezTo>
                    <a:cubicBezTo>
                      <a:pt x="2906" y="7004"/>
                      <a:pt x="2999" y="6981"/>
                      <a:pt x="3083" y="6929"/>
                    </a:cubicBezTo>
                    <a:cubicBezTo>
                      <a:pt x="3327" y="6818"/>
                      <a:pt x="3527" y="6663"/>
                      <a:pt x="3682" y="6463"/>
                    </a:cubicBezTo>
                    <a:cubicBezTo>
                      <a:pt x="4059" y="6064"/>
                      <a:pt x="4370" y="5642"/>
                      <a:pt x="4636" y="5177"/>
                    </a:cubicBezTo>
                    <a:cubicBezTo>
                      <a:pt x="4759" y="4929"/>
                      <a:pt x="4797" y="4854"/>
                      <a:pt x="4966" y="4854"/>
                    </a:cubicBezTo>
                    <a:cubicBezTo>
                      <a:pt x="5040" y="4854"/>
                      <a:pt x="5138" y="4868"/>
                      <a:pt x="5279" y="4888"/>
                    </a:cubicBezTo>
                    <a:cubicBezTo>
                      <a:pt x="6521" y="5110"/>
                      <a:pt x="7763" y="5265"/>
                      <a:pt x="9027" y="5354"/>
                    </a:cubicBezTo>
                    <a:cubicBezTo>
                      <a:pt x="9330" y="5378"/>
                      <a:pt x="9632" y="5390"/>
                      <a:pt x="9935" y="5390"/>
                    </a:cubicBezTo>
                    <a:cubicBezTo>
                      <a:pt x="11608" y="5390"/>
                      <a:pt x="13272" y="5029"/>
                      <a:pt x="14794" y="4334"/>
                    </a:cubicBezTo>
                    <a:cubicBezTo>
                      <a:pt x="14867" y="4279"/>
                      <a:pt x="14940" y="4239"/>
                      <a:pt x="15025" y="4239"/>
                    </a:cubicBezTo>
                    <a:cubicBezTo>
                      <a:pt x="15043" y="4239"/>
                      <a:pt x="15062" y="4241"/>
                      <a:pt x="15082" y="4245"/>
                    </a:cubicBezTo>
                    <a:cubicBezTo>
                      <a:pt x="15082" y="4423"/>
                      <a:pt x="15149" y="4600"/>
                      <a:pt x="15260" y="4733"/>
                    </a:cubicBezTo>
                    <a:cubicBezTo>
                      <a:pt x="15304" y="4800"/>
                      <a:pt x="15376" y="4833"/>
                      <a:pt x="15448" y="4833"/>
                    </a:cubicBezTo>
                    <a:cubicBezTo>
                      <a:pt x="15520" y="4833"/>
                      <a:pt x="15592" y="4800"/>
                      <a:pt x="15637" y="4733"/>
                    </a:cubicBezTo>
                    <a:cubicBezTo>
                      <a:pt x="15770" y="4534"/>
                      <a:pt x="15814" y="4312"/>
                      <a:pt x="15814" y="4090"/>
                    </a:cubicBezTo>
                    <a:cubicBezTo>
                      <a:pt x="15836" y="3846"/>
                      <a:pt x="15969" y="3624"/>
                      <a:pt x="16191" y="3513"/>
                    </a:cubicBezTo>
                    <a:cubicBezTo>
                      <a:pt x="16879" y="3025"/>
                      <a:pt x="17500" y="2471"/>
                      <a:pt x="18054" y="1850"/>
                    </a:cubicBezTo>
                    <a:cubicBezTo>
                      <a:pt x="18276" y="1606"/>
                      <a:pt x="18409" y="1273"/>
                      <a:pt x="18431" y="940"/>
                    </a:cubicBezTo>
                    <a:cubicBezTo>
                      <a:pt x="18409" y="586"/>
                      <a:pt x="18320" y="497"/>
                      <a:pt x="17921" y="408"/>
                    </a:cubicBezTo>
                    <a:cubicBezTo>
                      <a:pt x="16815" y="136"/>
                      <a:pt x="15692" y="1"/>
                      <a:pt x="14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5"/>
              <p:cNvSpPr/>
              <p:nvPr/>
            </p:nvSpPr>
            <p:spPr>
              <a:xfrm rot="690462">
                <a:off x="4235302" y="1018350"/>
                <a:ext cx="562826" cy="193025"/>
              </a:xfrm>
              <a:custGeom>
                <a:avLst/>
                <a:gdLst/>
                <a:ahLst/>
                <a:cxnLst/>
                <a:rect l="l" t="t" r="r" b="b"/>
                <a:pathLst>
                  <a:path w="22513" h="7721" extrusionOk="0">
                    <a:moveTo>
                      <a:pt x="16671" y="0"/>
                    </a:moveTo>
                    <a:cubicBezTo>
                      <a:pt x="15410" y="0"/>
                      <a:pt x="14155" y="158"/>
                      <a:pt x="12931" y="459"/>
                    </a:cubicBezTo>
                    <a:cubicBezTo>
                      <a:pt x="10846" y="947"/>
                      <a:pt x="8828" y="1590"/>
                      <a:pt x="6876" y="2433"/>
                    </a:cubicBezTo>
                    <a:cubicBezTo>
                      <a:pt x="6166" y="2721"/>
                      <a:pt x="5501" y="3098"/>
                      <a:pt x="4880" y="3520"/>
                    </a:cubicBezTo>
                    <a:cubicBezTo>
                      <a:pt x="4702" y="3631"/>
                      <a:pt x="4525" y="3697"/>
                      <a:pt x="4325" y="3697"/>
                    </a:cubicBezTo>
                    <a:cubicBezTo>
                      <a:pt x="3216" y="3786"/>
                      <a:pt x="2130" y="3963"/>
                      <a:pt x="1021" y="4119"/>
                    </a:cubicBezTo>
                    <a:cubicBezTo>
                      <a:pt x="777" y="4141"/>
                      <a:pt x="533" y="4230"/>
                      <a:pt x="333" y="4340"/>
                    </a:cubicBezTo>
                    <a:cubicBezTo>
                      <a:pt x="22" y="4496"/>
                      <a:pt x="0" y="4695"/>
                      <a:pt x="266" y="4939"/>
                    </a:cubicBezTo>
                    <a:cubicBezTo>
                      <a:pt x="422" y="5050"/>
                      <a:pt x="577" y="5139"/>
                      <a:pt x="754" y="5205"/>
                    </a:cubicBezTo>
                    <a:cubicBezTo>
                      <a:pt x="1420" y="5449"/>
                      <a:pt x="2085" y="5649"/>
                      <a:pt x="2773" y="5804"/>
                    </a:cubicBezTo>
                    <a:cubicBezTo>
                      <a:pt x="3238" y="5893"/>
                      <a:pt x="3238" y="5915"/>
                      <a:pt x="3083" y="6248"/>
                    </a:cubicBezTo>
                    <a:cubicBezTo>
                      <a:pt x="2928" y="6514"/>
                      <a:pt x="2817" y="6825"/>
                      <a:pt x="2728" y="7113"/>
                    </a:cubicBezTo>
                    <a:cubicBezTo>
                      <a:pt x="2662" y="7290"/>
                      <a:pt x="2728" y="7490"/>
                      <a:pt x="2906" y="7601"/>
                    </a:cubicBezTo>
                    <a:cubicBezTo>
                      <a:pt x="3026" y="7681"/>
                      <a:pt x="3161" y="7721"/>
                      <a:pt x="3303" y="7721"/>
                    </a:cubicBezTo>
                    <a:cubicBezTo>
                      <a:pt x="3398" y="7721"/>
                      <a:pt x="3496" y="7703"/>
                      <a:pt x="3593" y="7667"/>
                    </a:cubicBezTo>
                    <a:cubicBezTo>
                      <a:pt x="3859" y="7534"/>
                      <a:pt x="4126" y="7357"/>
                      <a:pt x="4347" y="7135"/>
                    </a:cubicBezTo>
                    <a:cubicBezTo>
                      <a:pt x="4813" y="6669"/>
                      <a:pt x="5235" y="6181"/>
                      <a:pt x="5589" y="5627"/>
                    </a:cubicBezTo>
                    <a:cubicBezTo>
                      <a:pt x="5740" y="5366"/>
                      <a:pt x="5798" y="5275"/>
                      <a:pt x="5946" y="5275"/>
                    </a:cubicBezTo>
                    <a:cubicBezTo>
                      <a:pt x="6037" y="5275"/>
                      <a:pt x="6163" y="5310"/>
                      <a:pt x="6366" y="5361"/>
                    </a:cubicBezTo>
                    <a:cubicBezTo>
                      <a:pt x="7852" y="5693"/>
                      <a:pt x="9360" y="5982"/>
                      <a:pt x="10868" y="6159"/>
                    </a:cubicBezTo>
                    <a:cubicBezTo>
                      <a:pt x="11496" y="6246"/>
                      <a:pt x="12126" y="6289"/>
                      <a:pt x="12753" y="6289"/>
                    </a:cubicBezTo>
                    <a:cubicBezTo>
                      <a:pt x="14519" y="6289"/>
                      <a:pt x="16268" y="5949"/>
                      <a:pt x="17921" y="5294"/>
                    </a:cubicBezTo>
                    <a:cubicBezTo>
                      <a:pt x="17994" y="5239"/>
                      <a:pt x="18097" y="5200"/>
                      <a:pt x="18193" y="5200"/>
                    </a:cubicBezTo>
                    <a:cubicBezTo>
                      <a:pt x="18214" y="5200"/>
                      <a:pt x="18234" y="5202"/>
                      <a:pt x="18254" y="5205"/>
                    </a:cubicBezTo>
                    <a:cubicBezTo>
                      <a:pt x="18232" y="5427"/>
                      <a:pt x="18298" y="5649"/>
                      <a:pt x="18453" y="5826"/>
                    </a:cubicBezTo>
                    <a:cubicBezTo>
                      <a:pt x="18509" y="5904"/>
                      <a:pt x="18592" y="5943"/>
                      <a:pt x="18675" y="5943"/>
                    </a:cubicBezTo>
                    <a:cubicBezTo>
                      <a:pt x="18758" y="5943"/>
                      <a:pt x="18842" y="5904"/>
                      <a:pt x="18897" y="5826"/>
                    </a:cubicBezTo>
                    <a:cubicBezTo>
                      <a:pt x="19052" y="5582"/>
                      <a:pt x="19141" y="5316"/>
                      <a:pt x="19163" y="5050"/>
                    </a:cubicBezTo>
                    <a:cubicBezTo>
                      <a:pt x="19208" y="4762"/>
                      <a:pt x="19385" y="4496"/>
                      <a:pt x="19651" y="4363"/>
                    </a:cubicBezTo>
                    <a:cubicBezTo>
                      <a:pt x="20516" y="3830"/>
                      <a:pt x="21292" y="3209"/>
                      <a:pt x="22002" y="2477"/>
                    </a:cubicBezTo>
                    <a:cubicBezTo>
                      <a:pt x="22290" y="2189"/>
                      <a:pt x="22468" y="1812"/>
                      <a:pt x="22512" y="1413"/>
                    </a:cubicBezTo>
                    <a:cubicBezTo>
                      <a:pt x="22512" y="991"/>
                      <a:pt x="22424" y="858"/>
                      <a:pt x="21936" y="725"/>
                    </a:cubicBezTo>
                    <a:cubicBezTo>
                      <a:pt x="20427" y="282"/>
                      <a:pt x="18897" y="38"/>
                      <a:pt x="17344" y="15"/>
                    </a:cubicBezTo>
                    <a:cubicBezTo>
                      <a:pt x="17120" y="5"/>
                      <a:pt x="16895" y="0"/>
                      <a:pt x="166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5"/>
              <p:cNvSpPr/>
              <p:nvPr/>
            </p:nvSpPr>
            <p:spPr>
              <a:xfrm rot="4532062">
                <a:off x="2752534" y="-6128"/>
                <a:ext cx="394826" cy="219101"/>
              </a:xfrm>
              <a:custGeom>
                <a:avLst/>
                <a:gdLst/>
                <a:ahLst/>
                <a:cxnLst/>
                <a:rect l="l" t="t" r="r" b="b"/>
                <a:pathLst>
                  <a:path w="15793" h="8764" extrusionOk="0">
                    <a:moveTo>
                      <a:pt x="14918" y="1"/>
                    </a:moveTo>
                    <a:cubicBezTo>
                      <a:pt x="13830" y="1"/>
                      <a:pt x="12761" y="133"/>
                      <a:pt x="11711" y="380"/>
                    </a:cubicBezTo>
                    <a:cubicBezTo>
                      <a:pt x="10602" y="646"/>
                      <a:pt x="9560" y="1045"/>
                      <a:pt x="8584" y="1578"/>
                    </a:cubicBezTo>
                    <a:cubicBezTo>
                      <a:pt x="7165" y="2332"/>
                      <a:pt x="5834" y="3219"/>
                      <a:pt x="4570" y="4217"/>
                    </a:cubicBezTo>
                    <a:cubicBezTo>
                      <a:pt x="4126" y="4550"/>
                      <a:pt x="3705" y="4949"/>
                      <a:pt x="3328" y="5393"/>
                    </a:cubicBezTo>
                    <a:cubicBezTo>
                      <a:pt x="3239" y="5504"/>
                      <a:pt x="3106" y="5570"/>
                      <a:pt x="2973" y="5614"/>
                    </a:cubicBezTo>
                    <a:cubicBezTo>
                      <a:pt x="2174" y="5903"/>
                      <a:pt x="1420" y="6235"/>
                      <a:pt x="666" y="6568"/>
                    </a:cubicBezTo>
                    <a:cubicBezTo>
                      <a:pt x="489" y="6635"/>
                      <a:pt x="333" y="6746"/>
                      <a:pt x="178" y="6856"/>
                    </a:cubicBezTo>
                    <a:cubicBezTo>
                      <a:pt x="1" y="7034"/>
                      <a:pt x="23" y="7189"/>
                      <a:pt x="267" y="7322"/>
                    </a:cubicBezTo>
                    <a:cubicBezTo>
                      <a:pt x="400" y="7367"/>
                      <a:pt x="533" y="7411"/>
                      <a:pt x="688" y="7411"/>
                    </a:cubicBezTo>
                    <a:cubicBezTo>
                      <a:pt x="1062" y="7443"/>
                      <a:pt x="1447" y="7464"/>
                      <a:pt x="1836" y="7464"/>
                    </a:cubicBezTo>
                    <a:cubicBezTo>
                      <a:pt x="1978" y="7464"/>
                      <a:pt x="2120" y="7461"/>
                      <a:pt x="2263" y="7455"/>
                    </a:cubicBezTo>
                    <a:cubicBezTo>
                      <a:pt x="2326" y="7451"/>
                      <a:pt x="2378" y="7449"/>
                      <a:pt x="2421" y="7449"/>
                    </a:cubicBezTo>
                    <a:cubicBezTo>
                      <a:pt x="2616" y="7449"/>
                      <a:pt x="2610" y="7503"/>
                      <a:pt x="2573" y="7721"/>
                    </a:cubicBezTo>
                    <a:cubicBezTo>
                      <a:pt x="2507" y="7943"/>
                      <a:pt x="2485" y="8187"/>
                      <a:pt x="2485" y="8409"/>
                    </a:cubicBezTo>
                    <a:cubicBezTo>
                      <a:pt x="2485" y="8564"/>
                      <a:pt x="2573" y="8697"/>
                      <a:pt x="2707" y="8742"/>
                    </a:cubicBezTo>
                    <a:cubicBezTo>
                      <a:pt x="2763" y="8756"/>
                      <a:pt x="2819" y="8763"/>
                      <a:pt x="2874" y="8763"/>
                    </a:cubicBezTo>
                    <a:cubicBezTo>
                      <a:pt x="2994" y="8763"/>
                      <a:pt x="3111" y="8729"/>
                      <a:pt x="3217" y="8653"/>
                    </a:cubicBezTo>
                    <a:cubicBezTo>
                      <a:pt x="3394" y="8498"/>
                      <a:pt x="3549" y="8320"/>
                      <a:pt x="3660" y="8098"/>
                    </a:cubicBezTo>
                    <a:cubicBezTo>
                      <a:pt x="3904" y="7699"/>
                      <a:pt x="4104" y="7234"/>
                      <a:pt x="4259" y="6768"/>
                    </a:cubicBezTo>
                    <a:cubicBezTo>
                      <a:pt x="4348" y="6413"/>
                      <a:pt x="4348" y="6435"/>
                      <a:pt x="4769" y="6413"/>
                    </a:cubicBezTo>
                    <a:cubicBezTo>
                      <a:pt x="5923" y="6391"/>
                      <a:pt x="7054" y="6280"/>
                      <a:pt x="8207" y="6125"/>
                    </a:cubicBezTo>
                    <a:cubicBezTo>
                      <a:pt x="9981" y="5881"/>
                      <a:pt x="11689" y="5193"/>
                      <a:pt x="13153" y="4106"/>
                    </a:cubicBezTo>
                    <a:cubicBezTo>
                      <a:pt x="13220" y="4062"/>
                      <a:pt x="13264" y="3973"/>
                      <a:pt x="13397" y="3973"/>
                    </a:cubicBezTo>
                    <a:cubicBezTo>
                      <a:pt x="13419" y="4151"/>
                      <a:pt x="13508" y="4284"/>
                      <a:pt x="13641" y="4395"/>
                    </a:cubicBezTo>
                    <a:cubicBezTo>
                      <a:pt x="13680" y="4426"/>
                      <a:pt x="13728" y="4441"/>
                      <a:pt x="13775" y="4441"/>
                    </a:cubicBezTo>
                    <a:cubicBezTo>
                      <a:pt x="13861" y="4441"/>
                      <a:pt x="13945" y="4392"/>
                      <a:pt x="13974" y="4306"/>
                    </a:cubicBezTo>
                    <a:cubicBezTo>
                      <a:pt x="14040" y="4106"/>
                      <a:pt x="14062" y="3884"/>
                      <a:pt x="14018" y="3685"/>
                    </a:cubicBezTo>
                    <a:cubicBezTo>
                      <a:pt x="13974" y="3463"/>
                      <a:pt x="14062" y="3241"/>
                      <a:pt x="14240" y="3108"/>
                    </a:cubicBezTo>
                    <a:cubicBezTo>
                      <a:pt x="14750" y="2554"/>
                      <a:pt x="15193" y="1933"/>
                      <a:pt x="15571" y="1267"/>
                    </a:cubicBezTo>
                    <a:cubicBezTo>
                      <a:pt x="15726" y="1001"/>
                      <a:pt x="15792" y="691"/>
                      <a:pt x="15726" y="380"/>
                    </a:cubicBezTo>
                    <a:cubicBezTo>
                      <a:pt x="15637" y="92"/>
                      <a:pt x="15571" y="25"/>
                      <a:pt x="15171" y="3"/>
                    </a:cubicBezTo>
                    <a:cubicBezTo>
                      <a:pt x="15087" y="1"/>
                      <a:pt x="15003" y="1"/>
                      <a:pt x="149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5"/>
              <p:cNvSpPr/>
              <p:nvPr/>
            </p:nvSpPr>
            <p:spPr>
              <a:xfrm rot="4532062">
                <a:off x="3067698" y="223060"/>
                <a:ext cx="345451" cy="233376"/>
              </a:xfrm>
              <a:custGeom>
                <a:avLst/>
                <a:gdLst/>
                <a:ahLst/>
                <a:cxnLst/>
                <a:rect l="l" t="t" r="r" b="b"/>
                <a:pathLst>
                  <a:path w="13818" h="9335" extrusionOk="0">
                    <a:moveTo>
                      <a:pt x="12849" y="0"/>
                    </a:moveTo>
                    <a:cubicBezTo>
                      <a:pt x="11958" y="0"/>
                      <a:pt x="11083" y="120"/>
                      <a:pt x="10225" y="387"/>
                    </a:cubicBezTo>
                    <a:cubicBezTo>
                      <a:pt x="9249" y="653"/>
                      <a:pt x="8339" y="1074"/>
                      <a:pt x="7497" y="1651"/>
                    </a:cubicBezTo>
                    <a:cubicBezTo>
                      <a:pt x="6255" y="2472"/>
                      <a:pt x="5079" y="3403"/>
                      <a:pt x="4014" y="4446"/>
                    </a:cubicBezTo>
                    <a:cubicBezTo>
                      <a:pt x="3615" y="4823"/>
                      <a:pt x="3238" y="5244"/>
                      <a:pt x="2928" y="5710"/>
                    </a:cubicBezTo>
                    <a:cubicBezTo>
                      <a:pt x="2861" y="5821"/>
                      <a:pt x="2728" y="5910"/>
                      <a:pt x="2617" y="5954"/>
                    </a:cubicBezTo>
                    <a:cubicBezTo>
                      <a:pt x="1930" y="6242"/>
                      <a:pt x="1264" y="6619"/>
                      <a:pt x="599" y="6952"/>
                    </a:cubicBezTo>
                    <a:cubicBezTo>
                      <a:pt x="444" y="7041"/>
                      <a:pt x="288" y="7152"/>
                      <a:pt x="177" y="7285"/>
                    </a:cubicBezTo>
                    <a:cubicBezTo>
                      <a:pt x="0" y="7418"/>
                      <a:pt x="44" y="7684"/>
                      <a:pt x="244" y="7773"/>
                    </a:cubicBezTo>
                    <a:cubicBezTo>
                      <a:pt x="355" y="7817"/>
                      <a:pt x="488" y="7861"/>
                      <a:pt x="621" y="7861"/>
                    </a:cubicBezTo>
                    <a:cubicBezTo>
                      <a:pt x="954" y="7911"/>
                      <a:pt x="1299" y="7936"/>
                      <a:pt x="1647" y="7936"/>
                    </a:cubicBezTo>
                    <a:cubicBezTo>
                      <a:pt x="1763" y="7936"/>
                      <a:pt x="1880" y="7933"/>
                      <a:pt x="1996" y="7928"/>
                    </a:cubicBezTo>
                    <a:cubicBezTo>
                      <a:pt x="2307" y="7928"/>
                      <a:pt x="2307" y="7928"/>
                      <a:pt x="2284" y="8194"/>
                    </a:cubicBezTo>
                    <a:cubicBezTo>
                      <a:pt x="2240" y="8460"/>
                      <a:pt x="2218" y="8704"/>
                      <a:pt x="2218" y="8970"/>
                    </a:cubicBezTo>
                    <a:cubicBezTo>
                      <a:pt x="2218" y="9103"/>
                      <a:pt x="2262" y="9236"/>
                      <a:pt x="2395" y="9303"/>
                    </a:cubicBezTo>
                    <a:cubicBezTo>
                      <a:pt x="2445" y="9324"/>
                      <a:pt x="2497" y="9334"/>
                      <a:pt x="2549" y="9334"/>
                    </a:cubicBezTo>
                    <a:cubicBezTo>
                      <a:pt x="2660" y="9334"/>
                      <a:pt x="2771" y="9290"/>
                      <a:pt x="2861" y="9214"/>
                    </a:cubicBezTo>
                    <a:cubicBezTo>
                      <a:pt x="3016" y="9037"/>
                      <a:pt x="3149" y="8837"/>
                      <a:pt x="3238" y="8638"/>
                    </a:cubicBezTo>
                    <a:cubicBezTo>
                      <a:pt x="3460" y="8172"/>
                      <a:pt x="3637" y="7684"/>
                      <a:pt x="3748" y="7196"/>
                    </a:cubicBezTo>
                    <a:cubicBezTo>
                      <a:pt x="3837" y="6819"/>
                      <a:pt x="3837" y="6819"/>
                      <a:pt x="4214" y="6819"/>
                    </a:cubicBezTo>
                    <a:cubicBezTo>
                      <a:pt x="5212" y="6797"/>
                      <a:pt x="6210" y="6686"/>
                      <a:pt x="7208" y="6531"/>
                    </a:cubicBezTo>
                    <a:cubicBezTo>
                      <a:pt x="8827" y="6264"/>
                      <a:pt x="10336" y="5532"/>
                      <a:pt x="11533" y="4401"/>
                    </a:cubicBezTo>
                    <a:cubicBezTo>
                      <a:pt x="11578" y="4357"/>
                      <a:pt x="11622" y="4268"/>
                      <a:pt x="11733" y="4268"/>
                    </a:cubicBezTo>
                    <a:cubicBezTo>
                      <a:pt x="11755" y="4446"/>
                      <a:pt x="11844" y="4601"/>
                      <a:pt x="11977" y="4712"/>
                    </a:cubicBezTo>
                    <a:cubicBezTo>
                      <a:pt x="12010" y="4754"/>
                      <a:pt x="12056" y="4773"/>
                      <a:pt x="12102" y="4773"/>
                    </a:cubicBezTo>
                    <a:cubicBezTo>
                      <a:pt x="12177" y="4773"/>
                      <a:pt x="12251" y="4720"/>
                      <a:pt x="12265" y="4623"/>
                    </a:cubicBezTo>
                    <a:cubicBezTo>
                      <a:pt x="12310" y="4424"/>
                      <a:pt x="12332" y="4180"/>
                      <a:pt x="12287" y="3980"/>
                    </a:cubicBezTo>
                    <a:cubicBezTo>
                      <a:pt x="12265" y="3736"/>
                      <a:pt x="12332" y="3514"/>
                      <a:pt x="12487" y="3337"/>
                    </a:cubicBezTo>
                    <a:cubicBezTo>
                      <a:pt x="12931" y="2716"/>
                      <a:pt x="13330" y="2073"/>
                      <a:pt x="13640" y="1363"/>
                    </a:cubicBezTo>
                    <a:cubicBezTo>
                      <a:pt x="13773" y="1074"/>
                      <a:pt x="13818" y="742"/>
                      <a:pt x="13773" y="409"/>
                    </a:cubicBezTo>
                    <a:cubicBezTo>
                      <a:pt x="13685" y="76"/>
                      <a:pt x="13618" y="10"/>
                      <a:pt x="13285" y="10"/>
                    </a:cubicBezTo>
                    <a:cubicBezTo>
                      <a:pt x="13139" y="4"/>
                      <a:pt x="12994" y="0"/>
                      <a:pt x="128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5"/>
              <p:cNvSpPr/>
              <p:nvPr/>
            </p:nvSpPr>
            <p:spPr>
              <a:xfrm rot="4532062">
                <a:off x="2796353" y="430271"/>
                <a:ext cx="395926" cy="216726"/>
              </a:xfrm>
              <a:custGeom>
                <a:avLst/>
                <a:gdLst/>
                <a:ahLst/>
                <a:cxnLst/>
                <a:rect l="l" t="t" r="r" b="b"/>
                <a:pathLst>
                  <a:path w="15837" h="8669" extrusionOk="0">
                    <a:moveTo>
                      <a:pt x="14734" y="0"/>
                    </a:moveTo>
                    <a:cubicBezTo>
                      <a:pt x="13727" y="0"/>
                      <a:pt x="12725" y="114"/>
                      <a:pt x="11755" y="342"/>
                    </a:cubicBezTo>
                    <a:cubicBezTo>
                      <a:pt x="10646" y="609"/>
                      <a:pt x="9604" y="1008"/>
                      <a:pt x="8628" y="1540"/>
                    </a:cubicBezTo>
                    <a:cubicBezTo>
                      <a:pt x="7209" y="2272"/>
                      <a:pt x="5856" y="3137"/>
                      <a:pt x="4591" y="4113"/>
                    </a:cubicBezTo>
                    <a:cubicBezTo>
                      <a:pt x="4148" y="4468"/>
                      <a:pt x="3726" y="4845"/>
                      <a:pt x="3349" y="5288"/>
                    </a:cubicBezTo>
                    <a:cubicBezTo>
                      <a:pt x="3239" y="5399"/>
                      <a:pt x="3128" y="5466"/>
                      <a:pt x="2972" y="5510"/>
                    </a:cubicBezTo>
                    <a:cubicBezTo>
                      <a:pt x="2174" y="5776"/>
                      <a:pt x="1420" y="6131"/>
                      <a:pt x="666" y="6442"/>
                    </a:cubicBezTo>
                    <a:cubicBezTo>
                      <a:pt x="488" y="6508"/>
                      <a:pt x="333" y="6597"/>
                      <a:pt x="178" y="6730"/>
                    </a:cubicBezTo>
                    <a:cubicBezTo>
                      <a:pt x="0" y="6908"/>
                      <a:pt x="23" y="7063"/>
                      <a:pt x="266" y="7174"/>
                    </a:cubicBezTo>
                    <a:cubicBezTo>
                      <a:pt x="400" y="7240"/>
                      <a:pt x="533" y="7262"/>
                      <a:pt x="666" y="7285"/>
                    </a:cubicBezTo>
                    <a:cubicBezTo>
                      <a:pt x="1055" y="7317"/>
                      <a:pt x="1445" y="7338"/>
                      <a:pt x="1826" y="7338"/>
                    </a:cubicBezTo>
                    <a:cubicBezTo>
                      <a:pt x="1965" y="7338"/>
                      <a:pt x="2104" y="7335"/>
                      <a:pt x="2240" y="7329"/>
                    </a:cubicBezTo>
                    <a:cubicBezTo>
                      <a:pt x="2617" y="7329"/>
                      <a:pt x="2595" y="7329"/>
                      <a:pt x="2551" y="7617"/>
                    </a:cubicBezTo>
                    <a:cubicBezTo>
                      <a:pt x="2507" y="7839"/>
                      <a:pt x="2462" y="8083"/>
                      <a:pt x="2462" y="8305"/>
                    </a:cubicBezTo>
                    <a:cubicBezTo>
                      <a:pt x="2462" y="8460"/>
                      <a:pt x="2551" y="8593"/>
                      <a:pt x="2684" y="8637"/>
                    </a:cubicBezTo>
                    <a:cubicBezTo>
                      <a:pt x="2741" y="8659"/>
                      <a:pt x="2798" y="8669"/>
                      <a:pt x="2854" y="8669"/>
                    </a:cubicBezTo>
                    <a:cubicBezTo>
                      <a:pt x="2973" y="8669"/>
                      <a:pt x="3089" y="8624"/>
                      <a:pt x="3194" y="8549"/>
                    </a:cubicBezTo>
                    <a:cubicBezTo>
                      <a:pt x="3372" y="8394"/>
                      <a:pt x="3527" y="8216"/>
                      <a:pt x="3638" y="8016"/>
                    </a:cubicBezTo>
                    <a:cubicBezTo>
                      <a:pt x="3904" y="7595"/>
                      <a:pt x="4103" y="7151"/>
                      <a:pt x="4237" y="6686"/>
                    </a:cubicBezTo>
                    <a:cubicBezTo>
                      <a:pt x="4347" y="6331"/>
                      <a:pt x="4347" y="6331"/>
                      <a:pt x="4769" y="6331"/>
                    </a:cubicBezTo>
                    <a:cubicBezTo>
                      <a:pt x="5922" y="6309"/>
                      <a:pt x="7053" y="6220"/>
                      <a:pt x="8207" y="6065"/>
                    </a:cubicBezTo>
                    <a:cubicBezTo>
                      <a:pt x="10003" y="5843"/>
                      <a:pt x="11711" y="5178"/>
                      <a:pt x="13175" y="4113"/>
                    </a:cubicBezTo>
                    <a:cubicBezTo>
                      <a:pt x="13219" y="4024"/>
                      <a:pt x="13308" y="3958"/>
                      <a:pt x="13419" y="3958"/>
                    </a:cubicBezTo>
                    <a:cubicBezTo>
                      <a:pt x="13441" y="4113"/>
                      <a:pt x="13530" y="4268"/>
                      <a:pt x="13663" y="4357"/>
                    </a:cubicBezTo>
                    <a:cubicBezTo>
                      <a:pt x="13716" y="4392"/>
                      <a:pt x="13773" y="4410"/>
                      <a:pt x="13825" y="4410"/>
                    </a:cubicBezTo>
                    <a:cubicBezTo>
                      <a:pt x="13902" y="4410"/>
                      <a:pt x="13969" y="4370"/>
                      <a:pt x="13995" y="4290"/>
                    </a:cubicBezTo>
                    <a:cubicBezTo>
                      <a:pt x="14062" y="4091"/>
                      <a:pt x="14084" y="3891"/>
                      <a:pt x="14040" y="3669"/>
                    </a:cubicBezTo>
                    <a:cubicBezTo>
                      <a:pt x="14018" y="3448"/>
                      <a:pt x="14106" y="3226"/>
                      <a:pt x="14262" y="3093"/>
                    </a:cubicBezTo>
                    <a:cubicBezTo>
                      <a:pt x="14794" y="2538"/>
                      <a:pt x="15237" y="1917"/>
                      <a:pt x="15615" y="1252"/>
                    </a:cubicBezTo>
                    <a:cubicBezTo>
                      <a:pt x="15770" y="1008"/>
                      <a:pt x="15836" y="697"/>
                      <a:pt x="15792" y="387"/>
                    </a:cubicBezTo>
                    <a:cubicBezTo>
                      <a:pt x="15703" y="76"/>
                      <a:pt x="15615" y="10"/>
                      <a:pt x="15237" y="10"/>
                    </a:cubicBezTo>
                    <a:cubicBezTo>
                      <a:pt x="15070" y="3"/>
                      <a:pt x="14902" y="0"/>
                      <a:pt x="147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5"/>
              <p:cNvSpPr/>
              <p:nvPr/>
            </p:nvSpPr>
            <p:spPr>
              <a:xfrm rot="4532062">
                <a:off x="2850125" y="211729"/>
                <a:ext cx="255651" cy="278001"/>
              </a:xfrm>
              <a:custGeom>
                <a:avLst/>
                <a:gdLst/>
                <a:ahLst/>
                <a:cxnLst/>
                <a:rect l="l" t="t" r="r" b="b"/>
                <a:pathLst>
                  <a:path w="10226" h="11120" extrusionOk="0">
                    <a:moveTo>
                      <a:pt x="9416" y="0"/>
                    </a:moveTo>
                    <a:cubicBezTo>
                      <a:pt x="8771" y="0"/>
                      <a:pt x="8133" y="139"/>
                      <a:pt x="7542" y="416"/>
                    </a:cubicBezTo>
                    <a:cubicBezTo>
                      <a:pt x="6766" y="771"/>
                      <a:pt x="6078" y="1281"/>
                      <a:pt x="5524" y="1902"/>
                    </a:cubicBezTo>
                    <a:cubicBezTo>
                      <a:pt x="4548" y="2922"/>
                      <a:pt x="3683" y="4031"/>
                      <a:pt x="2951" y="5207"/>
                    </a:cubicBezTo>
                    <a:cubicBezTo>
                      <a:pt x="2640" y="5695"/>
                      <a:pt x="2374" y="6205"/>
                      <a:pt x="2152" y="6737"/>
                    </a:cubicBezTo>
                    <a:cubicBezTo>
                      <a:pt x="2108" y="6848"/>
                      <a:pt x="2041" y="6937"/>
                      <a:pt x="1930" y="7003"/>
                    </a:cubicBezTo>
                    <a:cubicBezTo>
                      <a:pt x="1420" y="7358"/>
                      <a:pt x="932" y="7780"/>
                      <a:pt x="444" y="8179"/>
                    </a:cubicBezTo>
                    <a:cubicBezTo>
                      <a:pt x="311" y="8290"/>
                      <a:pt x="200" y="8423"/>
                      <a:pt x="134" y="8556"/>
                    </a:cubicBezTo>
                    <a:cubicBezTo>
                      <a:pt x="1" y="8755"/>
                      <a:pt x="45" y="8999"/>
                      <a:pt x="200" y="9155"/>
                    </a:cubicBezTo>
                    <a:cubicBezTo>
                      <a:pt x="267" y="9221"/>
                      <a:pt x="378" y="9288"/>
                      <a:pt x="467" y="9288"/>
                    </a:cubicBezTo>
                    <a:cubicBezTo>
                      <a:pt x="759" y="9343"/>
                      <a:pt x="1051" y="9382"/>
                      <a:pt x="1330" y="9382"/>
                    </a:cubicBezTo>
                    <a:cubicBezTo>
                      <a:pt x="1391" y="9382"/>
                      <a:pt x="1450" y="9380"/>
                      <a:pt x="1509" y="9377"/>
                    </a:cubicBezTo>
                    <a:cubicBezTo>
                      <a:pt x="1753" y="9377"/>
                      <a:pt x="1753" y="9377"/>
                      <a:pt x="1731" y="9731"/>
                    </a:cubicBezTo>
                    <a:cubicBezTo>
                      <a:pt x="1686" y="10042"/>
                      <a:pt x="1686" y="10352"/>
                      <a:pt x="1686" y="10663"/>
                    </a:cubicBezTo>
                    <a:cubicBezTo>
                      <a:pt x="1686" y="10840"/>
                      <a:pt x="1731" y="10996"/>
                      <a:pt x="1842" y="11084"/>
                    </a:cubicBezTo>
                    <a:cubicBezTo>
                      <a:pt x="1880" y="11107"/>
                      <a:pt x="1921" y="11120"/>
                      <a:pt x="1962" y="11120"/>
                    </a:cubicBezTo>
                    <a:cubicBezTo>
                      <a:pt x="2039" y="11120"/>
                      <a:pt x="2116" y="11075"/>
                      <a:pt x="2174" y="10973"/>
                    </a:cubicBezTo>
                    <a:cubicBezTo>
                      <a:pt x="2308" y="10752"/>
                      <a:pt x="2396" y="10530"/>
                      <a:pt x="2441" y="10286"/>
                    </a:cubicBezTo>
                    <a:cubicBezTo>
                      <a:pt x="2618" y="9709"/>
                      <a:pt x="2729" y="9133"/>
                      <a:pt x="2795" y="8556"/>
                    </a:cubicBezTo>
                    <a:cubicBezTo>
                      <a:pt x="2862" y="8090"/>
                      <a:pt x="2862" y="8112"/>
                      <a:pt x="3128" y="8090"/>
                    </a:cubicBezTo>
                    <a:cubicBezTo>
                      <a:pt x="3882" y="8090"/>
                      <a:pt x="4636" y="8001"/>
                      <a:pt x="5368" y="7824"/>
                    </a:cubicBezTo>
                    <a:cubicBezTo>
                      <a:pt x="6610" y="7513"/>
                      <a:pt x="7675" y="6693"/>
                      <a:pt x="8584" y="5318"/>
                    </a:cubicBezTo>
                    <a:cubicBezTo>
                      <a:pt x="8629" y="5273"/>
                      <a:pt x="8651" y="5162"/>
                      <a:pt x="8739" y="5162"/>
                    </a:cubicBezTo>
                    <a:cubicBezTo>
                      <a:pt x="8762" y="5362"/>
                      <a:pt x="8806" y="5539"/>
                      <a:pt x="8917" y="5717"/>
                    </a:cubicBezTo>
                    <a:cubicBezTo>
                      <a:pt x="8949" y="5758"/>
                      <a:pt x="8982" y="5777"/>
                      <a:pt x="9012" y="5777"/>
                    </a:cubicBezTo>
                    <a:cubicBezTo>
                      <a:pt x="9065" y="5777"/>
                      <a:pt x="9111" y="5718"/>
                      <a:pt x="9139" y="5606"/>
                    </a:cubicBezTo>
                    <a:cubicBezTo>
                      <a:pt x="9183" y="5340"/>
                      <a:pt x="9183" y="5074"/>
                      <a:pt x="9139" y="4808"/>
                    </a:cubicBezTo>
                    <a:cubicBezTo>
                      <a:pt x="9094" y="4564"/>
                      <a:pt x="9139" y="4275"/>
                      <a:pt x="9272" y="4053"/>
                    </a:cubicBezTo>
                    <a:cubicBezTo>
                      <a:pt x="9604" y="3277"/>
                      <a:pt x="9893" y="2479"/>
                      <a:pt x="10092" y="1680"/>
                    </a:cubicBezTo>
                    <a:cubicBezTo>
                      <a:pt x="10203" y="1303"/>
                      <a:pt x="10226" y="904"/>
                      <a:pt x="10181" y="527"/>
                    </a:cubicBezTo>
                    <a:cubicBezTo>
                      <a:pt x="10115" y="128"/>
                      <a:pt x="10070" y="39"/>
                      <a:pt x="9804" y="17"/>
                    </a:cubicBezTo>
                    <a:cubicBezTo>
                      <a:pt x="9675" y="6"/>
                      <a:pt x="9545" y="0"/>
                      <a:pt x="94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5"/>
              <p:cNvSpPr/>
              <p:nvPr/>
            </p:nvSpPr>
            <p:spPr>
              <a:xfrm rot="4532062">
                <a:off x="3090661" y="618646"/>
                <a:ext cx="285576" cy="158150"/>
              </a:xfrm>
              <a:custGeom>
                <a:avLst/>
                <a:gdLst/>
                <a:ahLst/>
                <a:cxnLst/>
                <a:rect l="l" t="t" r="r" b="b"/>
                <a:pathLst>
                  <a:path w="11423" h="6326" extrusionOk="0">
                    <a:moveTo>
                      <a:pt x="10723" y="1"/>
                    </a:moveTo>
                    <a:cubicBezTo>
                      <a:pt x="9947" y="1"/>
                      <a:pt x="9190" y="93"/>
                      <a:pt x="8451" y="292"/>
                    </a:cubicBezTo>
                    <a:cubicBezTo>
                      <a:pt x="7674" y="470"/>
                      <a:pt x="6920" y="758"/>
                      <a:pt x="6210" y="1157"/>
                    </a:cubicBezTo>
                    <a:cubicBezTo>
                      <a:pt x="5190" y="1690"/>
                      <a:pt x="4214" y="2311"/>
                      <a:pt x="3305" y="3043"/>
                    </a:cubicBezTo>
                    <a:cubicBezTo>
                      <a:pt x="2994" y="3287"/>
                      <a:pt x="2684" y="3575"/>
                      <a:pt x="2418" y="3885"/>
                    </a:cubicBezTo>
                    <a:cubicBezTo>
                      <a:pt x="2351" y="3974"/>
                      <a:pt x="2262" y="4041"/>
                      <a:pt x="2152" y="4063"/>
                    </a:cubicBezTo>
                    <a:cubicBezTo>
                      <a:pt x="1575" y="4262"/>
                      <a:pt x="1043" y="4506"/>
                      <a:pt x="488" y="4750"/>
                    </a:cubicBezTo>
                    <a:cubicBezTo>
                      <a:pt x="355" y="4795"/>
                      <a:pt x="244" y="4861"/>
                      <a:pt x="155" y="4950"/>
                    </a:cubicBezTo>
                    <a:cubicBezTo>
                      <a:pt x="0" y="5083"/>
                      <a:pt x="22" y="5194"/>
                      <a:pt x="200" y="5283"/>
                    </a:cubicBezTo>
                    <a:cubicBezTo>
                      <a:pt x="289" y="5327"/>
                      <a:pt x="399" y="5349"/>
                      <a:pt x="488" y="5349"/>
                    </a:cubicBezTo>
                    <a:cubicBezTo>
                      <a:pt x="722" y="5375"/>
                      <a:pt x="948" y="5386"/>
                      <a:pt x="1171" y="5386"/>
                    </a:cubicBezTo>
                    <a:cubicBezTo>
                      <a:pt x="1329" y="5386"/>
                      <a:pt x="1485" y="5381"/>
                      <a:pt x="1641" y="5371"/>
                    </a:cubicBezTo>
                    <a:cubicBezTo>
                      <a:pt x="1885" y="5371"/>
                      <a:pt x="1885" y="5371"/>
                      <a:pt x="1863" y="5571"/>
                    </a:cubicBezTo>
                    <a:cubicBezTo>
                      <a:pt x="1819" y="5726"/>
                      <a:pt x="1797" y="5904"/>
                      <a:pt x="1797" y="6081"/>
                    </a:cubicBezTo>
                    <a:cubicBezTo>
                      <a:pt x="1797" y="6170"/>
                      <a:pt x="1863" y="6281"/>
                      <a:pt x="1952" y="6303"/>
                    </a:cubicBezTo>
                    <a:cubicBezTo>
                      <a:pt x="1996" y="6318"/>
                      <a:pt x="2041" y="6325"/>
                      <a:pt x="2084" y="6325"/>
                    </a:cubicBezTo>
                    <a:cubicBezTo>
                      <a:pt x="2171" y="6325"/>
                      <a:pt x="2255" y="6296"/>
                      <a:pt x="2329" y="6236"/>
                    </a:cubicBezTo>
                    <a:cubicBezTo>
                      <a:pt x="2462" y="6126"/>
                      <a:pt x="2573" y="5992"/>
                      <a:pt x="2640" y="5859"/>
                    </a:cubicBezTo>
                    <a:cubicBezTo>
                      <a:pt x="2839" y="5549"/>
                      <a:pt x="2972" y="5216"/>
                      <a:pt x="3083" y="4884"/>
                    </a:cubicBezTo>
                    <a:cubicBezTo>
                      <a:pt x="3150" y="4640"/>
                      <a:pt x="3150" y="4640"/>
                      <a:pt x="3460" y="4640"/>
                    </a:cubicBezTo>
                    <a:cubicBezTo>
                      <a:pt x="4281" y="4595"/>
                      <a:pt x="5101" y="4529"/>
                      <a:pt x="5922" y="4418"/>
                    </a:cubicBezTo>
                    <a:cubicBezTo>
                      <a:pt x="7231" y="4240"/>
                      <a:pt x="8451" y="3752"/>
                      <a:pt x="9493" y="2976"/>
                    </a:cubicBezTo>
                    <a:cubicBezTo>
                      <a:pt x="9559" y="2932"/>
                      <a:pt x="9582" y="2887"/>
                      <a:pt x="9670" y="2887"/>
                    </a:cubicBezTo>
                    <a:cubicBezTo>
                      <a:pt x="9715" y="2998"/>
                      <a:pt x="9781" y="3109"/>
                      <a:pt x="9870" y="3176"/>
                    </a:cubicBezTo>
                    <a:cubicBezTo>
                      <a:pt x="9900" y="3190"/>
                      <a:pt x="9932" y="3198"/>
                      <a:pt x="9963" y="3198"/>
                    </a:cubicBezTo>
                    <a:cubicBezTo>
                      <a:pt x="10025" y="3198"/>
                      <a:pt x="10084" y="3168"/>
                      <a:pt x="10114" y="3109"/>
                    </a:cubicBezTo>
                    <a:cubicBezTo>
                      <a:pt x="10158" y="2976"/>
                      <a:pt x="10158" y="2821"/>
                      <a:pt x="10136" y="2666"/>
                    </a:cubicBezTo>
                    <a:cubicBezTo>
                      <a:pt x="10114" y="2510"/>
                      <a:pt x="10158" y="2355"/>
                      <a:pt x="10291" y="2244"/>
                    </a:cubicBezTo>
                    <a:cubicBezTo>
                      <a:pt x="10668" y="1845"/>
                      <a:pt x="11001" y="1401"/>
                      <a:pt x="11245" y="913"/>
                    </a:cubicBezTo>
                    <a:cubicBezTo>
                      <a:pt x="11378" y="736"/>
                      <a:pt x="11423" y="492"/>
                      <a:pt x="11378" y="292"/>
                    </a:cubicBezTo>
                    <a:cubicBezTo>
                      <a:pt x="11312" y="71"/>
                      <a:pt x="11245" y="4"/>
                      <a:pt x="10979" y="4"/>
                    </a:cubicBezTo>
                    <a:cubicBezTo>
                      <a:pt x="10893" y="2"/>
                      <a:pt x="10808" y="1"/>
                      <a:pt x="10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5"/>
              <p:cNvSpPr/>
              <p:nvPr/>
            </p:nvSpPr>
            <p:spPr>
              <a:xfrm rot="4532062">
                <a:off x="3140140" y="733383"/>
                <a:ext cx="255101" cy="278026"/>
              </a:xfrm>
              <a:custGeom>
                <a:avLst/>
                <a:gdLst/>
                <a:ahLst/>
                <a:cxnLst/>
                <a:rect l="l" t="t" r="r" b="b"/>
                <a:pathLst>
                  <a:path w="10204" h="11121" extrusionOk="0">
                    <a:moveTo>
                      <a:pt x="9392" y="1"/>
                    </a:moveTo>
                    <a:cubicBezTo>
                      <a:pt x="8742" y="1"/>
                      <a:pt x="8089" y="139"/>
                      <a:pt x="7497" y="416"/>
                    </a:cubicBezTo>
                    <a:cubicBezTo>
                      <a:pt x="6743" y="771"/>
                      <a:pt x="6056" y="1259"/>
                      <a:pt x="5479" y="1902"/>
                    </a:cubicBezTo>
                    <a:cubicBezTo>
                      <a:pt x="4525" y="2923"/>
                      <a:pt x="3660" y="4032"/>
                      <a:pt x="2928" y="5207"/>
                    </a:cubicBezTo>
                    <a:cubicBezTo>
                      <a:pt x="2618" y="5695"/>
                      <a:pt x="2352" y="6205"/>
                      <a:pt x="2152" y="6738"/>
                    </a:cubicBezTo>
                    <a:cubicBezTo>
                      <a:pt x="2108" y="6848"/>
                      <a:pt x="2019" y="6937"/>
                      <a:pt x="1908" y="7004"/>
                    </a:cubicBezTo>
                    <a:cubicBezTo>
                      <a:pt x="1398" y="7359"/>
                      <a:pt x="910" y="7780"/>
                      <a:pt x="422" y="8179"/>
                    </a:cubicBezTo>
                    <a:cubicBezTo>
                      <a:pt x="289" y="8290"/>
                      <a:pt x="200" y="8423"/>
                      <a:pt x="112" y="8556"/>
                    </a:cubicBezTo>
                    <a:cubicBezTo>
                      <a:pt x="1" y="8756"/>
                      <a:pt x="23" y="9000"/>
                      <a:pt x="178" y="9155"/>
                    </a:cubicBezTo>
                    <a:cubicBezTo>
                      <a:pt x="267" y="9222"/>
                      <a:pt x="356" y="9288"/>
                      <a:pt x="466" y="9288"/>
                    </a:cubicBezTo>
                    <a:cubicBezTo>
                      <a:pt x="740" y="9343"/>
                      <a:pt x="1029" y="9383"/>
                      <a:pt x="1320" y="9383"/>
                    </a:cubicBezTo>
                    <a:cubicBezTo>
                      <a:pt x="1383" y="9383"/>
                      <a:pt x="1446" y="9381"/>
                      <a:pt x="1509" y="9377"/>
                    </a:cubicBezTo>
                    <a:cubicBezTo>
                      <a:pt x="1731" y="9377"/>
                      <a:pt x="1731" y="9377"/>
                      <a:pt x="1708" y="9732"/>
                    </a:cubicBezTo>
                    <a:cubicBezTo>
                      <a:pt x="1686" y="10042"/>
                      <a:pt x="1664" y="10353"/>
                      <a:pt x="1686" y="10663"/>
                    </a:cubicBezTo>
                    <a:cubicBezTo>
                      <a:pt x="1686" y="10841"/>
                      <a:pt x="1708" y="10996"/>
                      <a:pt x="1819" y="11085"/>
                    </a:cubicBezTo>
                    <a:cubicBezTo>
                      <a:pt x="1858" y="11108"/>
                      <a:pt x="1899" y="11120"/>
                      <a:pt x="1939" y="11120"/>
                    </a:cubicBezTo>
                    <a:cubicBezTo>
                      <a:pt x="2017" y="11120"/>
                      <a:pt x="2094" y="11075"/>
                      <a:pt x="2152" y="10974"/>
                    </a:cubicBezTo>
                    <a:cubicBezTo>
                      <a:pt x="2285" y="10752"/>
                      <a:pt x="2374" y="10530"/>
                      <a:pt x="2440" y="10286"/>
                    </a:cubicBezTo>
                    <a:cubicBezTo>
                      <a:pt x="2596" y="9710"/>
                      <a:pt x="2707" y="9133"/>
                      <a:pt x="2795" y="8556"/>
                    </a:cubicBezTo>
                    <a:cubicBezTo>
                      <a:pt x="2840" y="8091"/>
                      <a:pt x="2840" y="8113"/>
                      <a:pt x="3128" y="8091"/>
                    </a:cubicBezTo>
                    <a:cubicBezTo>
                      <a:pt x="3882" y="8091"/>
                      <a:pt x="4636" y="8002"/>
                      <a:pt x="5368" y="7824"/>
                    </a:cubicBezTo>
                    <a:cubicBezTo>
                      <a:pt x="6588" y="7492"/>
                      <a:pt x="7675" y="6693"/>
                      <a:pt x="8562" y="5318"/>
                    </a:cubicBezTo>
                    <a:cubicBezTo>
                      <a:pt x="8606" y="5274"/>
                      <a:pt x="8628" y="5163"/>
                      <a:pt x="8717" y="5163"/>
                    </a:cubicBezTo>
                    <a:cubicBezTo>
                      <a:pt x="8717" y="5362"/>
                      <a:pt x="8784" y="5540"/>
                      <a:pt x="8895" y="5695"/>
                    </a:cubicBezTo>
                    <a:cubicBezTo>
                      <a:pt x="8930" y="5748"/>
                      <a:pt x="8965" y="5773"/>
                      <a:pt x="8997" y="5773"/>
                    </a:cubicBezTo>
                    <a:cubicBezTo>
                      <a:pt x="9046" y="5773"/>
                      <a:pt x="9089" y="5714"/>
                      <a:pt x="9116" y="5606"/>
                    </a:cubicBezTo>
                    <a:cubicBezTo>
                      <a:pt x="9139" y="5340"/>
                      <a:pt x="9139" y="5074"/>
                      <a:pt x="9116" y="4808"/>
                    </a:cubicBezTo>
                    <a:cubicBezTo>
                      <a:pt x="9072" y="4542"/>
                      <a:pt x="9116" y="4276"/>
                      <a:pt x="9227" y="4054"/>
                    </a:cubicBezTo>
                    <a:cubicBezTo>
                      <a:pt x="9582" y="3278"/>
                      <a:pt x="9870" y="2479"/>
                      <a:pt x="10070" y="1681"/>
                    </a:cubicBezTo>
                    <a:cubicBezTo>
                      <a:pt x="10181" y="1304"/>
                      <a:pt x="10203" y="904"/>
                      <a:pt x="10159" y="527"/>
                    </a:cubicBezTo>
                    <a:cubicBezTo>
                      <a:pt x="10092" y="128"/>
                      <a:pt x="10026" y="39"/>
                      <a:pt x="9782" y="17"/>
                    </a:cubicBezTo>
                    <a:cubicBezTo>
                      <a:pt x="9652" y="6"/>
                      <a:pt x="9522" y="1"/>
                      <a:pt x="9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5"/>
              <p:cNvSpPr/>
              <p:nvPr/>
            </p:nvSpPr>
            <p:spPr>
              <a:xfrm rot="4532062">
                <a:off x="3444518" y="140578"/>
                <a:ext cx="252751" cy="325926"/>
              </a:xfrm>
              <a:custGeom>
                <a:avLst/>
                <a:gdLst/>
                <a:ahLst/>
                <a:cxnLst/>
                <a:rect l="l" t="t" r="r" b="b"/>
                <a:pathLst>
                  <a:path w="10110" h="13037" extrusionOk="0">
                    <a:moveTo>
                      <a:pt x="9399" y="0"/>
                    </a:moveTo>
                    <a:cubicBezTo>
                      <a:pt x="9330" y="0"/>
                      <a:pt x="9248" y="23"/>
                      <a:pt x="9138" y="62"/>
                    </a:cubicBezTo>
                    <a:cubicBezTo>
                      <a:pt x="7208" y="838"/>
                      <a:pt x="5589" y="2191"/>
                      <a:pt x="4502" y="3943"/>
                    </a:cubicBezTo>
                    <a:cubicBezTo>
                      <a:pt x="3682" y="5185"/>
                      <a:pt x="2994" y="6516"/>
                      <a:pt x="2440" y="7913"/>
                    </a:cubicBezTo>
                    <a:cubicBezTo>
                      <a:pt x="2218" y="8424"/>
                      <a:pt x="2063" y="8978"/>
                      <a:pt x="1974" y="9510"/>
                    </a:cubicBezTo>
                    <a:cubicBezTo>
                      <a:pt x="1930" y="9643"/>
                      <a:pt x="1863" y="9776"/>
                      <a:pt x="1774" y="9865"/>
                    </a:cubicBezTo>
                    <a:cubicBezTo>
                      <a:pt x="1264" y="10420"/>
                      <a:pt x="798" y="11041"/>
                      <a:pt x="333" y="11617"/>
                    </a:cubicBezTo>
                    <a:cubicBezTo>
                      <a:pt x="222" y="11750"/>
                      <a:pt x="133" y="11906"/>
                      <a:pt x="89" y="12083"/>
                    </a:cubicBezTo>
                    <a:cubicBezTo>
                      <a:pt x="0" y="12327"/>
                      <a:pt x="89" y="12460"/>
                      <a:pt x="355" y="12505"/>
                    </a:cubicBezTo>
                    <a:cubicBezTo>
                      <a:pt x="466" y="12505"/>
                      <a:pt x="599" y="12482"/>
                      <a:pt x="732" y="12438"/>
                    </a:cubicBezTo>
                    <a:cubicBezTo>
                      <a:pt x="1176" y="12305"/>
                      <a:pt x="1597" y="12127"/>
                      <a:pt x="2018" y="11928"/>
                    </a:cubicBezTo>
                    <a:cubicBezTo>
                      <a:pt x="2126" y="11874"/>
                      <a:pt x="2190" y="11842"/>
                      <a:pt x="2236" y="11842"/>
                    </a:cubicBezTo>
                    <a:cubicBezTo>
                      <a:pt x="2303" y="11842"/>
                      <a:pt x="2329" y="11911"/>
                      <a:pt x="2395" y="12083"/>
                    </a:cubicBezTo>
                    <a:cubicBezTo>
                      <a:pt x="2440" y="12327"/>
                      <a:pt x="2528" y="12571"/>
                      <a:pt x="2639" y="12793"/>
                    </a:cubicBezTo>
                    <a:cubicBezTo>
                      <a:pt x="2706" y="12926"/>
                      <a:pt x="2795" y="13037"/>
                      <a:pt x="2950" y="13037"/>
                    </a:cubicBezTo>
                    <a:cubicBezTo>
                      <a:pt x="3127" y="13037"/>
                      <a:pt x="3260" y="12926"/>
                      <a:pt x="3327" y="12771"/>
                    </a:cubicBezTo>
                    <a:cubicBezTo>
                      <a:pt x="3393" y="12549"/>
                      <a:pt x="3438" y="12305"/>
                      <a:pt x="3438" y="12083"/>
                    </a:cubicBezTo>
                    <a:cubicBezTo>
                      <a:pt x="3460" y="11573"/>
                      <a:pt x="3416" y="11063"/>
                      <a:pt x="3327" y="10553"/>
                    </a:cubicBezTo>
                    <a:cubicBezTo>
                      <a:pt x="3260" y="10176"/>
                      <a:pt x="3260" y="10176"/>
                      <a:pt x="3593" y="10020"/>
                    </a:cubicBezTo>
                    <a:cubicBezTo>
                      <a:pt x="4502" y="9577"/>
                      <a:pt x="5367" y="9089"/>
                      <a:pt x="6232" y="8534"/>
                    </a:cubicBezTo>
                    <a:cubicBezTo>
                      <a:pt x="7608" y="7625"/>
                      <a:pt x="8672" y="6339"/>
                      <a:pt x="9315" y="4808"/>
                    </a:cubicBezTo>
                    <a:cubicBezTo>
                      <a:pt x="9360" y="4742"/>
                      <a:pt x="9360" y="4653"/>
                      <a:pt x="9471" y="4609"/>
                    </a:cubicBezTo>
                    <a:cubicBezTo>
                      <a:pt x="9559" y="4764"/>
                      <a:pt x="9692" y="4875"/>
                      <a:pt x="9848" y="4919"/>
                    </a:cubicBezTo>
                    <a:cubicBezTo>
                      <a:pt x="9875" y="4927"/>
                      <a:pt x="9900" y="4931"/>
                      <a:pt x="9924" y="4931"/>
                    </a:cubicBezTo>
                    <a:cubicBezTo>
                      <a:pt x="10037" y="4931"/>
                      <a:pt x="10110" y="4848"/>
                      <a:pt x="10092" y="4720"/>
                    </a:cubicBezTo>
                    <a:cubicBezTo>
                      <a:pt x="10047" y="4498"/>
                      <a:pt x="9959" y="4298"/>
                      <a:pt x="9848" y="4121"/>
                    </a:cubicBezTo>
                    <a:cubicBezTo>
                      <a:pt x="9715" y="3921"/>
                      <a:pt x="9692" y="3677"/>
                      <a:pt x="9759" y="3455"/>
                    </a:cubicBezTo>
                    <a:cubicBezTo>
                      <a:pt x="9936" y="2701"/>
                      <a:pt x="10003" y="1947"/>
                      <a:pt x="10003" y="1171"/>
                    </a:cubicBezTo>
                    <a:cubicBezTo>
                      <a:pt x="10025" y="838"/>
                      <a:pt x="9936" y="528"/>
                      <a:pt x="9737" y="262"/>
                    </a:cubicBezTo>
                    <a:cubicBezTo>
                      <a:pt x="9608" y="75"/>
                      <a:pt x="9525" y="0"/>
                      <a:pt x="93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5"/>
              <p:cNvSpPr/>
              <p:nvPr/>
            </p:nvSpPr>
            <p:spPr>
              <a:xfrm rot="4532062">
                <a:off x="3156529" y="460546"/>
                <a:ext cx="475226" cy="365126"/>
              </a:xfrm>
              <a:custGeom>
                <a:avLst/>
                <a:gdLst/>
                <a:ahLst/>
                <a:cxnLst/>
                <a:rect l="l" t="t" r="r" b="b"/>
                <a:pathLst>
                  <a:path w="19009" h="14605" extrusionOk="0">
                    <a:moveTo>
                      <a:pt x="18317" y="0"/>
                    </a:moveTo>
                    <a:cubicBezTo>
                      <a:pt x="18237" y="0"/>
                      <a:pt x="18143" y="9"/>
                      <a:pt x="18032" y="23"/>
                    </a:cubicBezTo>
                    <a:cubicBezTo>
                      <a:pt x="16502" y="289"/>
                      <a:pt x="14994" y="755"/>
                      <a:pt x="13596" y="1420"/>
                    </a:cubicBezTo>
                    <a:cubicBezTo>
                      <a:pt x="12243" y="2019"/>
                      <a:pt x="10979" y="2818"/>
                      <a:pt x="9826" y="3771"/>
                    </a:cubicBezTo>
                    <a:cubicBezTo>
                      <a:pt x="8185" y="5102"/>
                      <a:pt x="6654" y="6588"/>
                      <a:pt x="5257" y="8207"/>
                    </a:cubicBezTo>
                    <a:cubicBezTo>
                      <a:pt x="4769" y="8784"/>
                      <a:pt x="4325" y="9405"/>
                      <a:pt x="3948" y="10070"/>
                    </a:cubicBezTo>
                    <a:cubicBezTo>
                      <a:pt x="3837" y="10226"/>
                      <a:pt x="3704" y="10359"/>
                      <a:pt x="3527" y="10447"/>
                    </a:cubicBezTo>
                    <a:cubicBezTo>
                      <a:pt x="2573" y="11002"/>
                      <a:pt x="1664" y="11667"/>
                      <a:pt x="755" y="12288"/>
                    </a:cubicBezTo>
                    <a:cubicBezTo>
                      <a:pt x="555" y="12421"/>
                      <a:pt x="355" y="12577"/>
                      <a:pt x="222" y="12776"/>
                    </a:cubicBezTo>
                    <a:cubicBezTo>
                      <a:pt x="0" y="13064"/>
                      <a:pt x="89" y="13264"/>
                      <a:pt x="422" y="13353"/>
                    </a:cubicBezTo>
                    <a:cubicBezTo>
                      <a:pt x="539" y="13379"/>
                      <a:pt x="648" y="13390"/>
                      <a:pt x="754" y="13390"/>
                    </a:cubicBezTo>
                    <a:cubicBezTo>
                      <a:pt x="829" y="13390"/>
                      <a:pt x="903" y="13384"/>
                      <a:pt x="976" y="13375"/>
                    </a:cubicBezTo>
                    <a:cubicBezTo>
                      <a:pt x="1686" y="13308"/>
                      <a:pt x="2374" y="13175"/>
                      <a:pt x="3061" y="13020"/>
                    </a:cubicBezTo>
                    <a:cubicBezTo>
                      <a:pt x="3222" y="12982"/>
                      <a:pt x="3325" y="12957"/>
                      <a:pt x="3391" y="12957"/>
                    </a:cubicBezTo>
                    <a:cubicBezTo>
                      <a:pt x="3517" y="12957"/>
                      <a:pt x="3512" y="13047"/>
                      <a:pt x="3527" y="13308"/>
                    </a:cubicBezTo>
                    <a:cubicBezTo>
                      <a:pt x="3505" y="13619"/>
                      <a:pt x="3527" y="13929"/>
                      <a:pt x="3593" y="14240"/>
                    </a:cubicBezTo>
                    <a:cubicBezTo>
                      <a:pt x="3638" y="14417"/>
                      <a:pt x="3727" y="14573"/>
                      <a:pt x="3948" y="14595"/>
                    </a:cubicBezTo>
                    <a:cubicBezTo>
                      <a:pt x="3985" y="14601"/>
                      <a:pt x="4021" y="14605"/>
                      <a:pt x="4057" y="14605"/>
                    </a:cubicBezTo>
                    <a:cubicBezTo>
                      <a:pt x="4263" y="14605"/>
                      <a:pt x="4459" y="14502"/>
                      <a:pt x="4592" y="14351"/>
                    </a:cubicBezTo>
                    <a:cubicBezTo>
                      <a:pt x="4791" y="14107"/>
                      <a:pt x="4946" y="13841"/>
                      <a:pt x="5035" y="13552"/>
                    </a:cubicBezTo>
                    <a:cubicBezTo>
                      <a:pt x="5257" y="12931"/>
                      <a:pt x="5412" y="12288"/>
                      <a:pt x="5479" y="11645"/>
                    </a:cubicBezTo>
                    <a:cubicBezTo>
                      <a:pt x="5523" y="11157"/>
                      <a:pt x="5523" y="11179"/>
                      <a:pt x="6078" y="11046"/>
                    </a:cubicBezTo>
                    <a:cubicBezTo>
                      <a:pt x="7541" y="10713"/>
                      <a:pt x="9005" y="10270"/>
                      <a:pt x="10447" y="9782"/>
                    </a:cubicBezTo>
                    <a:cubicBezTo>
                      <a:pt x="12731" y="9006"/>
                      <a:pt x="14772" y="7675"/>
                      <a:pt x="16391" y="5901"/>
                    </a:cubicBezTo>
                    <a:cubicBezTo>
                      <a:pt x="16457" y="5812"/>
                      <a:pt x="16524" y="5701"/>
                      <a:pt x="16701" y="5679"/>
                    </a:cubicBezTo>
                    <a:cubicBezTo>
                      <a:pt x="16768" y="5878"/>
                      <a:pt x="16923" y="6034"/>
                      <a:pt x="17123" y="6145"/>
                    </a:cubicBezTo>
                    <a:cubicBezTo>
                      <a:pt x="17173" y="6161"/>
                      <a:pt x="17221" y="6169"/>
                      <a:pt x="17267" y="6169"/>
                    </a:cubicBezTo>
                    <a:cubicBezTo>
                      <a:pt x="17403" y="6169"/>
                      <a:pt x="17511" y="6095"/>
                      <a:pt x="17544" y="5945"/>
                    </a:cubicBezTo>
                    <a:cubicBezTo>
                      <a:pt x="17589" y="5679"/>
                      <a:pt x="17544" y="5390"/>
                      <a:pt x="17433" y="5146"/>
                    </a:cubicBezTo>
                    <a:cubicBezTo>
                      <a:pt x="17345" y="4858"/>
                      <a:pt x="17389" y="4548"/>
                      <a:pt x="17566" y="4304"/>
                    </a:cubicBezTo>
                    <a:cubicBezTo>
                      <a:pt x="18121" y="3461"/>
                      <a:pt x="18542" y="2529"/>
                      <a:pt x="18853" y="1576"/>
                    </a:cubicBezTo>
                    <a:cubicBezTo>
                      <a:pt x="19008" y="1199"/>
                      <a:pt x="19008" y="777"/>
                      <a:pt x="18853" y="400"/>
                    </a:cubicBezTo>
                    <a:cubicBezTo>
                      <a:pt x="18714" y="105"/>
                      <a:pt x="18602" y="0"/>
                      <a:pt x="183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5"/>
              <p:cNvSpPr/>
              <p:nvPr/>
            </p:nvSpPr>
            <p:spPr>
              <a:xfrm rot="4532062">
                <a:off x="3516347" y="437186"/>
                <a:ext cx="404801" cy="286801"/>
              </a:xfrm>
              <a:custGeom>
                <a:avLst/>
                <a:gdLst/>
                <a:ahLst/>
                <a:cxnLst/>
                <a:rect l="l" t="t" r="r" b="b"/>
                <a:pathLst>
                  <a:path w="16192" h="11472" extrusionOk="0">
                    <a:moveTo>
                      <a:pt x="15615" y="1"/>
                    </a:moveTo>
                    <a:cubicBezTo>
                      <a:pt x="15557" y="1"/>
                      <a:pt x="15491" y="5"/>
                      <a:pt x="15415" y="13"/>
                    </a:cubicBezTo>
                    <a:cubicBezTo>
                      <a:pt x="14129" y="169"/>
                      <a:pt x="12865" y="501"/>
                      <a:pt x="11689" y="989"/>
                    </a:cubicBezTo>
                    <a:cubicBezTo>
                      <a:pt x="10536" y="1433"/>
                      <a:pt x="9449" y="2032"/>
                      <a:pt x="8473" y="2764"/>
                    </a:cubicBezTo>
                    <a:cubicBezTo>
                      <a:pt x="7054" y="3806"/>
                      <a:pt x="5745" y="4982"/>
                      <a:pt x="4525" y="6246"/>
                    </a:cubicBezTo>
                    <a:cubicBezTo>
                      <a:pt x="4104" y="6712"/>
                      <a:pt x="3705" y="7199"/>
                      <a:pt x="3372" y="7732"/>
                    </a:cubicBezTo>
                    <a:cubicBezTo>
                      <a:pt x="3283" y="7865"/>
                      <a:pt x="3150" y="7976"/>
                      <a:pt x="3017" y="8042"/>
                    </a:cubicBezTo>
                    <a:cubicBezTo>
                      <a:pt x="2197" y="8464"/>
                      <a:pt x="1420" y="8952"/>
                      <a:pt x="644" y="9417"/>
                    </a:cubicBezTo>
                    <a:cubicBezTo>
                      <a:pt x="467" y="9528"/>
                      <a:pt x="311" y="9661"/>
                      <a:pt x="178" y="9817"/>
                    </a:cubicBezTo>
                    <a:cubicBezTo>
                      <a:pt x="1" y="10038"/>
                      <a:pt x="67" y="10194"/>
                      <a:pt x="334" y="10305"/>
                    </a:cubicBezTo>
                    <a:cubicBezTo>
                      <a:pt x="425" y="10331"/>
                      <a:pt x="515" y="10341"/>
                      <a:pt x="606" y="10341"/>
                    </a:cubicBezTo>
                    <a:cubicBezTo>
                      <a:pt x="671" y="10341"/>
                      <a:pt x="735" y="10336"/>
                      <a:pt x="799" y="10327"/>
                    </a:cubicBezTo>
                    <a:cubicBezTo>
                      <a:pt x="1376" y="10305"/>
                      <a:pt x="1953" y="10238"/>
                      <a:pt x="2529" y="10127"/>
                    </a:cubicBezTo>
                    <a:cubicBezTo>
                      <a:pt x="2649" y="10106"/>
                      <a:pt x="2730" y="10092"/>
                      <a:pt x="2786" y="10092"/>
                    </a:cubicBezTo>
                    <a:cubicBezTo>
                      <a:pt x="2906" y="10092"/>
                      <a:pt x="2906" y="10159"/>
                      <a:pt x="2906" y="10371"/>
                    </a:cubicBezTo>
                    <a:cubicBezTo>
                      <a:pt x="2884" y="10615"/>
                      <a:pt x="2884" y="10881"/>
                      <a:pt x="2929" y="11147"/>
                    </a:cubicBezTo>
                    <a:cubicBezTo>
                      <a:pt x="2951" y="11280"/>
                      <a:pt x="3017" y="11414"/>
                      <a:pt x="3195" y="11458"/>
                    </a:cubicBezTo>
                    <a:cubicBezTo>
                      <a:pt x="3240" y="11467"/>
                      <a:pt x="3284" y="11471"/>
                      <a:pt x="3327" y="11471"/>
                    </a:cubicBezTo>
                    <a:cubicBezTo>
                      <a:pt x="3495" y="11471"/>
                      <a:pt x="3643" y="11404"/>
                      <a:pt x="3749" y="11280"/>
                    </a:cubicBezTo>
                    <a:cubicBezTo>
                      <a:pt x="3927" y="11081"/>
                      <a:pt x="4060" y="10859"/>
                      <a:pt x="4148" y="10615"/>
                    </a:cubicBezTo>
                    <a:cubicBezTo>
                      <a:pt x="4370" y="10127"/>
                      <a:pt x="4503" y="9617"/>
                      <a:pt x="4592" y="9085"/>
                    </a:cubicBezTo>
                    <a:cubicBezTo>
                      <a:pt x="4659" y="8685"/>
                      <a:pt x="4659" y="8685"/>
                      <a:pt x="5102" y="8597"/>
                    </a:cubicBezTo>
                    <a:cubicBezTo>
                      <a:pt x="6344" y="8397"/>
                      <a:pt x="7564" y="8109"/>
                      <a:pt x="8784" y="7754"/>
                    </a:cubicBezTo>
                    <a:cubicBezTo>
                      <a:pt x="10691" y="7222"/>
                      <a:pt x="12443" y="6201"/>
                      <a:pt x="13841" y="4804"/>
                    </a:cubicBezTo>
                    <a:cubicBezTo>
                      <a:pt x="13907" y="4738"/>
                      <a:pt x="13952" y="4649"/>
                      <a:pt x="14085" y="4627"/>
                    </a:cubicBezTo>
                    <a:cubicBezTo>
                      <a:pt x="14151" y="4804"/>
                      <a:pt x="14262" y="4937"/>
                      <a:pt x="14440" y="5026"/>
                    </a:cubicBezTo>
                    <a:cubicBezTo>
                      <a:pt x="14485" y="5045"/>
                      <a:pt x="14530" y="5055"/>
                      <a:pt x="14573" y="5055"/>
                    </a:cubicBezTo>
                    <a:cubicBezTo>
                      <a:pt x="14676" y="5055"/>
                      <a:pt x="14763" y="4996"/>
                      <a:pt x="14794" y="4871"/>
                    </a:cubicBezTo>
                    <a:cubicBezTo>
                      <a:pt x="14817" y="4649"/>
                      <a:pt x="14817" y="4427"/>
                      <a:pt x="14728" y="4205"/>
                    </a:cubicBezTo>
                    <a:cubicBezTo>
                      <a:pt x="14661" y="3983"/>
                      <a:pt x="14706" y="3717"/>
                      <a:pt x="14883" y="3540"/>
                    </a:cubicBezTo>
                    <a:cubicBezTo>
                      <a:pt x="15349" y="2852"/>
                      <a:pt x="15748" y="2098"/>
                      <a:pt x="16036" y="1322"/>
                    </a:cubicBezTo>
                    <a:cubicBezTo>
                      <a:pt x="16170" y="1011"/>
                      <a:pt x="16192" y="657"/>
                      <a:pt x="16081" y="346"/>
                    </a:cubicBezTo>
                    <a:cubicBezTo>
                      <a:pt x="15972" y="92"/>
                      <a:pt x="15878" y="1"/>
                      <a:pt x="156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5"/>
              <p:cNvSpPr/>
              <p:nvPr/>
            </p:nvSpPr>
            <p:spPr>
              <a:xfrm rot="4532062">
                <a:off x="2670524" y="539334"/>
                <a:ext cx="389826" cy="321051"/>
              </a:xfrm>
              <a:custGeom>
                <a:avLst/>
                <a:gdLst/>
                <a:ahLst/>
                <a:cxnLst/>
                <a:rect l="l" t="t" r="r" b="b"/>
                <a:pathLst>
                  <a:path w="15593" h="12842" extrusionOk="0">
                    <a:moveTo>
                      <a:pt x="15026" y="0"/>
                    </a:moveTo>
                    <a:cubicBezTo>
                      <a:pt x="14946" y="0"/>
                      <a:pt x="14850" y="15"/>
                      <a:pt x="14727" y="41"/>
                    </a:cubicBezTo>
                    <a:cubicBezTo>
                      <a:pt x="13441" y="307"/>
                      <a:pt x="12199" y="750"/>
                      <a:pt x="11023" y="1371"/>
                    </a:cubicBezTo>
                    <a:cubicBezTo>
                      <a:pt x="9892" y="1926"/>
                      <a:pt x="8872" y="2635"/>
                      <a:pt x="7941" y="3500"/>
                    </a:cubicBezTo>
                    <a:cubicBezTo>
                      <a:pt x="6588" y="4676"/>
                      <a:pt x="5346" y="5985"/>
                      <a:pt x="4237" y="7404"/>
                    </a:cubicBezTo>
                    <a:cubicBezTo>
                      <a:pt x="3837" y="7914"/>
                      <a:pt x="3505" y="8446"/>
                      <a:pt x="3216" y="9023"/>
                    </a:cubicBezTo>
                    <a:cubicBezTo>
                      <a:pt x="3128" y="9178"/>
                      <a:pt x="3017" y="9289"/>
                      <a:pt x="2862" y="9378"/>
                    </a:cubicBezTo>
                    <a:cubicBezTo>
                      <a:pt x="2085" y="9888"/>
                      <a:pt x="1353" y="10465"/>
                      <a:pt x="599" y="11019"/>
                    </a:cubicBezTo>
                    <a:cubicBezTo>
                      <a:pt x="422" y="11130"/>
                      <a:pt x="267" y="11285"/>
                      <a:pt x="156" y="11463"/>
                    </a:cubicBezTo>
                    <a:cubicBezTo>
                      <a:pt x="0" y="11707"/>
                      <a:pt x="67" y="11862"/>
                      <a:pt x="355" y="11929"/>
                    </a:cubicBezTo>
                    <a:cubicBezTo>
                      <a:pt x="433" y="11940"/>
                      <a:pt x="516" y="11945"/>
                      <a:pt x="599" y="11945"/>
                    </a:cubicBezTo>
                    <a:cubicBezTo>
                      <a:pt x="682" y="11945"/>
                      <a:pt x="766" y="11940"/>
                      <a:pt x="843" y="11929"/>
                    </a:cubicBezTo>
                    <a:cubicBezTo>
                      <a:pt x="1420" y="11840"/>
                      <a:pt x="1997" y="11707"/>
                      <a:pt x="2573" y="11552"/>
                    </a:cubicBezTo>
                    <a:cubicBezTo>
                      <a:pt x="2704" y="11513"/>
                      <a:pt x="2789" y="11491"/>
                      <a:pt x="2846" y="11491"/>
                    </a:cubicBezTo>
                    <a:cubicBezTo>
                      <a:pt x="2953" y="11491"/>
                      <a:pt x="2958" y="11570"/>
                      <a:pt x="2972" y="11773"/>
                    </a:cubicBezTo>
                    <a:cubicBezTo>
                      <a:pt x="2972" y="12040"/>
                      <a:pt x="3017" y="12306"/>
                      <a:pt x="3083" y="12550"/>
                    </a:cubicBezTo>
                    <a:cubicBezTo>
                      <a:pt x="3128" y="12705"/>
                      <a:pt x="3194" y="12838"/>
                      <a:pt x="3394" y="12838"/>
                    </a:cubicBezTo>
                    <a:cubicBezTo>
                      <a:pt x="3414" y="12840"/>
                      <a:pt x="3434" y="12841"/>
                      <a:pt x="3454" y="12841"/>
                    </a:cubicBezTo>
                    <a:cubicBezTo>
                      <a:pt x="3633" y="12841"/>
                      <a:pt x="3806" y="12753"/>
                      <a:pt x="3926" y="12594"/>
                    </a:cubicBezTo>
                    <a:cubicBezTo>
                      <a:pt x="4081" y="12394"/>
                      <a:pt x="4192" y="12150"/>
                      <a:pt x="4281" y="11906"/>
                    </a:cubicBezTo>
                    <a:cubicBezTo>
                      <a:pt x="4436" y="11374"/>
                      <a:pt x="4525" y="10842"/>
                      <a:pt x="4569" y="10287"/>
                    </a:cubicBezTo>
                    <a:cubicBezTo>
                      <a:pt x="4591" y="9888"/>
                      <a:pt x="4591" y="9888"/>
                      <a:pt x="5035" y="9755"/>
                    </a:cubicBezTo>
                    <a:cubicBezTo>
                      <a:pt x="6277" y="9422"/>
                      <a:pt x="7497" y="9001"/>
                      <a:pt x="8717" y="8535"/>
                    </a:cubicBezTo>
                    <a:cubicBezTo>
                      <a:pt x="10602" y="7803"/>
                      <a:pt x="12288" y="6606"/>
                      <a:pt x="13574" y="5053"/>
                    </a:cubicBezTo>
                    <a:cubicBezTo>
                      <a:pt x="13641" y="4986"/>
                      <a:pt x="13685" y="4876"/>
                      <a:pt x="13818" y="4853"/>
                    </a:cubicBezTo>
                    <a:cubicBezTo>
                      <a:pt x="13885" y="5031"/>
                      <a:pt x="14018" y="5164"/>
                      <a:pt x="14195" y="5230"/>
                    </a:cubicBezTo>
                    <a:cubicBezTo>
                      <a:pt x="14237" y="5241"/>
                      <a:pt x="14278" y="5246"/>
                      <a:pt x="14316" y="5246"/>
                    </a:cubicBezTo>
                    <a:cubicBezTo>
                      <a:pt x="14438" y="5246"/>
                      <a:pt x="14533" y="5189"/>
                      <a:pt x="14550" y="5053"/>
                    </a:cubicBezTo>
                    <a:cubicBezTo>
                      <a:pt x="14572" y="4809"/>
                      <a:pt x="14528" y="4587"/>
                      <a:pt x="14417" y="4365"/>
                    </a:cubicBezTo>
                    <a:cubicBezTo>
                      <a:pt x="14328" y="4144"/>
                      <a:pt x="14373" y="3878"/>
                      <a:pt x="14506" y="3678"/>
                    </a:cubicBezTo>
                    <a:cubicBezTo>
                      <a:pt x="14927" y="2924"/>
                      <a:pt x="15260" y="2148"/>
                      <a:pt x="15482" y="1305"/>
                    </a:cubicBezTo>
                    <a:cubicBezTo>
                      <a:pt x="15592" y="994"/>
                      <a:pt x="15570" y="617"/>
                      <a:pt x="15437" y="307"/>
                    </a:cubicBezTo>
                    <a:cubicBezTo>
                      <a:pt x="15311" y="87"/>
                      <a:pt x="15219" y="0"/>
                      <a:pt x="150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5"/>
              <p:cNvSpPr/>
              <p:nvPr/>
            </p:nvSpPr>
            <p:spPr>
              <a:xfrm rot="2700000">
                <a:off x="3513284" y="862961"/>
                <a:ext cx="410896" cy="198223"/>
              </a:xfrm>
              <a:custGeom>
                <a:avLst/>
                <a:gdLst/>
                <a:ahLst/>
                <a:cxnLst/>
                <a:rect l="l" t="t" r="r" b="b"/>
                <a:pathLst>
                  <a:path w="16436" h="7929" extrusionOk="0">
                    <a:moveTo>
                      <a:pt x="13388" y="0"/>
                    </a:moveTo>
                    <a:cubicBezTo>
                      <a:pt x="12036" y="0"/>
                      <a:pt x="10684" y="258"/>
                      <a:pt x="9405" y="770"/>
                    </a:cubicBezTo>
                    <a:cubicBezTo>
                      <a:pt x="7874" y="1347"/>
                      <a:pt x="6410" y="2101"/>
                      <a:pt x="5013" y="2966"/>
                    </a:cubicBezTo>
                    <a:cubicBezTo>
                      <a:pt x="4503" y="3298"/>
                      <a:pt x="4015" y="3675"/>
                      <a:pt x="3572" y="4097"/>
                    </a:cubicBezTo>
                    <a:cubicBezTo>
                      <a:pt x="3461" y="4186"/>
                      <a:pt x="3328" y="4252"/>
                      <a:pt x="3172" y="4274"/>
                    </a:cubicBezTo>
                    <a:cubicBezTo>
                      <a:pt x="2352" y="4430"/>
                      <a:pt x="1575" y="4674"/>
                      <a:pt x="777" y="4895"/>
                    </a:cubicBezTo>
                    <a:cubicBezTo>
                      <a:pt x="577" y="4940"/>
                      <a:pt x="422" y="5028"/>
                      <a:pt x="267" y="5139"/>
                    </a:cubicBezTo>
                    <a:cubicBezTo>
                      <a:pt x="23" y="5250"/>
                      <a:pt x="1" y="5561"/>
                      <a:pt x="222" y="5694"/>
                    </a:cubicBezTo>
                    <a:cubicBezTo>
                      <a:pt x="333" y="5783"/>
                      <a:pt x="444" y="5849"/>
                      <a:pt x="577" y="5893"/>
                    </a:cubicBezTo>
                    <a:cubicBezTo>
                      <a:pt x="1065" y="6049"/>
                      <a:pt x="1575" y="6182"/>
                      <a:pt x="2063" y="6270"/>
                    </a:cubicBezTo>
                    <a:cubicBezTo>
                      <a:pt x="2396" y="6315"/>
                      <a:pt x="2396" y="6315"/>
                      <a:pt x="2285" y="6647"/>
                    </a:cubicBezTo>
                    <a:cubicBezTo>
                      <a:pt x="2196" y="6891"/>
                      <a:pt x="2108" y="7158"/>
                      <a:pt x="2063" y="7446"/>
                    </a:cubicBezTo>
                    <a:cubicBezTo>
                      <a:pt x="2041" y="7601"/>
                      <a:pt x="2041" y="7756"/>
                      <a:pt x="2174" y="7845"/>
                    </a:cubicBezTo>
                    <a:cubicBezTo>
                      <a:pt x="2252" y="7901"/>
                      <a:pt x="2341" y="7928"/>
                      <a:pt x="2429" y="7928"/>
                    </a:cubicBezTo>
                    <a:cubicBezTo>
                      <a:pt x="2518" y="7928"/>
                      <a:pt x="2607" y="7901"/>
                      <a:pt x="2684" y="7845"/>
                    </a:cubicBezTo>
                    <a:cubicBezTo>
                      <a:pt x="2906" y="7712"/>
                      <a:pt x="3084" y="7535"/>
                      <a:pt x="3239" y="7313"/>
                    </a:cubicBezTo>
                    <a:cubicBezTo>
                      <a:pt x="3572" y="6869"/>
                      <a:pt x="3860" y="6404"/>
                      <a:pt x="4104" y="5893"/>
                    </a:cubicBezTo>
                    <a:cubicBezTo>
                      <a:pt x="4229" y="5628"/>
                      <a:pt x="4266" y="5549"/>
                      <a:pt x="4416" y="5549"/>
                    </a:cubicBezTo>
                    <a:cubicBezTo>
                      <a:pt x="4479" y="5549"/>
                      <a:pt x="4562" y="5563"/>
                      <a:pt x="4680" y="5583"/>
                    </a:cubicBezTo>
                    <a:cubicBezTo>
                      <a:pt x="5767" y="5783"/>
                      <a:pt x="6876" y="5916"/>
                      <a:pt x="7985" y="5960"/>
                    </a:cubicBezTo>
                    <a:cubicBezTo>
                      <a:pt x="8135" y="5967"/>
                      <a:pt x="8286" y="5971"/>
                      <a:pt x="8436" y="5971"/>
                    </a:cubicBezTo>
                    <a:cubicBezTo>
                      <a:pt x="10080" y="5971"/>
                      <a:pt x="11708" y="5527"/>
                      <a:pt x="13131" y="4674"/>
                    </a:cubicBezTo>
                    <a:cubicBezTo>
                      <a:pt x="13185" y="4619"/>
                      <a:pt x="13224" y="4551"/>
                      <a:pt x="13309" y="4551"/>
                    </a:cubicBezTo>
                    <a:cubicBezTo>
                      <a:pt x="13328" y="4551"/>
                      <a:pt x="13350" y="4554"/>
                      <a:pt x="13375" y="4563"/>
                    </a:cubicBezTo>
                    <a:cubicBezTo>
                      <a:pt x="13353" y="4740"/>
                      <a:pt x="13397" y="4918"/>
                      <a:pt x="13508" y="5073"/>
                    </a:cubicBezTo>
                    <a:cubicBezTo>
                      <a:pt x="13550" y="5137"/>
                      <a:pt x="13619" y="5170"/>
                      <a:pt x="13683" y="5170"/>
                    </a:cubicBezTo>
                    <a:cubicBezTo>
                      <a:pt x="13753" y="5170"/>
                      <a:pt x="13817" y="5131"/>
                      <a:pt x="13841" y="5051"/>
                    </a:cubicBezTo>
                    <a:cubicBezTo>
                      <a:pt x="13951" y="4829"/>
                      <a:pt x="14018" y="4607"/>
                      <a:pt x="14018" y="4363"/>
                    </a:cubicBezTo>
                    <a:cubicBezTo>
                      <a:pt x="14040" y="4097"/>
                      <a:pt x="14173" y="3875"/>
                      <a:pt x="14373" y="3720"/>
                    </a:cubicBezTo>
                    <a:cubicBezTo>
                      <a:pt x="15016" y="3165"/>
                      <a:pt x="15571" y="2544"/>
                      <a:pt x="16058" y="1857"/>
                    </a:cubicBezTo>
                    <a:cubicBezTo>
                      <a:pt x="16280" y="1568"/>
                      <a:pt x="16413" y="1236"/>
                      <a:pt x="16435" y="881"/>
                    </a:cubicBezTo>
                    <a:cubicBezTo>
                      <a:pt x="16435" y="504"/>
                      <a:pt x="16369" y="415"/>
                      <a:pt x="15992" y="326"/>
                    </a:cubicBezTo>
                    <a:cubicBezTo>
                      <a:pt x="15138" y="108"/>
                      <a:pt x="14263" y="0"/>
                      <a:pt x="133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5"/>
              <p:cNvSpPr/>
              <p:nvPr/>
            </p:nvSpPr>
            <p:spPr>
              <a:xfrm rot="4532062">
                <a:off x="2575636" y="273521"/>
                <a:ext cx="285576" cy="158150"/>
              </a:xfrm>
              <a:custGeom>
                <a:avLst/>
                <a:gdLst/>
                <a:ahLst/>
                <a:cxnLst/>
                <a:rect l="l" t="t" r="r" b="b"/>
                <a:pathLst>
                  <a:path w="11423" h="6326" extrusionOk="0">
                    <a:moveTo>
                      <a:pt x="10723" y="1"/>
                    </a:moveTo>
                    <a:cubicBezTo>
                      <a:pt x="9947" y="1"/>
                      <a:pt x="9190" y="93"/>
                      <a:pt x="8451" y="292"/>
                    </a:cubicBezTo>
                    <a:cubicBezTo>
                      <a:pt x="7674" y="470"/>
                      <a:pt x="6920" y="758"/>
                      <a:pt x="6210" y="1157"/>
                    </a:cubicBezTo>
                    <a:cubicBezTo>
                      <a:pt x="5190" y="1690"/>
                      <a:pt x="4214" y="2311"/>
                      <a:pt x="3305" y="3043"/>
                    </a:cubicBezTo>
                    <a:cubicBezTo>
                      <a:pt x="2994" y="3287"/>
                      <a:pt x="2684" y="3575"/>
                      <a:pt x="2418" y="3885"/>
                    </a:cubicBezTo>
                    <a:cubicBezTo>
                      <a:pt x="2351" y="3974"/>
                      <a:pt x="2262" y="4041"/>
                      <a:pt x="2152" y="4063"/>
                    </a:cubicBezTo>
                    <a:cubicBezTo>
                      <a:pt x="1575" y="4262"/>
                      <a:pt x="1043" y="4506"/>
                      <a:pt x="488" y="4750"/>
                    </a:cubicBezTo>
                    <a:cubicBezTo>
                      <a:pt x="355" y="4795"/>
                      <a:pt x="244" y="4861"/>
                      <a:pt x="155" y="4950"/>
                    </a:cubicBezTo>
                    <a:cubicBezTo>
                      <a:pt x="0" y="5083"/>
                      <a:pt x="22" y="5194"/>
                      <a:pt x="200" y="5283"/>
                    </a:cubicBezTo>
                    <a:cubicBezTo>
                      <a:pt x="289" y="5327"/>
                      <a:pt x="399" y="5349"/>
                      <a:pt x="488" y="5349"/>
                    </a:cubicBezTo>
                    <a:cubicBezTo>
                      <a:pt x="722" y="5375"/>
                      <a:pt x="948" y="5386"/>
                      <a:pt x="1171" y="5386"/>
                    </a:cubicBezTo>
                    <a:cubicBezTo>
                      <a:pt x="1329" y="5386"/>
                      <a:pt x="1485" y="5381"/>
                      <a:pt x="1641" y="5371"/>
                    </a:cubicBezTo>
                    <a:cubicBezTo>
                      <a:pt x="1885" y="5371"/>
                      <a:pt x="1885" y="5371"/>
                      <a:pt x="1863" y="5571"/>
                    </a:cubicBezTo>
                    <a:cubicBezTo>
                      <a:pt x="1819" y="5726"/>
                      <a:pt x="1797" y="5904"/>
                      <a:pt x="1797" y="6081"/>
                    </a:cubicBezTo>
                    <a:cubicBezTo>
                      <a:pt x="1797" y="6170"/>
                      <a:pt x="1863" y="6281"/>
                      <a:pt x="1952" y="6303"/>
                    </a:cubicBezTo>
                    <a:cubicBezTo>
                      <a:pt x="1996" y="6318"/>
                      <a:pt x="2041" y="6325"/>
                      <a:pt x="2084" y="6325"/>
                    </a:cubicBezTo>
                    <a:cubicBezTo>
                      <a:pt x="2171" y="6325"/>
                      <a:pt x="2255" y="6296"/>
                      <a:pt x="2329" y="6236"/>
                    </a:cubicBezTo>
                    <a:cubicBezTo>
                      <a:pt x="2462" y="6126"/>
                      <a:pt x="2573" y="5992"/>
                      <a:pt x="2640" y="5859"/>
                    </a:cubicBezTo>
                    <a:cubicBezTo>
                      <a:pt x="2839" y="5549"/>
                      <a:pt x="2972" y="5216"/>
                      <a:pt x="3083" y="4884"/>
                    </a:cubicBezTo>
                    <a:cubicBezTo>
                      <a:pt x="3150" y="4640"/>
                      <a:pt x="3150" y="4640"/>
                      <a:pt x="3460" y="4640"/>
                    </a:cubicBezTo>
                    <a:cubicBezTo>
                      <a:pt x="4281" y="4595"/>
                      <a:pt x="5101" y="4529"/>
                      <a:pt x="5922" y="4418"/>
                    </a:cubicBezTo>
                    <a:cubicBezTo>
                      <a:pt x="7231" y="4240"/>
                      <a:pt x="8451" y="3752"/>
                      <a:pt x="9493" y="2976"/>
                    </a:cubicBezTo>
                    <a:cubicBezTo>
                      <a:pt x="9559" y="2932"/>
                      <a:pt x="9582" y="2887"/>
                      <a:pt x="9670" y="2887"/>
                    </a:cubicBezTo>
                    <a:cubicBezTo>
                      <a:pt x="9715" y="2998"/>
                      <a:pt x="9781" y="3109"/>
                      <a:pt x="9870" y="3176"/>
                    </a:cubicBezTo>
                    <a:cubicBezTo>
                      <a:pt x="9900" y="3190"/>
                      <a:pt x="9932" y="3198"/>
                      <a:pt x="9963" y="3198"/>
                    </a:cubicBezTo>
                    <a:cubicBezTo>
                      <a:pt x="10025" y="3198"/>
                      <a:pt x="10084" y="3168"/>
                      <a:pt x="10114" y="3109"/>
                    </a:cubicBezTo>
                    <a:cubicBezTo>
                      <a:pt x="10158" y="2976"/>
                      <a:pt x="10158" y="2821"/>
                      <a:pt x="10136" y="2666"/>
                    </a:cubicBezTo>
                    <a:cubicBezTo>
                      <a:pt x="10114" y="2510"/>
                      <a:pt x="10158" y="2355"/>
                      <a:pt x="10291" y="2244"/>
                    </a:cubicBezTo>
                    <a:cubicBezTo>
                      <a:pt x="10668" y="1845"/>
                      <a:pt x="11001" y="1401"/>
                      <a:pt x="11245" y="913"/>
                    </a:cubicBezTo>
                    <a:cubicBezTo>
                      <a:pt x="11378" y="736"/>
                      <a:pt x="11423" y="492"/>
                      <a:pt x="11378" y="292"/>
                    </a:cubicBezTo>
                    <a:cubicBezTo>
                      <a:pt x="11312" y="71"/>
                      <a:pt x="11245" y="4"/>
                      <a:pt x="10979" y="4"/>
                    </a:cubicBezTo>
                    <a:cubicBezTo>
                      <a:pt x="10893" y="2"/>
                      <a:pt x="10808" y="1"/>
                      <a:pt x="10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5"/>
              <p:cNvSpPr/>
              <p:nvPr/>
            </p:nvSpPr>
            <p:spPr>
              <a:xfrm rot="4532062">
                <a:off x="2508040" y="-99742"/>
                <a:ext cx="255101" cy="278026"/>
              </a:xfrm>
              <a:custGeom>
                <a:avLst/>
                <a:gdLst/>
                <a:ahLst/>
                <a:cxnLst/>
                <a:rect l="l" t="t" r="r" b="b"/>
                <a:pathLst>
                  <a:path w="10204" h="11121" extrusionOk="0">
                    <a:moveTo>
                      <a:pt x="9392" y="1"/>
                    </a:moveTo>
                    <a:cubicBezTo>
                      <a:pt x="8742" y="1"/>
                      <a:pt x="8089" y="139"/>
                      <a:pt x="7497" y="416"/>
                    </a:cubicBezTo>
                    <a:cubicBezTo>
                      <a:pt x="6743" y="771"/>
                      <a:pt x="6056" y="1259"/>
                      <a:pt x="5479" y="1902"/>
                    </a:cubicBezTo>
                    <a:cubicBezTo>
                      <a:pt x="4525" y="2923"/>
                      <a:pt x="3660" y="4032"/>
                      <a:pt x="2928" y="5207"/>
                    </a:cubicBezTo>
                    <a:cubicBezTo>
                      <a:pt x="2618" y="5695"/>
                      <a:pt x="2352" y="6205"/>
                      <a:pt x="2152" y="6738"/>
                    </a:cubicBezTo>
                    <a:cubicBezTo>
                      <a:pt x="2108" y="6848"/>
                      <a:pt x="2019" y="6937"/>
                      <a:pt x="1908" y="7004"/>
                    </a:cubicBezTo>
                    <a:cubicBezTo>
                      <a:pt x="1398" y="7359"/>
                      <a:pt x="910" y="7780"/>
                      <a:pt x="422" y="8179"/>
                    </a:cubicBezTo>
                    <a:cubicBezTo>
                      <a:pt x="289" y="8290"/>
                      <a:pt x="200" y="8423"/>
                      <a:pt x="112" y="8556"/>
                    </a:cubicBezTo>
                    <a:cubicBezTo>
                      <a:pt x="1" y="8756"/>
                      <a:pt x="23" y="9000"/>
                      <a:pt x="178" y="9155"/>
                    </a:cubicBezTo>
                    <a:cubicBezTo>
                      <a:pt x="267" y="9222"/>
                      <a:pt x="356" y="9288"/>
                      <a:pt x="466" y="9288"/>
                    </a:cubicBezTo>
                    <a:cubicBezTo>
                      <a:pt x="740" y="9343"/>
                      <a:pt x="1029" y="9383"/>
                      <a:pt x="1320" y="9383"/>
                    </a:cubicBezTo>
                    <a:cubicBezTo>
                      <a:pt x="1383" y="9383"/>
                      <a:pt x="1446" y="9381"/>
                      <a:pt x="1509" y="9377"/>
                    </a:cubicBezTo>
                    <a:cubicBezTo>
                      <a:pt x="1731" y="9377"/>
                      <a:pt x="1731" y="9377"/>
                      <a:pt x="1708" y="9732"/>
                    </a:cubicBezTo>
                    <a:cubicBezTo>
                      <a:pt x="1686" y="10042"/>
                      <a:pt x="1664" y="10353"/>
                      <a:pt x="1686" y="10663"/>
                    </a:cubicBezTo>
                    <a:cubicBezTo>
                      <a:pt x="1686" y="10841"/>
                      <a:pt x="1708" y="10996"/>
                      <a:pt x="1819" y="11085"/>
                    </a:cubicBezTo>
                    <a:cubicBezTo>
                      <a:pt x="1858" y="11108"/>
                      <a:pt x="1899" y="11120"/>
                      <a:pt x="1939" y="11120"/>
                    </a:cubicBezTo>
                    <a:cubicBezTo>
                      <a:pt x="2017" y="11120"/>
                      <a:pt x="2094" y="11075"/>
                      <a:pt x="2152" y="10974"/>
                    </a:cubicBezTo>
                    <a:cubicBezTo>
                      <a:pt x="2285" y="10752"/>
                      <a:pt x="2374" y="10530"/>
                      <a:pt x="2440" y="10286"/>
                    </a:cubicBezTo>
                    <a:cubicBezTo>
                      <a:pt x="2596" y="9710"/>
                      <a:pt x="2707" y="9133"/>
                      <a:pt x="2795" y="8556"/>
                    </a:cubicBezTo>
                    <a:cubicBezTo>
                      <a:pt x="2840" y="8091"/>
                      <a:pt x="2840" y="8113"/>
                      <a:pt x="3128" y="8091"/>
                    </a:cubicBezTo>
                    <a:cubicBezTo>
                      <a:pt x="3882" y="8091"/>
                      <a:pt x="4636" y="8002"/>
                      <a:pt x="5368" y="7824"/>
                    </a:cubicBezTo>
                    <a:cubicBezTo>
                      <a:pt x="6588" y="7492"/>
                      <a:pt x="7675" y="6693"/>
                      <a:pt x="8562" y="5318"/>
                    </a:cubicBezTo>
                    <a:cubicBezTo>
                      <a:pt x="8606" y="5274"/>
                      <a:pt x="8628" y="5163"/>
                      <a:pt x="8717" y="5163"/>
                    </a:cubicBezTo>
                    <a:cubicBezTo>
                      <a:pt x="8717" y="5362"/>
                      <a:pt x="8784" y="5540"/>
                      <a:pt x="8895" y="5695"/>
                    </a:cubicBezTo>
                    <a:cubicBezTo>
                      <a:pt x="8930" y="5748"/>
                      <a:pt x="8965" y="5773"/>
                      <a:pt x="8997" y="5773"/>
                    </a:cubicBezTo>
                    <a:cubicBezTo>
                      <a:pt x="9046" y="5773"/>
                      <a:pt x="9089" y="5714"/>
                      <a:pt x="9116" y="5606"/>
                    </a:cubicBezTo>
                    <a:cubicBezTo>
                      <a:pt x="9139" y="5340"/>
                      <a:pt x="9139" y="5074"/>
                      <a:pt x="9116" y="4808"/>
                    </a:cubicBezTo>
                    <a:cubicBezTo>
                      <a:pt x="9072" y="4542"/>
                      <a:pt x="9116" y="4276"/>
                      <a:pt x="9227" y="4054"/>
                    </a:cubicBezTo>
                    <a:cubicBezTo>
                      <a:pt x="9582" y="3278"/>
                      <a:pt x="9870" y="2479"/>
                      <a:pt x="10070" y="1681"/>
                    </a:cubicBezTo>
                    <a:cubicBezTo>
                      <a:pt x="10181" y="1304"/>
                      <a:pt x="10203" y="904"/>
                      <a:pt x="10159" y="527"/>
                    </a:cubicBezTo>
                    <a:cubicBezTo>
                      <a:pt x="10092" y="128"/>
                      <a:pt x="10026" y="39"/>
                      <a:pt x="9782" y="17"/>
                    </a:cubicBezTo>
                    <a:cubicBezTo>
                      <a:pt x="9652" y="6"/>
                      <a:pt x="9522" y="1"/>
                      <a:pt x="9392" y="1"/>
                    </a:cubicBezTo>
                    <a:close/>
                  </a:path>
                </a:pathLst>
              </a:custGeom>
              <a:solidFill>
                <a:srgbClr val="77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5"/>
              <p:cNvSpPr/>
              <p:nvPr/>
            </p:nvSpPr>
            <p:spPr>
              <a:xfrm rot="4532062">
                <a:off x="2220528" y="195183"/>
                <a:ext cx="395926" cy="216726"/>
              </a:xfrm>
              <a:custGeom>
                <a:avLst/>
                <a:gdLst/>
                <a:ahLst/>
                <a:cxnLst/>
                <a:rect l="l" t="t" r="r" b="b"/>
                <a:pathLst>
                  <a:path w="15837" h="8669" extrusionOk="0">
                    <a:moveTo>
                      <a:pt x="14734" y="0"/>
                    </a:moveTo>
                    <a:cubicBezTo>
                      <a:pt x="13727" y="0"/>
                      <a:pt x="12725" y="114"/>
                      <a:pt x="11755" y="342"/>
                    </a:cubicBezTo>
                    <a:cubicBezTo>
                      <a:pt x="10646" y="609"/>
                      <a:pt x="9604" y="1008"/>
                      <a:pt x="8628" y="1540"/>
                    </a:cubicBezTo>
                    <a:cubicBezTo>
                      <a:pt x="7209" y="2272"/>
                      <a:pt x="5856" y="3137"/>
                      <a:pt x="4591" y="4113"/>
                    </a:cubicBezTo>
                    <a:cubicBezTo>
                      <a:pt x="4148" y="4468"/>
                      <a:pt x="3726" y="4845"/>
                      <a:pt x="3349" y="5288"/>
                    </a:cubicBezTo>
                    <a:cubicBezTo>
                      <a:pt x="3239" y="5399"/>
                      <a:pt x="3128" y="5466"/>
                      <a:pt x="2972" y="5510"/>
                    </a:cubicBezTo>
                    <a:cubicBezTo>
                      <a:pt x="2174" y="5776"/>
                      <a:pt x="1420" y="6131"/>
                      <a:pt x="666" y="6442"/>
                    </a:cubicBezTo>
                    <a:cubicBezTo>
                      <a:pt x="488" y="6508"/>
                      <a:pt x="333" y="6597"/>
                      <a:pt x="178" y="6730"/>
                    </a:cubicBezTo>
                    <a:cubicBezTo>
                      <a:pt x="0" y="6908"/>
                      <a:pt x="23" y="7063"/>
                      <a:pt x="266" y="7174"/>
                    </a:cubicBezTo>
                    <a:cubicBezTo>
                      <a:pt x="400" y="7240"/>
                      <a:pt x="533" y="7262"/>
                      <a:pt x="666" y="7285"/>
                    </a:cubicBezTo>
                    <a:cubicBezTo>
                      <a:pt x="1055" y="7317"/>
                      <a:pt x="1445" y="7338"/>
                      <a:pt x="1826" y="7338"/>
                    </a:cubicBezTo>
                    <a:cubicBezTo>
                      <a:pt x="1965" y="7338"/>
                      <a:pt x="2104" y="7335"/>
                      <a:pt x="2240" y="7329"/>
                    </a:cubicBezTo>
                    <a:cubicBezTo>
                      <a:pt x="2617" y="7329"/>
                      <a:pt x="2595" y="7329"/>
                      <a:pt x="2551" y="7617"/>
                    </a:cubicBezTo>
                    <a:cubicBezTo>
                      <a:pt x="2507" y="7839"/>
                      <a:pt x="2462" y="8083"/>
                      <a:pt x="2462" y="8305"/>
                    </a:cubicBezTo>
                    <a:cubicBezTo>
                      <a:pt x="2462" y="8460"/>
                      <a:pt x="2551" y="8593"/>
                      <a:pt x="2684" y="8637"/>
                    </a:cubicBezTo>
                    <a:cubicBezTo>
                      <a:pt x="2741" y="8659"/>
                      <a:pt x="2798" y="8669"/>
                      <a:pt x="2854" y="8669"/>
                    </a:cubicBezTo>
                    <a:cubicBezTo>
                      <a:pt x="2973" y="8669"/>
                      <a:pt x="3089" y="8624"/>
                      <a:pt x="3194" y="8549"/>
                    </a:cubicBezTo>
                    <a:cubicBezTo>
                      <a:pt x="3372" y="8394"/>
                      <a:pt x="3527" y="8216"/>
                      <a:pt x="3638" y="8016"/>
                    </a:cubicBezTo>
                    <a:cubicBezTo>
                      <a:pt x="3904" y="7595"/>
                      <a:pt x="4103" y="7151"/>
                      <a:pt x="4237" y="6686"/>
                    </a:cubicBezTo>
                    <a:cubicBezTo>
                      <a:pt x="4347" y="6331"/>
                      <a:pt x="4347" y="6331"/>
                      <a:pt x="4769" y="6331"/>
                    </a:cubicBezTo>
                    <a:cubicBezTo>
                      <a:pt x="5922" y="6309"/>
                      <a:pt x="7053" y="6220"/>
                      <a:pt x="8207" y="6065"/>
                    </a:cubicBezTo>
                    <a:cubicBezTo>
                      <a:pt x="10003" y="5843"/>
                      <a:pt x="11711" y="5178"/>
                      <a:pt x="13175" y="4113"/>
                    </a:cubicBezTo>
                    <a:cubicBezTo>
                      <a:pt x="13219" y="4024"/>
                      <a:pt x="13308" y="3958"/>
                      <a:pt x="13419" y="3958"/>
                    </a:cubicBezTo>
                    <a:cubicBezTo>
                      <a:pt x="13441" y="4113"/>
                      <a:pt x="13530" y="4268"/>
                      <a:pt x="13663" y="4357"/>
                    </a:cubicBezTo>
                    <a:cubicBezTo>
                      <a:pt x="13716" y="4392"/>
                      <a:pt x="13773" y="4410"/>
                      <a:pt x="13825" y="4410"/>
                    </a:cubicBezTo>
                    <a:cubicBezTo>
                      <a:pt x="13902" y="4410"/>
                      <a:pt x="13969" y="4370"/>
                      <a:pt x="13995" y="4290"/>
                    </a:cubicBezTo>
                    <a:cubicBezTo>
                      <a:pt x="14062" y="4091"/>
                      <a:pt x="14084" y="3891"/>
                      <a:pt x="14040" y="3669"/>
                    </a:cubicBezTo>
                    <a:cubicBezTo>
                      <a:pt x="14018" y="3448"/>
                      <a:pt x="14106" y="3226"/>
                      <a:pt x="14262" y="3093"/>
                    </a:cubicBezTo>
                    <a:cubicBezTo>
                      <a:pt x="14794" y="2538"/>
                      <a:pt x="15237" y="1917"/>
                      <a:pt x="15615" y="1252"/>
                    </a:cubicBezTo>
                    <a:cubicBezTo>
                      <a:pt x="15770" y="1008"/>
                      <a:pt x="15836" y="697"/>
                      <a:pt x="15792" y="387"/>
                    </a:cubicBezTo>
                    <a:cubicBezTo>
                      <a:pt x="15703" y="76"/>
                      <a:pt x="15615" y="10"/>
                      <a:pt x="15237" y="10"/>
                    </a:cubicBezTo>
                    <a:cubicBezTo>
                      <a:pt x="15070" y="3"/>
                      <a:pt x="14902" y="0"/>
                      <a:pt x="147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5"/>
              <p:cNvSpPr/>
              <p:nvPr/>
            </p:nvSpPr>
            <p:spPr>
              <a:xfrm rot="4532062">
                <a:off x="2165559" y="-155203"/>
                <a:ext cx="394826" cy="219101"/>
              </a:xfrm>
              <a:custGeom>
                <a:avLst/>
                <a:gdLst/>
                <a:ahLst/>
                <a:cxnLst/>
                <a:rect l="l" t="t" r="r" b="b"/>
                <a:pathLst>
                  <a:path w="15793" h="8764" extrusionOk="0">
                    <a:moveTo>
                      <a:pt x="14918" y="1"/>
                    </a:moveTo>
                    <a:cubicBezTo>
                      <a:pt x="13830" y="1"/>
                      <a:pt x="12761" y="133"/>
                      <a:pt x="11711" y="380"/>
                    </a:cubicBezTo>
                    <a:cubicBezTo>
                      <a:pt x="10602" y="646"/>
                      <a:pt x="9560" y="1045"/>
                      <a:pt x="8584" y="1578"/>
                    </a:cubicBezTo>
                    <a:cubicBezTo>
                      <a:pt x="7165" y="2332"/>
                      <a:pt x="5834" y="3219"/>
                      <a:pt x="4570" y="4217"/>
                    </a:cubicBezTo>
                    <a:cubicBezTo>
                      <a:pt x="4126" y="4550"/>
                      <a:pt x="3705" y="4949"/>
                      <a:pt x="3328" y="5393"/>
                    </a:cubicBezTo>
                    <a:cubicBezTo>
                      <a:pt x="3239" y="5504"/>
                      <a:pt x="3106" y="5570"/>
                      <a:pt x="2973" y="5614"/>
                    </a:cubicBezTo>
                    <a:cubicBezTo>
                      <a:pt x="2174" y="5903"/>
                      <a:pt x="1420" y="6235"/>
                      <a:pt x="666" y="6568"/>
                    </a:cubicBezTo>
                    <a:cubicBezTo>
                      <a:pt x="489" y="6635"/>
                      <a:pt x="333" y="6746"/>
                      <a:pt x="178" y="6856"/>
                    </a:cubicBezTo>
                    <a:cubicBezTo>
                      <a:pt x="1" y="7034"/>
                      <a:pt x="23" y="7189"/>
                      <a:pt x="267" y="7322"/>
                    </a:cubicBezTo>
                    <a:cubicBezTo>
                      <a:pt x="400" y="7367"/>
                      <a:pt x="533" y="7411"/>
                      <a:pt x="688" y="7411"/>
                    </a:cubicBezTo>
                    <a:cubicBezTo>
                      <a:pt x="1062" y="7443"/>
                      <a:pt x="1447" y="7464"/>
                      <a:pt x="1836" y="7464"/>
                    </a:cubicBezTo>
                    <a:cubicBezTo>
                      <a:pt x="1978" y="7464"/>
                      <a:pt x="2120" y="7461"/>
                      <a:pt x="2263" y="7455"/>
                    </a:cubicBezTo>
                    <a:cubicBezTo>
                      <a:pt x="2326" y="7451"/>
                      <a:pt x="2378" y="7449"/>
                      <a:pt x="2421" y="7449"/>
                    </a:cubicBezTo>
                    <a:cubicBezTo>
                      <a:pt x="2616" y="7449"/>
                      <a:pt x="2610" y="7503"/>
                      <a:pt x="2573" y="7721"/>
                    </a:cubicBezTo>
                    <a:cubicBezTo>
                      <a:pt x="2507" y="7943"/>
                      <a:pt x="2485" y="8187"/>
                      <a:pt x="2485" y="8409"/>
                    </a:cubicBezTo>
                    <a:cubicBezTo>
                      <a:pt x="2485" y="8564"/>
                      <a:pt x="2573" y="8697"/>
                      <a:pt x="2707" y="8742"/>
                    </a:cubicBezTo>
                    <a:cubicBezTo>
                      <a:pt x="2763" y="8756"/>
                      <a:pt x="2819" y="8763"/>
                      <a:pt x="2874" y="8763"/>
                    </a:cubicBezTo>
                    <a:cubicBezTo>
                      <a:pt x="2994" y="8763"/>
                      <a:pt x="3111" y="8729"/>
                      <a:pt x="3217" y="8653"/>
                    </a:cubicBezTo>
                    <a:cubicBezTo>
                      <a:pt x="3394" y="8498"/>
                      <a:pt x="3549" y="8320"/>
                      <a:pt x="3660" y="8098"/>
                    </a:cubicBezTo>
                    <a:cubicBezTo>
                      <a:pt x="3904" y="7699"/>
                      <a:pt x="4104" y="7234"/>
                      <a:pt x="4259" y="6768"/>
                    </a:cubicBezTo>
                    <a:cubicBezTo>
                      <a:pt x="4348" y="6413"/>
                      <a:pt x="4348" y="6435"/>
                      <a:pt x="4769" y="6413"/>
                    </a:cubicBezTo>
                    <a:cubicBezTo>
                      <a:pt x="5923" y="6391"/>
                      <a:pt x="7054" y="6280"/>
                      <a:pt x="8207" y="6125"/>
                    </a:cubicBezTo>
                    <a:cubicBezTo>
                      <a:pt x="9981" y="5881"/>
                      <a:pt x="11689" y="5193"/>
                      <a:pt x="13153" y="4106"/>
                    </a:cubicBezTo>
                    <a:cubicBezTo>
                      <a:pt x="13220" y="4062"/>
                      <a:pt x="13264" y="3973"/>
                      <a:pt x="13397" y="3973"/>
                    </a:cubicBezTo>
                    <a:cubicBezTo>
                      <a:pt x="13419" y="4151"/>
                      <a:pt x="13508" y="4284"/>
                      <a:pt x="13641" y="4395"/>
                    </a:cubicBezTo>
                    <a:cubicBezTo>
                      <a:pt x="13680" y="4426"/>
                      <a:pt x="13728" y="4441"/>
                      <a:pt x="13775" y="4441"/>
                    </a:cubicBezTo>
                    <a:cubicBezTo>
                      <a:pt x="13861" y="4441"/>
                      <a:pt x="13945" y="4392"/>
                      <a:pt x="13974" y="4306"/>
                    </a:cubicBezTo>
                    <a:cubicBezTo>
                      <a:pt x="14040" y="4106"/>
                      <a:pt x="14062" y="3884"/>
                      <a:pt x="14018" y="3685"/>
                    </a:cubicBezTo>
                    <a:cubicBezTo>
                      <a:pt x="13974" y="3463"/>
                      <a:pt x="14062" y="3241"/>
                      <a:pt x="14240" y="3108"/>
                    </a:cubicBezTo>
                    <a:cubicBezTo>
                      <a:pt x="14750" y="2554"/>
                      <a:pt x="15193" y="1933"/>
                      <a:pt x="15571" y="1267"/>
                    </a:cubicBezTo>
                    <a:cubicBezTo>
                      <a:pt x="15726" y="1001"/>
                      <a:pt x="15792" y="691"/>
                      <a:pt x="15726" y="380"/>
                    </a:cubicBezTo>
                    <a:cubicBezTo>
                      <a:pt x="15637" y="92"/>
                      <a:pt x="15571" y="25"/>
                      <a:pt x="15171" y="3"/>
                    </a:cubicBezTo>
                    <a:cubicBezTo>
                      <a:pt x="15087" y="1"/>
                      <a:pt x="15003" y="1"/>
                      <a:pt x="149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4" name="Google Shape;1254;p25"/>
            <p:cNvSpPr/>
            <p:nvPr/>
          </p:nvSpPr>
          <p:spPr>
            <a:xfrm rot="-4531973" flipH="1">
              <a:off x="8563719" y="389065"/>
              <a:ext cx="316751" cy="345216"/>
            </a:xfrm>
            <a:custGeom>
              <a:avLst/>
              <a:gdLst/>
              <a:ahLst/>
              <a:cxnLst/>
              <a:rect l="l" t="t" r="r" b="b"/>
              <a:pathLst>
                <a:path w="10204" h="11121" extrusionOk="0">
                  <a:moveTo>
                    <a:pt x="9392" y="1"/>
                  </a:moveTo>
                  <a:cubicBezTo>
                    <a:pt x="8742" y="1"/>
                    <a:pt x="8089" y="139"/>
                    <a:pt x="7497" y="416"/>
                  </a:cubicBezTo>
                  <a:cubicBezTo>
                    <a:pt x="6743" y="771"/>
                    <a:pt x="6056" y="1259"/>
                    <a:pt x="5479" y="1902"/>
                  </a:cubicBezTo>
                  <a:cubicBezTo>
                    <a:pt x="4525" y="2923"/>
                    <a:pt x="3660" y="4032"/>
                    <a:pt x="2928" y="5207"/>
                  </a:cubicBezTo>
                  <a:cubicBezTo>
                    <a:pt x="2618" y="5695"/>
                    <a:pt x="2352" y="6205"/>
                    <a:pt x="2152" y="6738"/>
                  </a:cubicBezTo>
                  <a:cubicBezTo>
                    <a:pt x="2108" y="6848"/>
                    <a:pt x="2019" y="6937"/>
                    <a:pt x="1908" y="7004"/>
                  </a:cubicBezTo>
                  <a:cubicBezTo>
                    <a:pt x="1398" y="7359"/>
                    <a:pt x="910" y="7780"/>
                    <a:pt x="422" y="8179"/>
                  </a:cubicBezTo>
                  <a:cubicBezTo>
                    <a:pt x="289" y="8290"/>
                    <a:pt x="200" y="8423"/>
                    <a:pt x="112" y="8556"/>
                  </a:cubicBezTo>
                  <a:cubicBezTo>
                    <a:pt x="1" y="8756"/>
                    <a:pt x="23" y="9000"/>
                    <a:pt x="178" y="9155"/>
                  </a:cubicBezTo>
                  <a:cubicBezTo>
                    <a:pt x="267" y="9222"/>
                    <a:pt x="356" y="9288"/>
                    <a:pt x="466" y="9288"/>
                  </a:cubicBezTo>
                  <a:cubicBezTo>
                    <a:pt x="740" y="9343"/>
                    <a:pt x="1029" y="9383"/>
                    <a:pt x="1320" y="9383"/>
                  </a:cubicBezTo>
                  <a:cubicBezTo>
                    <a:pt x="1383" y="9383"/>
                    <a:pt x="1446" y="9381"/>
                    <a:pt x="1509" y="9377"/>
                  </a:cubicBezTo>
                  <a:cubicBezTo>
                    <a:pt x="1731" y="9377"/>
                    <a:pt x="1731" y="9377"/>
                    <a:pt x="1708" y="9732"/>
                  </a:cubicBezTo>
                  <a:cubicBezTo>
                    <a:pt x="1686" y="10042"/>
                    <a:pt x="1664" y="10353"/>
                    <a:pt x="1686" y="10663"/>
                  </a:cubicBezTo>
                  <a:cubicBezTo>
                    <a:pt x="1686" y="10841"/>
                    <a:pt x="1708" y="10996"/>
                    <a:pt x="1819" y="11085"/>
                  </a:cubicBezTo>
                  <a:cubicBezTo>
                    <a:pt x="1858" y="11108"/>
                    <a:pt x="1899" y="11120"/>
                    <a:pt x="1939" y="11120"/>
                  </a:cubicBezTo>
                  <a:cubicBezTo>
                    <a:pt x="2017" y="11120"/>
                    <a:pt x="2094" y="11075"/>
                    <a:pt x="2152" y="10974"/>
                  </a:cubicBezTo>
                  <a:cubicBezTo>
                    <a:pt x="2285" y="10752"/>
                    <a:pt x="2374" y="10530"/>
                    <a:pt x="2440" y="10286"/>
                  </a:cubicBezTo>
                  <a:cubicBezTo>
                    <a:pt x="2596" y="9710"/>
                    <a:pt x="2707" y="9133"/>
                    <a:pt x="2795" y="8556"/>
                  </a:cubicBezTo>
                  <a:cubicBezTo>
                    <a:pt x="2840" y="8091"/>
                    <a:pt x="2840" y="8113"/>
                    <a:pt x="3128" y="8091"/>
                  </a:cubicBezTo>
                  <a:cubicBezTo>
                    <a:pt x="3882" y="8091"/>
                    <a:pt x="4636" y="8002"/>
                    <a:pt x="5368" y="7824"/>
                  </a:cubicBezTo>
                  <a:cubicBezTo>
                    <a:pt x="6588" y="7492"/>
                    <a:pt x="7675" y="6693"/>
                    <a:pt x="8562" y="5318"/>
                  </a:cubicBezTo>
                  <a:cubicBezTo>
                    <a:pt x="8606" y="5274"/>
                    <a:pt x="8628" y="5163"/>
                    <a:pt x="8717" y="5163"/>
                  </a:cubicBezTo>
                  <a:cubicBezTo>
                    <a:pt x="8717" y="5362"/>
                    <a:pt x="8784" y="5540"/>
                    <a:pt x="8895" y="5695"/>
                  </a:cubicBezTo>
                  <a:cubicBezTo>
                    <a:pt x="8930" y="5748"/>
                    <a:pt x="8965" y="5773"/>
                    <a:pt x="8997" y="5773"/>
                  </a:cubicBezTo>
                  <a:cubicBezTo>
                    <a:pt x="9046" y="5773"/>
                    <a:pt x="9089" y="5714"/>
                    <a:pt x="9116" y="5606"/>
                  </a:cubicBezTo>
                  <a:cubicBezTo>
                    <a:pt x="9139" y="5340"/>
                    <a:pt x="9139" y="5074"/>
                    <a:pt x="9116" y="4808"/>
                  </a:cubicBezTo>
                  <a:cubicBezTo>
                    <a:pt x="9072" y="4542"/>
                    <a:pt x="9116" y="4276"/>
                    <a:pt x="9227" y="4054"/>
                  </a:cubicBezTo>
                  <a:cubicBezTo>
                    <a:pt x="9582" y="3278"/>
                    <a:pt x="9870" y="2479"/>
                    <a:pt x="10070" y="1681"/>
                  </a:cubicBezTo>
                  <a:cubicBezTo>
                    <a:pt x="10181" y="1304"/>
                    <a:pt x="10203" y="904"/>
                    <a:pt x="10159" y="527"/>
                  </a:cubicBezTo>
                  <a:cubicBezTo>
                    <a:pt x="10092" y="128"/>
                    <a:pt x="10026" y="39"/>
                    <a:pt x="9782" y="17"/>
                  </a:cubicBezTo>
                  <a:cubicBezTo>
                    <a:pt x="9652" y="6"/>
                    <a:pt x="9522" y="1"/>
                    <a:pt x="9392" y="1"/>
                  </a:cubicBezTo>
                  <a:close/>
                </a:path>
              </a:pathLst>
            </a:custGeom>
            <a:solidFill>
              <a:srgbClr val="77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5"/>
            <p:cNvSpPr/>
            <p:nvPr/>
          </p:nvSpPr>
          <p:spPr>
            <a:xfrm rot="-4531973" flipH="1">
              <a:off x="8609210" y="-36736"/>
              <a:ext cx="490243" cy="272050"/>
            </a:xfrm>
            <a:custGeom>
              <a:avLst/>
              <a:gdLst/>
              <a:ahLst/>
              <a:cxnLst/>
              <a:rect l="l" t="t" r="r" b="b"/>
              <a:pathLst>
                <a:path w="15793" h="8764" extrusionOk="0">
                  <a:moveTo>
                    <a:pt x="14918" y="1"/>
                  </a:moveTo>
                  <a:cubicBezTo>
                    <a:pt x="13830" y="1"/>
                    <a:pt x="12761" y="133"/>
                    <a:pt x="11711" y="380"/>
                  </a:cubicBezTo>
                  <a:cubicBezTo>
                    <a:pt x="10602" y="646"/>
                    <a:pt x="9560" y="1045"/>
                    <a:pt x="8584" y="1578"/>
                  </a:cubicBezTo>
                  <a:cubicBezTo>
                    <a:pt x="7165" y="2332"/>
                    <a:pt x="5834" y="3219"/>
                    <a:pt x="4570" y="4217"/>
                  </a:cubicBezTo>
                  <a:cubicBezTo>
                    <a:pt x="4126" y="4550"/>
                    <a:pt x="3705" y="4949"/>
                    <a:pt x="3328" y="5393"/>
                  </a:cubicBezTo>
                  <a:cubicBezTo>
                    <a:pt x="3239" y="5504"/>
                    <a:pt x="3106" y="5570"/>
                    <a:pt x="2973" y="5614"/>
                  </a:cubicBezTo>
                  <a:cubicBezTo>
                    <a:pt x="2174" y="5903"/>
                    <a:pt x="1420" y="6235"/>
                    <a:pt x="666" y="6568"/>
                  </a:cubicBezTo>
                  <a:cubicBezTo>
                    <a:pt x="489" y="6635"/>
                    <a:pt x="333" y="6746"/>
                    <a:pt x="178" y="6856"/>
                  </a:cubicBezTo>
                  <a:cubicBezTo>
                    <a:pt x="1" y="7034"/>
                    <a:pt x="23" y="7189"/>
                    <a:pt x="267" y="7322"/>
                  </a:cubicBezTo>
                  <a:cubicBezTo>
                    <a:pt x="400" y="7367"/>
                    <a:pt x="533" y="7411"/>
                    <a:pt x="688" y="7411"/>
                  </a:cubicBezTo>
                  <a:cubicBezTo>
                    <a:pt x="1062" y="7443"/>
                    <a:pt x="1447" y="7464"/>
                    <a:pt x="1836" y="7464"/>
                  </a:cubicBezTo>
                  <a:cubicBezTo>
                    <a:pt x="1978" y="7464"/>
                    <a:pt x="2120" y="7461"/>
                    <a:pt x="2263" y="7455"/>
                  </a:cubicBezTo>
                  <a:cubicBezTo>
                    <a:pt x="2326" y="7451"/>
                    <a:pt x="2378" y="7449"/>
                    <a:pt x="2421" y="7449"/>
                  </a:cubicBezTo>
                  <a:cubicBezTo>
                    <a:pt x="2616" y="7449"/>
                    <a:pt x="2610" y="7503"/>
                    <a:pt x="2573" y="7721"/>
                  </a:cubicBezTo>
                  <a:cubicBezTo>
                    <a:pt x="2507" y="7943"/>
                    <a:pt x="2485" y="8187"/>
                    <a:pt x="2485" y="8409"/>
                  </a:cubicBezTo>
                  <a:cubicBezTo>
                    <a:pt x="2485" y="8564"/>
                    <a:pt x="2573" y="8697"/>
                    <a:pt x="2707" y="8742"/>
                  </a:cubicBezTo>
                  <a:cubicBezTo>
                    <a:pt x="2763" y="8756"/>
                    <a:pt x="2819" y="8763"/>
                    <a:pt x="2874" y="8763"/>
                  </a:cubicBezTo>
                  <a:cubicBezTo>
                    <a:pt x="2994" y="8763"/>
                    <a:pt x="3111" y="8729"/>
                    <a:pt x="3217" y="8653"/>
                  </a:cubicBezTo>
                  <a:cubicBezTo>
                    <a:pt x="3394" y="8498"/>
                    <a:pt x="3549" y="8320"/>
                    <a:pt x="3660" y="8098"/>
                  </a:cubicBezTo>
                  <a:cubicBezTo>
                    <a:pt x="3904" y="7699"/>
                    <a:pt x="4104" y="7234"/>
                    <a:pt x="4259" y="6768"/>
                  </a:cubicBezTo>
                  <a:cubicBezTo>
                    <a:pt x="4348" y="6413"/>
                    <a:pt x="4348" y="6435"/>
                    <a:pt x="4769" y="6413"/>
                  </a:cubicBezTo>
                  <a:cubicBezTo>
                    <a:pt x="5923" y="6391"/>
                    <a:pt x="7054" y="6280"/>
                    <a:pt x="8207" y="6125"/>
                  </a:cubicBezTo>
                  <a:cubicBezTo>
                    <a:pt x="9981" y="5881"/>
                    <a:pt x="11689" y="5193"/>
                    <a:pt x="13153" y="4106"/>
                  </a:cubicBezTo>
                  <a:cubicBezTo>
                    <a:pt x="13220" y="4062"/>
                    <a:pt x="13264" y="3973"/>
                    <a:pt x="13397" y="3973"/>
                  </a:cubicBezTo>
                  <a:cubicBezTo>
                    <a:pt x="13419" y="4151"/>
                    <a:pt x="13508" y="4284"/>
                    <a:pt x="13641" y="4395"/>
                  </a:cubicBezTo>
                  <a:cubicBezTo>
                    <a:pt x="13680" y="4426"/>
                    <a:pt x="13728" y="4441"/>
                    <a:pt x="13775" y="4441"/>
                  </a:cubicBezTo>
                  <a:cubicBezTo>
                    <a:pt x="13861" y="4441"/>
                    <a:pt x="13945" y="4392"/>
                    <a:pt x="13974" y="4306"/>
                  </a:cubicBezTo>
                  <a:cubicBezTo>
                    <a:pt x="14040" y="4106"/>
                    <a:pt x="14062" y="3884"/>
                    <a:pt x="14018" y="3685"/>
                  </a:cubicBezTo>
                  <a:cubicBezTo>
                    <a:pt x="13974" y="3463"/>
                    <a:pt x="14062" y="3241"/>
                    <a:pt x="14240" y="3108"/>
                  </a:cubicBezTo>
                  <a:cubicBezTo>
                    <a:pt x="14750" y="2554"/>
                    <a:pt x="15193" y="1933"/>
                    <a:pt x="15571" y="1267"/>
                  </a:cubicBezTo>
                  <a:cubicBezTo>
                    <a:pt x="15726" y="1001"/>
                    <a:pt x="15792" y="691"/>
                    <a:pt x="15726" y="380"/>
                  </a:cubicBezTo>
                  <a:cubicBezTo>
                    <a:pt x="15637" y="92"/>
                    <a:pt x="15571" y="25"/>
                    <a:pt x="15171" y="3"/>
                  </a:cubicBezTo>
                  <a:cubicBezTo>
                    <a:pt x="15087" y="1"/>
                    <a:pt x="15003" y="1"/>
                    <a:pt x="149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5"/>
            <p:cNvSpPr/>
            <p:nvPr/>
          </p:nvSpPr>
          <p:spPr>
            <a:xfrm rot="-690433" flipH="1">
              <a:off x="5056279" y="1192863"/>
              <a:ext cx="317430" cy="345181"/>
            </a:xfrm>
            <a:custGeom>
              <a:avLst/>
              <a:gdLst/>
              <a:ahLst/>
              <a:cxnLst/>
              <a:rect l="l" t="t" r="r" b="b"/>
              <a:pathLst>
                <a:path w="10226" h="11120" extrusionOk="0">
                  <a:moveTo>
                    <a:pt x="9416" y="0"/>
                  </a:moveTo>
                  <a:cubicBezTo>
                    <a:pt x="8771" y="0"/>
                    <a:pt x="8133" y="139"/>
                    <a:pt x="7542" y="416"/>
                  </a:cubicBezTo>
                  <a:cubicBezTo>
                    <a:pt x="6766" y="771"/>
                    <a:pt x="6078" y="1281"/>
                    <a:pt x="5524" y="1902"/>
                  </a:cubicBezTo>
                  <a:cubicBezTo>
                    <a:pt x="4548" y="2922"/>
                    <a:pt x="3683" y="4031"/>
                    <a:pt x="2951" y="5207"/>
                  </a:cubicBezTo>
                  <a:cubicBezTo>
                    <a:pt x="2640" y="5695"/>
                    <a:pt x="2374" y="6205"/>
                    <a:pt x="2152" y="6737"/>
                  </a:cubicBezTo>
                  <a:cubicBezTo>
                    <a:pt x="2108" y="6848"/>
                    <a:pt x="2041" y="6937"/>
                    <a:pt x="1930" y="7003"/>
                  </a:cubicBezTo>
                  <a:cubicBezTo>
                    <a:pt x="1420" y="7358"/>
                    <a:pt x="932" y="7780"/>
                    <a:pt x="444" y="8179"/>
                  </a:cubicBezTo>
                  <a:cubicBezTo>
                    <a:pt x="311" y="8290"/>
                    <a:pt x="200" y="8423"/>
                    <a:pt x="134" y="8556"/>
                  </a:cubicBezTo>
                  <a:cubicBezTo>
                    <a:pt x="1" y="8755"/>
                    <a:pt x="45" y="8999"/>
                    <a:pt x="200" y="9155"/>
                  </a:cubicBezTo>
                  <a:cubicBezTo>
                    <a:pt x="267" y="9221"/>
                    <a:pt x="378" y="9288"/>
                    <a:pt x="467" y="9288"/>
                  </a:cubicBezTo>
                  <a:cubicBezTo>
                    <a:pt x="759" y="9343"/>
                    <a:pt x="1051" y="9382"/>
                    <a:pt x="1330" y="9382"/>
                  </a:cubicBezTo>
                  <a:cubicBezTo>
                    <a:pt x="1391" y="9382"/>
                    <a:pt x="1450" y="9380"/>
                    <a:pt x="1509" y="9377"/>
                  </a:cubicBezTo>
                  <a:cubicBezTo>
                    <a:pt x="1753" y="9377"/>
                    <a:pt x="1753" y="9377"/>
                    <a:pt x="1731" y="9731"/>
                  </a:cubicBezTo>
                  <a:cubicBezTo>
                    <a:pt x="1686" y="10042"/>
                    <a:pt x="1686" y="10352"/>
                    <a:pt x="1686" y="10663"/>
                  </a:cubicBezTo>
                  <a:cubicBezTo>
                    <a:pt x="1686" y="10840"/>
                    <a:pt x="1731" y="10996"/>
                    <a:pt x="1842" y="11084"/>
                  </a:cubicBezTo>
                  <a:cubicBezTo>
                    <a:pt x="1880" y="11107"/>
                    <a:pt x="1921" y="11120"/>
                    <a:pt x="1962" y="11120"/>
                  </a:cubicBezTo>
                  <a:cubicBezTo>
                    <a:pt x="2039" y="11120"/>
                    <a:pt x="2116" y="11075"/>
                    <a:pt x="2174" y="10973"/>
                  </a:cubicBezTo>
                  <a:cubicBezTo>
                    <a:pt x="2308" y="10752"/>
                    <a:pt x="2396" y="10530"/>
                    <a:pt x="2441" y="10286"/>
                  </a:cubicBezTo>
                  <a:cubicBezTo>
                    <a:pt x="2618" y="9709"/>
                    <a:pt x="2729" y="9133"/>
                    <a:pt x="2795" y="8556"/>
                  </a:cubicBezTo>
                  <a:cubicBezTo>
                    <a:pt x="2862" y="8090"/>
                    <a:pt x="2862" y="8112"/>
                    <a:pt x="3128" y="8090"/>
                  </a:cubicBezTo>
                  <a:cubicBezTo>
                    <a:pt x="3882" y="8090"/>
                    <a:pt x="4636" y="8001"/>
                    <a:pt x="5368" y="7824"/>
                  </a:cubicBezTo>
                  <a:cubicBezTo>
                    <a:pt x="6610" y="7513"/>
                    <a:pt x="7675" y="6693"/>
                    <a:pt x="8584" y="5318"/>
                  </a:cubicBezTo>
                  <a:cubicBezTo>
                    <a:pt x="8629" y="5273"/>
                    <a:pt x="8651" y="5162"/>
                    <a:pt x="8739" y="5162"/>
                  </a:cubicBezTo>
                  <a:cubicBezTo>
                    <a:pt x="8762" y="5362"/>
                    <a:pt x="8806" y="5539"/>
                    <a:pt x="8917" y="5717"/>
                  </a:cubicBezTo>
                  <a:cubicBezTo>
                    <a:pt x="8949" y="5758"/>
                    <a:pt x="8982" y="5777"/>
                    <a:pt x="9012" y="5777"/>
                  </a:cubicBezTo>
                  <a:cubicBezTo>
                    <a:pt x="9065" y="5777"/>
                    <a:pt x="9111" y="5718"/>
                    <a:pt x="9139" y="5606"/>
                  </a:cubicBezTo>
                  <a:cubicBezTo>
                    <a:pt x="9183" y="5340"/>
                    <a:pt x="9183" y="5074"/>
                    <a:pt x="9139" y="4808"/>
                  </a:cubicBezTo>
                  <a:cubicBezTo>
                    <a:pt x="9094" y="4564"/>
                    <a:pt x="9139" y="4275"/>
                    <a:pt x="9272" y="4053"/>
                  </a:cubicBezTo>
                  <a:cubicBezTo>
                    <a:pt x="9604" y="3277"/>
                    <a:pt x="9893" y="2479"/>
                    <a:pt x="10092" y="1680"/>
                  </a:cubicBezTo>
                  <a:cubicBezTo>
                    <a:pt x="10203" y="1303"/>
                    <a:pt x="10226" y="904"/>
                    <a:pt x="10181" y="527"/>
                  </a:cubicBezTo>
                  <a:cubicBezTo>
                    <a:pt x="10115" y="128"/>
                    <a:pt x="10070" y="39"/>
                    <a:pt x="9804" y="17"/>
                  </a:cubicBezTo>
                  <a:cubicBezTo>
                    <a:pt x="9675" y="6"/>
                    <a:pt x="9545" y="0"/>
                    <a:pt x="94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1_1">
    <p:spTree>
      <p:nvGrpSpPr>
        <p:cNvPr id="1" name="Shape 1257"/>
        <p:cNvGrpSpPr/>
        <p:nvPr/>
      </p:nvGrpSpPr>
      <p:grpSpPr>
        <a:xfrm>
          <a:off x="0" y="0"/>
          <a:ext cx="0" cy="0"/>
          <a:chOff x="0" y="0"/>
          <a:chExt cx="0" cy="0"/>
        </a:xfrm>
      </p:grpSpPr>
      <p:sp>
        <p:nvSpPr>
          <p:cNvPr id="1258" name="Google Shape;1258;p26"/>
          <p:cNvSpPr/>
          <p:nvPr/>
        </p:nvSpPr>
        <p:spPr>
          <a:xfrm rot="-1228092">
            <a:off x="-899334" y="-31607"/>
            <a:ext cx="5642077" cy="1596317"/>
          </a:xfrm>
          <a:custGeom>
            <a:avLst/>
            <a:gdLst/>
            <a:ahLst/>
            <a:cxnLst/>
            <a:rect l="l" t="t" r="r" b="b"/>
            <a:pathLst>
              <a:path w="225675" h="56144" extrusionOk="0">
                <a:moveTo>
                  <a:pt x="102413" y="1"/>
                </a:moveTo>
                <a:cubicBezTo>
                  <a:pt x="98976" y="1"/>
                  <a:pt x="95552" y="331"/>
                  <a:pt x="92155" y="1109"/>
                </a:cubicBezTo>
                <a:cubicBezTo>
                  <a:pt x="86300" y="2462"/>
                  <a:pt x="80866" y="5079"/>
                  <a:pt x="75476" y="7674"/>
                </a:cubicBezTo>
                <a:lnTo>
                  <a:pt x="45911" y="21935"/>
                </a:lnTo>
                <a:cubicBezTo>
                  <a:pt x="32426" y="28456"/>
                  <a:pt x="18187" y="34955"/>
                  <a:pt x="6632" y="44669"/>
                </a:cubicBezTo>
                <a:cubicBezTo>
                  <a:pt x="2418" y="48240"/>
                  <a:pt x="0" y="52299"/>
                  <a:pt x="6255" y="55138"/>
                </a:cubicBezTo>
                <a:cubicBezTo>
                  <a:pt x="7807" y="55845"/>
                  <a:pt x="9338" y="56144"/>
                  <a:pt x="10842" y="56144"/>
                </a:cubicBezTo>
                <a:cubicBezTo>
                  <a:pt x="14905" y="56144"/>
                  <a:pt x="18774" y="53962"/>
                  <a:pt x="22335" y="51744"/>
                </a:cubicBezTo>
                <a:cubicBezTo>
                  <a:pt x="29033" y="47530"/>
                  <a:pt x="34955" y="42207"/>
                  <a:pt x="41054" y="37173"/>
                </a:cubicBezTo>
                <a:cubicBezTo>
                  <a:pt x="55759" y="25063"/>
                  <a:pt x="72726" y="14860"/>
                  <a:pt x="91534" y="11777"/>
                </a:cubicBezTo>
                <a:cubicBezTo>
                  <a:pt x="96278" y="11008"/>
                  <a:pt x="101072" y="10699"/>
                  <a:pt x="105876" y="10699"/>
                </a:cubicBezTo>
                <a:cubicBezTo>
                  <a:pt x="111178" y="10699"/>
                  <a:pt x="116493" y="11075"/>
                  <a:pt x="121764" y="11622"/>
                </a:cubicBezTo>
                <a:cubicBezTo>
                  <a:pt x="132189" y="12731"/>
                  <a:pt x="142568" y="14527"/>
                  <a:pt x="152571" y="17610"/>
                </a:cubicBezTo>
                <a:cubicBezTo>
                  <a:pt x="163639" y="21026"/>
                  <a:pt x="174174" y="25972"/>
                  <a:pt x="185153" y="29698"/>
                </a:cubicBezTo>
                <a:cubicBezTo>
                  <a:pt x="193626" y="32562"/>
                  <a:pt x="202536" y="34697"/>
                  <a:pt x="211434" y="34697"/>
                </a:cubicBezTo>
                <a:cubicBezTo>
                  <a:pt x="214041" y="34697"/>
                  <a:pt x="216648" y="34514"/>
                  <a:pt x="219242" y="34112"/>
                </a:cubicBezTo>
                <a:cubicBezTo>
                  <a:pt x="221682" y="33713"/>
                  <a:pt x="224499" y="32759"/>
                  <a:pt x="225120" y="30363"/>
                </a:cubicBezTo>
                <a:cubicBezTo>
                  <a:pt x="225674" y="28234"/>
                  <a:pt x="224055" y="26127"/>
                  <a:pt x="222303" y="24796"/>
                </a:cubicBezTo>
                <a:cubicBezTo>
                  <a:pt x="217379" y="21093"/>
                  <a:pt x="210925" y="20361"/>
                  <a:pt x="204803" y="19651"/>
                </a:cubicBezTo>
                <a:cubicBezTo>
                  <a:pt x="181094" y="16878"/>
                  <a:pt x="157650" y="12354"/>
                  <a:pt x="134606" y="6099"/>
                </a:cubicBezTo>
                <a:cubicBezTo>
                  <a:pt x="124065" y="3241"/>
                  <a:pt x="113179" y="1"/>
                  <a:pt x="102413" y="1"/>
                </a:cubicBezTo>
                <a:close/>
              </a:path>
            </a:pathLst>
          </a:custGeom>
          <a:solidFill>
            <a:srgbClr val="273D63">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6"/>
          <p:cNvSpPr/>
          <p:nvPr/>
        </p:nvSpPr>
        <p:spPr>
          <a:xfrm rot="-2700000">
            <a:off x="6757176" y="3927369"/>
            <a:ext cx="2115355" cy="892791"/>
          </a:xfrm>
          <a:custGeom>
            <a:avLst/>
            <a:gdLst/>
            <a:ahLst/>
            <a:cxnLst/>
            <a:rect l="l" t="t" r="r" b="b"/>
            <a:pathLst>
              <a:path w="84615" h="35712" extrusionOk="0">
                <a:moveTo>
                  <a:pt x="2066" y="0"/>
                </a:moveTo>
                <a:cubicBezTo>
                  <a:pt x="1315" y="0"/>
                  <a:pt x="709" y="704"/>
                  <a:pt x="422" y="2673"/>
                </a:cubicBezTo>
                <a:cubicBezTo>
                  <a:pt x="0" y="5534"/>
                  <a:pt x="2551" y="7109"/>
                  <a:pt x="4148" y="9105"/>
                </a:cubicBezTo>
                <a:cubicBezTo>
                  <a:pt x="8961" y="15071"/>
                  <a:pt x="13552" y="20195"/>
                  <a:pt x="20250" y="24209"/>
                </a:cubicBezTo>
                <a:cubicBezTo>
                  <a:pt x="27990" y="28800"/>
                  <a:pt x="36685" y="31595"/>
                  <a:pt x="45446" y="33569"/>
                </a:cubicBezTo>
                <a:cubicBezTo>
                  <a:pt x="50933" y="34806"/>
                  <a:pt x="56645" y="35712"/>
                  <a:pt x="62264" y="35712"/>
                </a:cubicBezTo>
                <a:cubicBezTo>
                  <a:pt x="67524" y="35712"/>
                  <a:pt x="72702" y="34918"/>
                  <a:pt x="77539" y="32859"/>
                </a:cubicBezTo>
                <a:cubicBezTo>
                  <a:pt x="79646" y="31950"/>
                  <a:pt x="81731" y="30752"/>
                  <a:pt x="83039" y="28867"/>
                </a:cubicBezTo>
                <a:cubicBezTo>
                  <a:pt x="84326" y="26982"/>
                  <a:pt x="84614" y="24254"/>
                  <a:pt x="83195" y="22457"/>
                </a:cubicBezTo>
                <a:cubicBezTo>
                  <a:pt x="81852" y="20747"/>
                  <a:pt x="79548" y="20378"/>
                  <a:pt x="77321" y="20378"/>
                </a:cubicBezTo>
                <a:cubicBezTo>
                  <a:pt x="76862" y="20378"/>
                  <a:pt x="76407" y="20394"/>
                  <a:pt x="75964" y="20417"/>
                </a:cubicBezTo>
                <a:cubicBezTo>
                  <a:pt x="67693" y="20819"/>
                  <a:pt x="59396" y="21933"/>
                  <a:pt x="51141" y="21933"/>
                </a:cubicBezTo>
                <a:cubicBezTo>
                  <a:pt x="48483" y="21933"/>
                  <a:pt x="45830" y="21817"/>
                  <a:pt x="43183" y="21526"/>
                </a:cubicBezTo>
                <a:cubicBezTo>
                  <a:pt x="29232" y="19973"/>
                  <a:pt x="16058" y="13364"/>
                  <a:pt x="6299" y="3339"/>
                </a:cubicBezTo>
                <a:cubicBezTo>
                  <a:pt x="5042" y="2039"/>
                  <a:pt x="3344" y="0"/>
                  <a:pt x="2066" y="0"/>
                </a:cubicBezTo>
                <a:close/>
              </a:path>
            </a:pathLst>
          </a:custGeom>
          <a:solidFill>
            <a:srgbClr val="273D63">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0" name="Google Shape;1260;p26"/>
          <p:cNvGrpSpPr/>
          <p:nvPr/>
        </p:nvGrpSpPr>
        <p:grpSpPr>
          <a:xfrm flipH="1">
            <a:off x="182682" y="297967"/>
            <a:ext cx="8695719" cy="4633533"/>
            <a:chOff x="570128" y="374167"/>
            <a:chExt cx="8695719" cy="4633533"/>
          </a:xfrm>
        </p:grpSpPr>
        <p:sp>
          <p:nvSpPr>
            <p:cNvPr id="1261" name="Google Shape;1261;p26"/>
            <p:cNvSpPr/>
            <p:nvPr/>
          </p:nvSpPr>
          <p:spPr>
            <a:xfrm rot="1974111" flipH="1">
              <a:off x="7305321" y="1246062"/>
              <a:ext cx="39400" cy="39375"/>
            </a:xfrm>
            <a:custGeom>
              <a:avLst/>
              <a:gdLst/>
              <a:ahLst/>
              <a:cxnLst/>
              <a:rect l="l" t="t" r="r" b="b"/>
              <a:pathLst>
                <a:path w="1576" h="1575" extrusionOk="0">
                  <a:moveTo>
                    <a:pt x="777" y="0"/>
                  </a:moveTo>
                  <a:cubicBezTo>
                    <a:pt x="356" y="0"/>
                    <a:pt x="1" y="355"/>
                    <a:pt x="1" y="776"/>
                  </a:cubicBezTo>
                  <a:cubicBezTo>
                    <a:pt x="1" y="1220"/>
                    <a:pt x="356" y="1575"/>
                    <a:pt x="777" y="1575"/>
                  </a:cubicBezTo>
                  <a:cubicBezTo>
                    <a:pt x="1221" y="1575"/>
                    <a:pt x="1575" y="1220"/>
                    <a:pt x="1575" y="776"/>
                  </a:cubicBezTo>
                  <a:cubicBezTo>
                    <a:pt x="1575" y="355"/>
                    <a:pt x="1221" y="0"/>
                    <a:pt x="7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6"/>
            <p:cNvSpPr/>
            <p:nvPr/>
          </p:nvSpPr>
          <p:spPr>
            <a:xfrm rot="1974111" flipH="1">
              <a:off x="8053291" y="413780"/>
              <a:ext cx="49375" cy="49375"/>
            </a:xfrm>
            <a:custGeom>
              <a:avLst/>
              <a:gdLst/>
              <a:ahLst/>
              <a:cxnLst/>
              <a:rect l="l" t="t" r="r" b="b"/>
              <a:pathLst>
                <a:path w="1975" h="1975" extrusionOk="0">
                  <a:moveTo>
                    <a:pt x="999" y="0"/>
                  </a:moveTo>
                  <a:cubicBezTo>
                    <a:pt x="444" y="0"/>
                    <a:pt x="1" y="444"/>
                    <a:pt x="1" y="976"/>
                  </a:cubicBezTo>
                  <a:cubicBezTo>
                    <a:pt x="1" y="1531"/>
                    <a:pt x="444" y="1974"/>
                    <a:pt x="999" y="1974"/>
                  </a:cubicBezTo>
                  <a:cubicBezTo>
                    <a:pt x="1531" y="1974"/>
                    <a:pt x="1975" y="1531"/>
                    <a:pt x="1975" y="976"/>
                  </a:cubicBezTo>
                  <a:cubicBezTo>
                    <a:pt x="1975" y="444"/>
                    <a:pt x="1531" y="0"/>
                    <a:pt x="9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6"/>
            <p:cNvSpPr/>
            <p:nvPr/>
          </p:nvSpPr>
          <p:spPr>
            <a:xfrm rot="1974111" flipH="1">
              <a:off x="8236179" y="3065847"/>
              <a:ext cx="59375" cy="59350"/>
            </a:xfrm>
            <a:custGeom>
              <a:avLst/>
              <a:gdLst/>
              <a:ahLst/>
              <a:cxnLst/>
              <a:rect l="l" t="t" r="r" b="b"/>
              <a:pathLst>
                <a:path w="2375" h="2374" extrusionOk="0">
                  <a:moveTo>
                    <a:pt x="1199" y="0"/>
                  </a:moveTo>
                  <a:cubicBezTo>
                    <a:pt x="533" y="0"/>
                    <a:pt x="1" y="533"/>
                    <a:pt x="1" y="1198"/>
                  </a:cubicBezTo>
                  <a:cubicBezTo>
                    <a:pt x="1" y="1841"/>
                    <a:pt x="533" y="2374"/>
                    <a:pt x="1199" y="2374"/>
                  </a:cubicBezTo>
                  <a:cubicBezTo>
                    <a:pt x="1842" y="2374"/>
                    <a:pt x="2374" y="1841"/>
                    <a:pt x="2374" y="1198"/>
                  </a:cubicBezTo>
                  <a:cubicBezTo>
                    <a:pt x="2374" y="533"/>
                    <a:pt x="1842" y="0"/>
                    <a:pt x="1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6"/>
            <p:cNvSpPr/>
            <p:nvPr/>
          </p:nvSpPr>
          <p:spPr>
            <a:xfrm rot="1974111" flipH="1">
              <a:off x="9207700" y="1435262"/>
              <a:ext cx="48800" cy="48825"/>
            </a:xfrm>
            <a:custGeom>
              <a:avLst/>
              <a:gdLst/>
              <a:ahLst/>
              <a:cxnLst/>
              <a:rect l="l" t="t" r="r" b="b"/>
              <a:pathLst>
                <a:path w="1952" h="1953" extrusionOk="0">
                  <a:moveTo>
                    <a:pt x="976" y="0"/>
                  </a:moveTo>
                  <a:cubicBezTo>
                    <a:pt x="444" y="0"/>
                    <a:pt x="0" y="422"/>
                    <a:pt x="0" y="976"/>
                  </a:cubicBezTo>
                  <a:cubicBezTo>
                    <a:pt x="0" y="1531"/>
                    <a:pt x="444" y="1952"/>
                    <a:pt x="976" y="1952"/>
                  </a:cubicBezTo>
                  <a:cubicBezTo>
                    <a:pt x="1530" y="1952"/>
                    <a:pt x="1952" y="1531"/>
                    <a:pt x="1952" y="976"/>
                  </a:cubicBezTo>
                  <a:cubicBezTo>
                    <a:pt x="1952" y="422"/>
                    <a:pt x="1530" y="0"/>
                    <a:pt x="9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6"/>
            <p:cNvSpPr/>
            <p:nvPr/>
          </p:nvSpPr>
          <p:spPr>
            <a:xfrm rot="1974111" flipH="1">
              <a:off x="5090200" y="4636050"/>
              <a:ext cx="48800" cy="48825"/>
            </a:xfrm>
            <a:custGeom>
              <a:avLst/>
              <a:gdLst/>
              <a:ahLst/>
              <a:cxnLst/>
              <a:rect l="l" t="t" r="r" b="b"/>
              <a:pathLst>
                <a:path w="1952" h="1953" extrusionOk="0">
                  <a:moveTo>
                    <a:pt x="976" y="0"/>
                  </a:moveTo>
                  <a:cubicBezTo>
                    <a:pt x="444" y="0"/>
                    <a:pt x="0" y="422"/>
                    <a:pt x="0" y="976"/>
                  </a:cubicBezTo>
                  <a:cubicBezTo>
                    <a:pt x="0" y="1531"/>
                    <a:pt x="444" y="1952"/>
                    <a:pt x="976" y="1952"/>
                  </a:cubicBezTo>
                  <a:cubicBezTo>
                    <a:pt x="1530" y="1952"/>
                    <a:pt x="1952" y="1531"/>
                    <a:pt x="1952" y="976"/>
                  </a:cubicBezTo>
                  <a:cubicBezTo>
                    <a:pt x="1952" y="422"/>
                    <a:pt x="1530" y="0"/>
                    <a:pt x="9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6"/>
            <p:cNvSpPr/>
            <p:nvPr/>
          </p:nvSpPr>
          <p:spPr>
            <a:xfrm rot="1974111" flipH="1">
              <a:off x="579475" y="2266537"/>
              <a:ext cx="48800" cy="48825"/>
            </a:xfrm>
            <a:custGeom>
              <a:avLst/>
              <a:gdLst/>
              <a:ahLst/>
              <a:cxnLst/>
              <a:rect l="l" t="t" r="r" b="b"/>
              <a:pathLst>
                <a:path w="1952" h="1953" extrusionOk="0">
                  <a:moveTo>
                    <a:pt x="976" y="0"/>
                  </a:moveTo>
                  <a:cubicBezTo>
                    <a:pt x="444" y="0"/>
                    <a:pt x="0" y="422"/>
                    <a:pt x="0" y="976"/>
                  </a:cubicBezTo>
                  <a:cubicBezTo>
                    <a:pt x="0" y="1531"/>
                    <a:pt x="444" y="1952"/>
                    <a:pt x="976" y="1952"/>
                  </a:cubicBezTo>
                  <a:cubicBezTo>
                    <a:pt x="1530" y="1952"/>
                    <a:pt x="1952" y="1531"/>
                    <a:pt x="1952" y="976"/>
                  </a:cubicBezTo>
                  <a:cubicBezTo>
                    <a:pt x="1952" y="422"/>
                    <a:pt x="1530" y="0"/>
                    <a:pt x="9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6"/>
            <p:cNvSpPr/>
            <p:nvPr/>
          </p:nvSpPr>
          <p:spPr>
            <a:xfrm rot="1974111" flipH="1">
              <a:off x="701409" y="413777"/>
              <a:ext cx="49375" cy="49375"/>
            </a:xfrm>
            <a:custGeom>
              <a:avLst/>
              <a:gdLst/>
              <a:ahLst/>
              <a:cxnLst/>
              <a:rect l="l" t="t" r="r" b="b"/>
              <a:pathLst>
                <a:path w="1975" h="1975" extrusionOk="0">
                  <a:moveTo>
                    <a:pt x="999" y="0"/>
                  </a:moveTo>
                  <a:cubicBezTo>
                    <a:pt x="444" y="0"/>
                    <a:pt x="1" y="444"/>
                    <a:pt x="1" y="976"/>
                  </a:cubicBezTo>
                  <a:cubicBezTo>
                    <a:pt x="1" y="1531"/>
                    <a:pt x="444" y="1974"/>
                    <a:pt x="999" y="1974"/>
                  </a:cubicBezTo>
                  <a:cubicBezTo>
                    <a:pt x="1531" y="1974"/>
                    <a:pt x="1975" y="1531"/>
                    <a:pt x="1975" y="976"/>
                  </a:cubicBezTo>
                  <a:cubicBezTo>
                    <a:pt x="1975" y="444"/>
                    <a:pt x="1531" y="0"/>
                    <a:pt x="9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6"/>
            <p:cNvSpPr/>
            <p:nvPr/>
          </p:nvSpPr>
          <p:spPr>
            <a:xfrm rot="1974111" flipH="1">
              <a:off x="7534350" y="4949537"/>
              <a:ext cx="48800" cy="48825"/>
            </a:xfrm>
            <a:custGeom>
              <a:avLst/>
              <a:gdLst/>
              <a:ahLst/>
              <a:cxnLst/>
              <a:rect l="l" t="t" r="r" b="b"/>
              <a:pathLst>
                <a:path w="1952" h="1953" extrusionOk="0">
                  <a:moveTo>
                    <a:pt x="976" y="0"/>
                  </a:moveTo>
                  <a:cubicBezTo>
                    <a:pt x="444" y="0"/>
                    <a:pt x="0" y="422"/>
                    <a:pt x="0" y="976"/>
                  </a:cubicBezTo>
                  <a:cubicBezTo>
                    <a:pt x="0" y="1531"/>
                    <a:pt x="444" y="1952"/>
                    <a:pt x="976" y="1952"/>
                  </a:cubicBezTo>
                  <a:cubicBezTo>
                    <a:pt x="1530" y="1952"/>
                    <a:pt x="1952" y="1531"/>
                    <a:pt x="1952" y="976"/>
                  </a:cubicBezTo>
                  <a:cubicBezTo>
                    <a:pt x="1952" y="422"/>
                    <a:pt x="1530" y="0"/>
                    <a:pt x="9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6"/>
            <p:cNvSpPr/>
            <p:nvPr/>
          </p:nvSpPr>
          <p:spPr>
            <a:xfrm rot="1974111" flipH="1">
              <a:off x="8766709" y="4227615"/>
              <a:ext cx="49375" cy="49375"/>
            </a:xfrm>
            <a:custGeom>
              <a:avLst/>
              <a:gdLst/>
              <a:ahLst/>
              <a:cxnLst/>
              <a:rect l="l" t="t" r="r" b="b"/>
              <a:pathLst>
                <a:path w="1975" h="1975" extrusionOk="0">
                  <a:moveTo>
                    <a:pt x="999" y="0"/>
                  </a:moveTo>
                  <a:cubicBezTo>
                    <a:pt x="444" y="0"/>
                    <a:pt x="1" y="444"/>
                    <a:pt x="1" y="976"/>
                  </a:cubicBezTo>
                  <a:cubicBezTo>
                    <a:pt x="1" y="1531"/>
                    <a:pt x="444" y="1974"/>
                    <a:pt x="999" y="1974"/>
                  </a:cubicBezTo>
                  <a:cubicBezTo>
                    <a:pt x="1531" y="1974"/>
                    <a:pt x="1975" y="1531"/>
                    <a:pt x="1975" y="976"/>
                  </a:cubicBezTo>
                  <a:cubicBezTo>
                    <a:pt x="1975" y="444"/>
                    <a:pt x="1531" y="0"/>
                    <a:pt x="9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6"/>
            <p:cNvSpPr/>
            <p:nvPr/>
          </p:nvSpPr>
          <p:spPr>
            <a:xfrm rot="690462">
              <a:off x="3372487" y="4873254"/>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6"/>
            <p:cNvSpPr/>
            <p:nvPr/>
          </p:nvSpPr>
          <p:spPr>
            <a:xfrm rot="690462">
              <a:off x="8138724" y="1312004"/>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6"/>
            <p:cNvSpPr/>
            <p:nvPr/>
          </p:nvSpPr>
          <p:spPr>
            <a:xfrm rot="690462">
              <a:off x="6743262" y="4544504"/>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6"/>
            <p:cNvSpPr/>
            <p:nvPr/>
          </p:nvSpPr>
          <p:spPr>
            <a:xfrm rot="690462">
              <a:off x="840162" y="3363004"/>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6"/>
            <p:cNvSpPr/>
            <p:nvPr/>
          </p:nvSpPr>
          <p:spPr>
            <a:xfrm rot="1974111" flipH="1">
              <a:off x="3086684" y="413777"/>
              <a:ext cx="49375" cy="49375"/>
            </a:xfrm>
            <a:custGeom>
              <a:avLst/>
              <a:gdLst/>
              <a:ahLst/>
              <a:cxnLst/>
              <a:rect l="l" t="t" r="r" b="b"/>
              <a:pathLst>
                <a:path w="1975" h="1975" extrusionOk="0">
                  <a:moveTo>
                    <a:pt x="999" y="0"/>
                  </a:moveTo>
                  <a:cubicBezTo>
                    <a:pt x="444" y="0"/>
                    <a:pt x="1" y="444"/>
                    <a:pt x="1" y="976"/>
                  </a:cubicBezTo>
                  <a:cubicBezTo>
                    <a:pt x="1" y="1531"/>
                    <a:pt x="444" y="1974"/>
                    <a:pt x="999" y="1974"/>
                  </a:cubicBezTo>
                  <a:cubicBezTo>
                    <a:pt x="1531" y="1974"/>
                    <a:pt x="1975" y="1531"/>
                    <a:pt x="1975" y="976"/>
                  </a:cubicBezTo>
                  <a:cubicBezTo>
                    <a:pt x="1975" y="444"/>
                    <a:pt x="1531" y="0"/>
                    <a:pt x="9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6"/>
            <p:cNvSpPr/>
            <p:nvPr/>
          </p:nvSpPr>
          <p:spPr>
            <a:xfrm rot="690462">
              <a:off x="8922562" y="376804"/>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6"/>
            <p:cNvSpPr/>
            <p:nvPr/>
          </p:nvSpPr>
          <p:spPr>
            <a:xfrm rot="1974111" flipH="1">
              <a:off x="647084" y="4411502"/>
              <a:ext cx="49375" cy="49375"/>
            </a:xfrm>
            <a:custGeom>
              <a:avLst/>
              <a:gdLst/>
              <a:ahLst/>
              <a:cxnLst/>
              <a:rect l="l" t="t" r="r" b="b"/>
              <a:pathLst>
                <a:path w="1975" h="1975" extrusionOk="0">
                  <a:moveTo>
                    <a:pt x="999" y="0"/>
                  </a:moveTo>
                  <a:cubicBezTo>
                    <a:pt x="444" y="0"/>
                    <a:pt x="1" y="444"/>
                    <a:pt x="1" y="976"/>
                  </a:cubicBezTo>
                  <a:cubicBezTo>
                    <a:pt x="1" y="1531"/>
                    <a:pt x="444" y="1974"/>
                    <a:pt x="999" y="1974"/>
                  </a:cubicBezTo>
                  <a:cubicBezTo>
                    <a:pt x="1531" y="1974"/>
                    <a:pt x="1975" y="1531"/>
                    <a:pt x="1975" y="976"/>
                  </a:cubicBezTo>
                  <a:cubicBezTo>
                    <a:pt x="1975" y="444"/>
                    <a:pt x="1531" y="0"/>
                    <a:pt x="9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6"/>
            <p:cNvSpPr/>
            <p:nvPr/>
          </p:nvSpPr>
          <p:spPr>
            <a:xfrm rot="690462">
              <a:off x="1193912" y="4969492"/>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6"/>
            <p:cNvSpPr/>
            <p:nvPr/>
          </p:nvSpPr>
          <p:spPr>
            <a:xfrm rot="690462">
              <a:off x="5048812" y="376804"/>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6"/>
            <p:cNvSpPr/>
            <p:nvPr/>
          </p:nvSpPr>
          <p:spPr>
            <a:xfrm rot="690462">
              <a:off x="805487" y="1428554"/>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6"/>
            <p:cNvSpPr/>
            <p:nvPr/>
          </p:nvSpPr>
          <p:spPr>
            <a:xfrm rot="690462">
              <a:off x="1963037" y="4788254"/>
              <a:ext cx="29400" cy="29425"/>
            </a:xfrm>
            <a:custGeom>
              <a:avLst/>
              <a:gdLst/>
              <a:ahLst/>
              <a:cxnLst/>
              <a:rect l="l" t="t" r="r" b="b"/>
              <a:pathLst>
                <a:path w="1176" h="1177" extrusionOk="0">
                  <a:moveTo>
                    <a:pt x="599" y="1"/>
                  </a:moveTo>
                  <a:cubicBezTo>
                    <a:pt x="266" y="1"/>
                    <a:pt x="0" y="267"/>
                    <a:pt x="0" y="577"/>
                  </a:cubicBezTo>
                  <a:cubicBezTo>
                    <a:pt x="0" y="910"/>
                    <a:pt x="266" y="1176"/>
                    <a:pt x="599" y="1176"/>
                  </a:cubicBezTo>
                  <a:cubicBezTo>
                    <a:pt x="932" y="1176"/>
                    <a:pt x="1176" y="910"/>
                    <a:pt x="1176" y="577"/>
                  </a:cubicBezTo>
                  <a:cubicBezTo>
                    <a:pt x="1176" y="267"/>
                    <a:pt x="932"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accent2"/>
              </a:buClr>
              <a:buSzPts val="3000"/>
              <a:buFont typeface="Satisfy"/>
              <a:buNone/>
              <a:defRPr sz="3000">
                <a:solidFill>
                  <a:schemeClr val="accent2"/>
                </a:solidFill>
                <a:latin typeface="Satisfy"/>
                <a:ea typeface="Satisfy"/>
                <a:cs typeface="Satisfy"/>
                <a:sym typeface="Satisfy"/>
              </a:defRPr>
            </a:lvl1pPr>
            <a:lvl2pPr lvl="1">
              <a:spcBef>
                <a:spcPts val="0"/>
              </a:spcBef>
              <a:spcAft>
                <a:spcPts val="0"/>
              </a:spcAft>
              <a:buClr>
                <a:schemeClr val="accent2"/>
              </a:buClr>
              <a:buSzPts val="2800"/>
              <a:buFont typeface="Satisfy"/>
              <a:buNone/>
              <a:defRPr sz="2800">
                <a:solidFill>
                  <a:schemeClr val="accent2"/>
                </a:solidFill>
                <a:latin typeface="Satisfy"/>
                <a:ea typeface="Satisfy"/>
                <a:cs typeface="Satisfy"/>
                <a:sym typeface="Satisfy"/>
              </a:defRPr>
            </a:lvl2pPr>
            <a:lvl3pPr lvl="2">
              <a:spcBef>
                <a:spcPts val="0"/>
              </a:spcBef>
              <a:spcAft>
                <a:spcPts val="0"/>
              </a:spcAft>
              <a:buClr>
                <a:schemeClr val="accent2"/>
              </a:buClr>
              <a:buSzPts val="2800"/>
              <a:buFont typeface="Satisfy"/>
              <a:buNone/>
              <a:defRPr sz="2800">
                <a:solidFill>
                  <a:schemeClr val="accent2"/>
                </a:solidFill>
                <a:latin typeface="Satisfy"/>
                <a:ea typeface="Satisfy"/>
                <a:cs typeface="Satisfy"/>
                <a:sym typeface="Satisfy"/>
              </a:defRPr>
            </a:lvl3pPr>
            <a:lvl4pPr lvl="3">
              <a:spcBef>
                <a:spcPts val="0"/>
              </a:spcBef>
              <a:spcAft>
                <a:spcPts val="0"/>
              </a:spcAft>
              <a:buClr>
                <a:schemeClr val="accent2"/>
              </a:buClr>
              <a:buSzPts val="2800"/>
              <a:buFont typeface="Satisfy"/>
              <a:buNone/>
              <a:defRPr sz="2800">
                <a:solidFill>
                  <a:schemeClr val="accent2"/>
                </a:solidFill>
                <a:latin typeface="Satisfy"/>
                <a:ea typeface="Satisfy"/>
                <a:cs typeface="Satisfy"/>
                <a:sym typeface="Satisfy"/>
              </a:defRPr>
            </a:lvl4pPr>
            <a:lvl5pPr lvl="4">
              <a:spcBef>
                <a:spcPts val="0"/>
              </a:spcBef>
              <a:spcAft>
                <a:spcPts val="0"/>
              </a:spcAft>
              <a:buClr>
                <a:schemeClr val="accent2"/>
              </a:buClr>
              <a:buSzPts val="2800"/>
              <a:buFont typeface="Satisfy"/>
              <a:buNone/>
              <a:defRPr sz="2800">
                <a:solidFill>
                  <a:schemeClr val="accent2"/>
                </a:solidFill>
                <a:latin typeface="Satisfy"/>
                <a:ea typeface="Satisfy"/>
                <a:cs typeface="Satisfy"/>
                <a:sym typeface="Satisfy"/>
              </a:defRPr>
            </a:lvl5pPr>
            <a:lvl6pPr lvl="5">
              <a:spcBef>
                <a:spcPts val="0"/>
              </a:spcBef>
              <a:spcAft>
                <a:spcPts val="0"/>
              </a:spcAft>
              <a:buClr>
                <a:schemeClr val="accent2"/>
              </a:buClr>
              <a:buSzPts val="2800"/>
              <a:buFont typeface="Satisfy"/>
              <a:buNone/>
              <a:defRPr sz="2800">
                <a:solidFill>
                  <a:schemeClr val="accent2"/>
                </a:solidFill>
                <a:latin typeface="Satisfy"/>
                <a:ea typeface="Satisfy"/>
                <a:cs typeface="Satisfy"/>
                <a:sym typeface="Satisfy"/>
              </a:defRPr>
            </a:lvl6pPr>
            <a:lvl7pPr lvl="6">
              <a:spcBef>
                <a:spcPts val="0"/>
              </a:spcBef>
              <a:spcAft>
                <a:spcPts val="0"/>
              </a:spcAft>
              <a:buClr>
                <a:schemeClr val="accent2"/>
              </a:buClr>
              <a:buSzPts val="2800"/>
              <a:buFont typeface="Satisfy"/>
              <a:buNone/>
              <a:defRPr sz="2800">
                <a:solidFill>
                  <a:schemeClr val="accent2"/>
                </a:solidFill>
                <a:latin typeface="Satisfy"/>
                <a:ea typeface="Satisfy"/>
                <a:cs typeface="Satisfy"/>
                <a:sym typeface="Satisfy"/>
              </a:defRPr>
            </a:lvl7pPr>
            <a:lvl8pPr lvl="7">
              <a:spcBef>
                <a:spcPts val="0"/>
              </a:spcBef>
              <a:spcAft>
                <a:spcPts val="0"/>
              </a:spcAft>
              <a:buClr>
                <a:schemeClr val="accent2"/>
              </a:buClr>
              <a:buSzPts val="2800"/>
              <a:buFont typeface="Satisfy"/>
              <a:buNone/>
              <a:defRPr sz="2800">
                <a:solidFill>
                  <a:schemeClr val="accent2"/>
                </a:solidFill>
                <a:latin typeface="Satisfy"/>
                <a:ea typeface="Satisfy"/>
                <a:cs typeface="Satisfy"/>
                <a:sym typeface="Satisfy"/>
              </a:defRPr>
            </a:lvl8pPr>
            <a:lvl9pPr lvl="8">
              <a:spcBef>
                <a:spcPts val="0"/>
              </a:spcBef>
              <a:spcAft>
                <a:spcPts val="0"/>
              </a:spcAft>
              <a:buClr>
                <a:schemeClr val="accent2"/>
              </a:buClr>
              <a:buSzPts val="2800"/>
              <a:buFont typeface="Satisfy"/>
              <a:buNone/>
              <a:defRPr sz="2800">
                <a:solidFill>
                  <a:schemeClr val="accent2"/>
                </a:solidFill>
                <a:latin typeface="Satisfy"/>
                <a:ea typeface="Satisfy"/>
                <a:cs typeface="Satisfy"/>
                <a:sym typeface="Satisf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15000"/>
              </a:lnSpc>
              <a:spcBef>
                <a:spcPts val="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1pPr>
            <a:lvl2pPr marL="914400" lvl="1" indent="-317500">
              <a:lnSpc>
                <a:spcPct val="115000"/>
              </a:lnSpc>
              <a:spcBef>
                <a:spcPts val="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2pPr>
            <a:lvl3pPr marL="1371600" lvl="2" indent="-317500">
              <a:lnSpc>
                <a:spcPct val="115000"/>
              </a:lnSpc>
              <a:spcBef>
                <a:spcPts val="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3pPr>
            <a:lvl4pPr marL="1828800" lvl="3" indent="-317500">
              <a:lnSpc>
                <a:spcPct val="115000"/>
              </a:lnSpc>
              <a:spcBef>
                <a:spcPts val="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4pPr>
            <a:lvl5pPr marL="2286000" lvl="4" indent="-317500">
              <a:lnSpc>
                <a:spcPct val="115000"/>
              </a:lnSpc>
              <a:spcBef>
                <a:spcPts val="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5pPr>
            <a:lvl6pPr marL="2743200" lvl="5" indent="-317500">
              <a:lnSpc>
                <a:spcPct val="115000"/>
              </a:lnSpc>
              <a:spcBef>
                <a:spcPts val="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6pPr>
            <a:lvl7pPr marL="3200400" lvl="6" indent="-317500">
              <a:lnSpc>
                <a:spcPct val="115000"/>
              </a:lnSpc>
              <a:spcBef>
                <a:spcPts val="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7pPr>
            <a:lvl8pPr marL="3657600" lvl="7" indent="-317500">
              <a:lnSpc>
                <a:spcPct val="115000"/>
              </a:lnSpc>
              <a:spcBef>
                <a:spcPts val="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8pPr>
            <a:lvl9pPr marL="4114800" lvl="8" indent="-317500">
              <a:lnSpc>
                <a:spcPct val="115000"/>
              </a:lnSpc>
              <a:spcBef>
                <a:spcPts val="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8" r:id="rId3"/>
    <p:sldLayoutId id="2147483662" r:id="rId4"/>
    <p:sldLayoutId id="2147483665" r:id="rId5"/>
    <p:sldLayoutId id="2147483668" r:id="rId6"/>
    <p:sldLayoutId id="2147483671" r:id="rId7"/>
    <p:sldLayoutId id="2147483672"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1" name="Google Shape;1291;p30"/>
          <p:cNvSpPr txBox="1">
            <a:spLocks noGrp="1"/>
          </p:cNvSpPr>
          <p:nvPr>
            <p:ph type="ctrTitle"/>
          </p:nvPr>
        </p:nvSpPr>
        <p:spPr>
          <a:xfrm>
            <a:off x="2064750" y="1702800"/>
            <a:ext cx="5014500" cy="173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A Sound Approach to Protect the </a:t>
            </a:r>
            <a:r>
              <a:rPr lang="en" sz="5000" dirty="0">
                <a:solidFill>
                  <a:schemeClr val="dk2"/>
                </a:solidFill>
              </a:rPr>
              <a:t>Ocean</a:t>
            </a:r>
            <a:endParaRPr sz="5000" dirty="0">
              <a:solidFill>
                <a:schemeClr val="dk2"/>
              </a:solidFill>
            </a:endParaRPr>
          </a:p>
        </p:txBody>
      </p:sp>
      <p:sp>
        <p:nvSpPr>
          <p:cNvPr id="4" name="TextBox 3">
            <a:extLst>
              <a:ext uri="{FF2B5EF4-FFF2-40B4-BE49-F238E27FC236}">
                <a16:creationId xmlns:a16="http://schemas.microsoft.com/office/drawing/2014/main" id="{B390233C-08E5-4B14-9031-E00BE5F47BE9}"/>
              </a:ext>
            </a:extLst>
          </p:cNvPr>
          <p:cNvSpPr txBox="1"/>
          <p:nvPr/>
        </p:nvSpPr>
        <p:spPr>
          <a:xfrm>
            <a:off x="6854562" y="4283243"/>
            <a:ext cx="2035056" cy="646331"/>
          </a:xfrm>
          <a:prstGeom prst="rect">
            <a:avLst/>
          </a:prstGeom>
          <a:noFill/>
        </p:spPr>
        <p:txBody>
          <a:bodyPr wrap="square" rtlCol="0">
            <a:spAutoFit/>
          </a:bodyPr>
          <a:lstStyle/>
          <a:p>
            <a:r>
              <a:rPr lang="en-IN" sz="1200" dirty="0">
                <a:solidFill>
                  <a:schemeClr val="dk2"/>
                </a:solidFill>
                <a:latin typeface="Satisfy"/>
                <a:sym typeface="Satisfy"/>
              </a:rPr>
              <a:t>Mentor</a:t>
            </a:r>
            <a:r>
              <a:rPr lang="en-IN" sz="1200" dirty="0">
                <a:solidFill>
                  <a:schemeClr val="accent2"/>
                </a:solidFill>
                <a:latin typeface="Satisfy"/>
                <a:sym typeface="Satisfy"/>
              </a:rPr>
              <a:t> - Dominique Obaton</a:t>
            </a:r>
          </a:p>
          <a:p>
            <a:r>
              <a:rPr lang="en-IN" sz="1200" dirty="0">
                <a:solidFill>
                  <a:schemeClr val="dk2"/>
                </a:solidFill>
                <a:latin typeface="Satisfy"/>
                <a:sym typeface="Satisfy"/>
              </a:rPr>
              <a:t>The Bloop </a:t>
            </a:r>
            <a:r>
              <a:rPr lang="en-IN" sz="1200" dirty="0">
                <a:solidFill>
                  <a:schemeClr val="accent2"/>
                </a:solidFill>
                <a:latin typeface="Satisfy"/>
                <a:sym typeface="Satisfy"/>
              </a:rPr>
              <a:t>– Kevin Kumar, Martha Omokore, Poonam Sanil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27"/>
        <p:cNvGrpSpPr/>
        <p:nvPr/>
      </p:nvGrpSpPr>
      <p:grpSpPr>
        <a:xfrm>
          <a:off x="0" y="0"/>
          <a:ext cx="0" cy="0"/>
          <a:chOff x="0" y="0"/>
          <a:chExt cx="0" cy="0"/>
        </a:xfrm>
      </p:grpSpPr>
      <p:sp>
        <p:nvSpPr>
          <p:cNvPr id="1628" name="Google Shape;1628;p45"/>
          <p:cNvSpPr txBox="1">
            <a:spLocks noGrp="1"/>
          </p:cNvSpPr>
          <p:nvPr>
            <p:ph type="title"/>
          </p:nvPr>
        </p:nvSpPr>
        <p:spPr>
          <a:xfrm>
            <a:off x="726100" y="203565"/>
            <a:ext cx="7691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The Problem</a:t>
            </a:r>
            <a:endParaRPr dirty="0">
              <a:solidFill>
                <a:schemeClr val="dk2"/>
              </a:solidFill>
            </a:endParaRPr>
          </a:p>
        </p:txBody>
      </p:sp>
      <p:grpSp>
        <p:nvGrpSpPr>
          <p:cNvPr id="1684" name="Google Shape;1684;p45"/>
          <p:cNvGrpSpPr/>
          <p:nvPr/>
        </p:nvGrpSpPr>
        <p:grpSpPr>
          <a:xfrm rot="-1886361">
            <a:off x="914720" y="91970"/>
            <a:ext cx="819032" cy="655979"/>
            <a:chOff x="7722706" y="371173"/>
            <a:chExt cx="819025" cy="655973"/>
          </a:xfrm>
        </p:grpSpPr>
        <p:sp>
          <p:nvSpPr>
            <p:cNvPr id="1685" name="Google Shape;1685;p45"/>
            <p:cNvSpPr/>
            <p:nvPr/>
          </p:nvSpPr>
          <p:spPr>
            <a:xfrm rot="1774594">
              <a:off x="7881020" y="789826"/>
              <a:ext cx="418254" cy="143443"/>
            </a:xfrm>
            <a:custGeom>
              <a:avLst/>
              <a:gdLst/>
              <a:ahLst/>
              <a:cxnLst/>
              <a:rect l="l" t="t" r="r" b="b"/>
              <a:pathLst>
                <a:path w="22513" h="7721" extrusionOk="0">
                  <a:moveTo>
                    <a:pt x="16671" y="0"/>
                  </a:moveTo>
                  <a:cubicBezTo>
                    <a:pt x="15410" y="0"/>
                    <a:pt x="14155" y="158"/>
                    <a:pt x="12931" y="459"/>
                  </a:cubicBezTo>
                  <a:cubicBezTo>
                    <a:pt x="10846" y="947"/>
                    <a:pt x="8828" y="1590"/>
                    <a:pt x="6876" y="2433"/>
                  </a:cubicBezTo>
                  <a:cubicBezTo>
                    <a:pt x="6166" y="2721"/>
                    <a:pt x="5501" y="3098"/>
                    <a:pt x="4880" y="3520"/>
                  </a:cubicBezTo>
                  <a:cubicBezTo>
                    <a:pt x="4702" y="3631"/>
                    <a:pt x="4525" y="3697"/>
                    <a:pt x="4325" y="3697"/>
                  </a:cubicBezTo>
                  <a:cubicBezTo>
                    <a:pt x="3216" y="3786"/>
                    <a:pt x="2130" y="3963"/>
                    <a:pt x="1021" y="4119"/>
                  </a:cubicBezTo>
                  <a:cubicBezTo>
                    <a:pt x="777" y="4141"/>
                    <a:pt x="533" y="4230"/>
                    <a:pt x="333" y="4340"/>
                  </a:cubicBezTo>
                  <a:cubicBezTo>
                    <a:pt x="22" y="4496"/>
                    <a:pt x="0" y="4695"/>
                    <a:pt x="266" y="4939"/>
                  </a:cubicBezTo>
                  <a:cubicBezTo>
                    <a:pt x="422" y="5050"/>
                    <a:pt x="577" y="5139"/>
                    <a:pt x="754" y="5205"/>
                  </a:cubicBezTo>
                  <a:cubicBezTo>
                    <a:pt x="1420" y="5449"/>
                    <a:pt x="2085" y="5649"/>
                    <a:pt x="2773" y="5804"/>
                  </a:cubicBezTo>
                  <a:cubicBezTo>
                    <a:pt x="3238" y="5893"/>
                    <a:pt x="3238" y="5915"/>
                    <a:pt x="3083" y="6248"/>
                  </a:cubicBezTo>
                  <a:cubicBezTo>
                    <a:pt x="2928" y="6514"/>
                    <a:pt x="2817" y="6825"/>
                    <a:pt x="2728" y="7113"/>
                  </a:cubicBezTo>
                  <a:cubicBezTo>
                    <a:pt x="2662" y="7290"/>
                    <a:pt x="2728" y="7490"/>
                    <a:pt x="2906" y="7601"/>
                  </a:cubicBezTo>
                  <a:cubicBezTo>
                    <a:pt x="3026" y="7681"/>
                    <a:pt x="3161" y="7721"/>
                    <a:pt x="3303" y="7721"/>
                  </a:cubicBezTo>
                  <a:cubicBezTo>
                    <a:pt x="3398" y="7721"/>
                    <a:pt x="3496" y="7703"/>
                    <a:pt x="3593" y="7667"/>
                  </a:cubicBezTo>
                  <a:cubicBezTo>
                    <a:pt x="3859" y="7534"/>
                    <a:pt x="4126" y="7357"/>
                    <a:pt x="4347" y="7135"/>
                  </a:cubicBezTo>
                  <a:cubicBezTo>
                    <a:pt x="4813" y="6669"/>
                    <a:pt x="5235" y="6181"/>
                    <a:pt x="5589" y="5627"/>
                  </a:cubicBezTo>
                  <a:cubicBezTo>
                    <a:pt x="5740" y="5366"/>
                    <a:pt x="5798" y="5275"/>
                    <a:pt x="5946" y="5275"/>
                  </a:cubicBezTo>
                  <a:cubicBezTo>
                    <a:pt x="6037" y="5275"/>
                    <a:pt x="6163" y="5310"/>
                    <a:pt x="6366" y="5361"/>
                  </a:cubicBezTo>
                  <a:cubicBezTo>
                    <a:pt x="7852" y="5693"/>
                    <a:pt x="9360" y="5982"/>
                    <a:pt x="10868" y="6159"/>
                  </a:cubicBezTo>
                  <a:cubicBezTo>
                    <a:pt x="11496" y="6246"/>
                    <a:pt x="12126" y="6289"/>
                    <a:pt x="12753" y="6289"/>
                  </a:cubicBezTo>
                  <a:cubicBezTo>
                    <a:pt x="14519" y="6289"/>
                    <a:pt x="16268" y="5949"/>
                    <a:pt x="17921" y="5294"/>
                  </a:cubicBezTo>
                  <a:cubicBezTo>
                    <a:pt x="17994" y="5239"/>
                    <a:pt x="18097" y="5200"/>
                    <a:pt x="18193" y="5200"/>
                  </a:cubicBezTo>
                  <a:cubicBezTo>
                    <a:pt x="18214" y="5200"/>
                    <a:pt x="18234" y="5202"/>
                    <a:pt x="18254" y="5205"/>
                  </a:cubicBezTo>
                  <a:cubicBezTo>
                    <a:pt x="18232" y="5427"/>
                    <a:pt x="18298" y="5649"/>
                    <a:pt x="18453" y="5826"/>
                  </a:cubicBezTo>
                  <a:cubicBezTo>
                    <a:pt x="18509" y="5904"/>
                    <a:pt x="18592" y="5943"/>
                    <a:pt x="18675" y="5943"/>
                  </a:cubicBezTo>
                  <a:cubicBezTo>
                    <a:pt x="18758" y="5943"/>
                    <a:pt x="18842" y="5904"/>
                    <a:pt x="18897" y="5826"/>
                  </a:cubicBezTo>
                  <a:cubicBezTo>
                    <a:pt x="19052" y="5582"/>
                    <a:pt x="19141" y="5316"/>
                    <a:pt x="19163" y="5050"/>
                  </a:cubicBezTo>
                  <a:cubicBezTo>
                    <a:pt x="19208" y="4762"/>
                    <a:pt x="19385" y="4496"/>
                    <a:pt x="19651" y="4363"/>
                  </a:cubicBezTo>
                  <a:cubicBezTo>
                    <a:pt x="20516" y="3830"/>
                    <a:pt x="21292" y="3209"/>
                    <a:pt x="22002" y="2477"/>
                  </a:cubicBezTo>
                  <a:cubicBezTo>
                    <a:pt x="22290" y="2189"/>
                    <a:pt x="22468" y="1812"/>
                    <a:pt x="22512" y="1413"/>
                  </a:cubicBezTo>
                  <a:cubicBezTo>
                    <a:pt x="22512" y="991"/>
                    <a:pt x="22424" y="858"/>
                    <a:pt x="21936" y="725"/>
                  </a:cubicBezTo>
                  <a:cubicBezTo>
                    <a:pt x="20427" y="282"/>
                    <a:pt x="18897" y="38"/>
                    <a:pt x="17344" y="15"/>
                  </a:cubicBezTo>
                  <a:cubicBezTo>
                    <a:pt x="17120" y="5"/>
                    <a:pt x="16895" y="0"/>
                    <a:pt x="166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5"/>
            <p:cNvSpPr/>
            <p:nvPr/>
          </p:nvSpPr>
          <p:spPr>
            <a:xfrm rot="1774284">
              <a:off x="7743305" y="456581"/>
              <a:ext cx="395730" cy="187931"/>
            </a:xfrm>
            <a:custGeom>
              <a:avLst/>
              <a:gdLst/>
              <a:ahLst/>
              <a:cxnLst/>
              <a:rect l="l" t="t" r="r" b="b"/>
              <a:pathLst>
                <a:path w="19918" h="9459" extrusionOk="0">
                  <a:moveTo>
                    <a:pt x="16127" y="0"/>
                  </a:moveTo>
                  <a:cubicBezTo>
                    <a:pt x="14529" y="0"/>
                    <a:pt x="12933" y="295"/>
                    <a:pt x="11423" y="886"/>
                  </a:cubicBezTo>
                  <a:cubicBezTo>
                    <a:pt x="9560" y="1596"/>
                    <a:pt x="7785" y="2461"/>
                    <a:pt x="6078" y="3504"/>
                  </a:cubicBezTo>
                  <a:cubicBezTo>
                    <a:pt x="5457" y="3903"/>
                    <a:pt x="4858" y="4346"/>
                    <a:pt x="4325" y="4834"/>
                  </a:cubicBezTo>
                  <a:cubicBezTo>
                    <a:pt x="4170" y="4967"/>
                    <a:pt x="4015" y="5034"/>
                    <a:pt x="3837" y="5056"/>
                  </a:cubicBezTo>
                  <a:cubicBezTo>
                    <a:pt x="2839" y="5256"/>
                    <a:pt x="1886" y="5544"/>
                    <a:pt x="932" y="5788"/>
                  </a:cubicBezTo>
                  <a:cubicBezTo>
                    <a:pt x="688" y="5855"/>
                    <a:pt x="488" y="5943"/>
                    <a:pt x="289" y="6076"/>
                  </a:cubicBezTo>
                  <a:cubicBezTo>
                    <a:pt x="23" y="6209"/>
                    <a:pt x="0" y="6564"/>
                    <a:pt x="244" y="6742"/>
                  </a:cubicBezTo>
                  <a:cubicBezTo>
                    <a:pt x="377" y="6853"/>
                    <a:pt x="533" y="6941"/>
                    <a:pt x="688" y="6986"/>
                  </a:cubicBezTo>
                  <a:cubicBezTo>
                    <a:pt x="1265" y="7185"/>
                    <a:pt x="1863" y="7341"/>
                    <a:pt x="2484" y="7452"/>
                  </a:cubicBezTo>
                  <a:cubicBezTo>
                    <a:pt x="2884" y="7518"/>
                    <a:pt x="2884" y="7518"/>
                    <a:pt x="2751" y="7895"/>
                  </a:cubicBezTo>
                  <a:cubicBezTo>
                    <a:pt x="2618" y="8206"/>
                    <a:pt x="2529" y="8538"/>
                    <a:pt x="2462" y="8871"/>
                  </a:cubicBezTo>
                  <a:cubicBezTo>
                    <a:pt x="2396" y="9048"/>
                    <a:pt x="2462" y="9248"/>
                    <a:pt x="2595" y="9359"/>
                  </a:cubicBezTo>
                  <a:cubicBezTo>
                    <a:pt x="2684" y="9425"/>
                    <a:pt x="2789" y="9459"/>
                    <a:pt x="2898" y="9459"/>
                  </a:cubicBezTo>
                  <a:cubicBezTo>
                    <a:pt x="3006" y="9459"/>
                    <a:pt x="3117" y="9425"/>
                    <a:pt x="3216" y="9359"/>
                  </a:cubicBezTo>
                  <a:cubicBezTo>
                    <a:pt x="3460" y="9204"/>
                    <a:pt x="3682" y="8982"/>
                    <a:pt x="3882" y="8738"/>
                  </a:cubicBezTo>
                  <a:cubicBezTo>
                    <a:pt x="4281" y="8206"/>
                    <a:pt x="4658" y="7629"/>
                    <a:pt x="4946" y="7008"/>
                  </a:cubicBezTo>
                  <a:cubicBezTo>
                    <a:pt x="5096" y="6695"/>
                    <a:pt x="5144" y="6602"/>
                    <a:pt x="5309" y="6602"/>
                  </a:cubicBezTo>
                  <a:cubicBezTo>
                    <a:pt x="5389" y="6602"/>
                    <a:pt x="5496" y="6624"/>
                    <a:pt x="5656" y="6653"/>
                  </a:cubicBezTo>
                  <a:cubicBezTo>
                    <a:pt x="6965" y="6897"/>
                    <a:pt x="8295" y="7052"/>
                    <a:pt x="9626" y="7141"/>
                  </a:cubicBezTo>
                  <a:cubicBezTo>
                    <a:pt x="9816" y="7151"/>
                    <a:pt x="10006" y="7155"/>
                    <a:pt x="10195" y="7155"/>
                  </a:cubicBezTo>
                  <a:cubicBezTo>
                    <a:pt x="12193" y="7155"/>
                    <a:pt x="14137" y="6624"/>
                    <a:pt x="15859" y="5611"/>
                  </a:cubicBezTo>
                  <a:cubicBezTo>
                    <a:pt x="15948" y="5575"/>
                    <a:pt x="16009" y="5510"/>
                    <a:pt x="16099" y="5510"/>
                  </a:cubicBezTo>
                  <a:cubicBezTo>
                    <a:pt x="16121" y="5510"/>
                    <a:pt x="16144" y="5513"/>
                    <a:pt x="16169" y="5522"/>
                  </a:cubicBezTo>
                  <a:cubicBezTo>
                    <a:pt x="16169" y="5744"/>
                    <a:pt x="16213" y="5966"/>
                    <a:pt x="16347" y="6143"/>
                  </a:cubicBezTo>
                  <a:cubicBezTo>
                    <a:pt x="16411" y="6218"/>
                    <a:pt x="16486" y="6257"/>
                    <a:pt x="16556" y="6257"/>
                  </a:cubicBezTo>
                  <a:cubicBezTo>
                    <a:pt x="16630" y="6257"/>
                    <a:pt x="16700" y="6212"/>
                    <a:pt x="16746" y="6121"/>
                  </a:cubicBezTo>
                  <a:cubicBezTo>
                    <a:pt x="16879" y="5855"/>
                    <a:pt x="16968" y="5566"/>
                    <a:pt x="16968" y="5278"/>
                  </a:cubicBezTo>
                  <a:cubicBezTo>
                    <a:pt x="16990" y="4990"/>
                    <a:pt x="17145" y="4701"/>
                    <a:pt x="17411" y="4524"/>
                  </a:cubicBezTo>
                  <a:cubicBezTo>
                    <a:pt x="18187" y="3858"/>
                    <a:pt x="18875" y="3104"/>
                    <a:pt x="19474" y="2284"/>
                  </a:cubicBezTo>
                  <a:cubicBezTo>
                    <a:pt x="19740" y="1951"/>
                    <a:pt x="19895" y="1530"/>
                    <a:pt x="19917" y="1086"/>
                  </a:cubicBezTo>
                  <a:cubicBezTo>
                    <a:pt x="19917" y="642"/>
                    <a:pt x="19829" y="532"/>
                    <a:pt x="19407" y="421"/>
                  </a:cubicBezTo>
                  <a:cubicBezTo>
                    <a:pt x="18331" y="140"/>
                    <a:pt x="17228" y="0"/>
                    <a:pt x="16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5"/>
            <p:cNvSpPr/>
            <p:nvPr/>
          </p:nvSpPr>
          <p:spPr>
            <a:xfrm rot="2937706">
              <a:off x="8245579" y="697574"/>
              <a:ext cx="285548" cy="158135"/>
            </a:xfrm>
            <a:custGeom>
              <a:avLst/>
              <a:gdLst/>
              <a:ahLst/>
              <a:cxnLst/>
              <a:rect l="l" t="t" r="r" b="b"/>
              <a:pathLst>
                <a:path w="11423" h="6326" extrusionOk="0">
                  <a:moveTo>
                    <a:pt x="10723" y="1"/>
                  </a:moveTo>
                  <a:cubicBezTo>
                    <a:pt x="9947" y="1"/>
                    <a:pt x="9190" y="93"/>
                    <a:pt x="8451" y="292"/>
                  </a:cubicBezTo>
                  <a:cubicBezTo>
                    <a:pt x="7674" y="470"/>
                    <a:pt x="6920" y="758"/>
                    <a:pt x="6210" y="1157"/>
                  </a:cubicBezTo>
                  <a:cubicBezTo>
                    <a:pt x="5190" y="1690"/>
                    <a:pt x="4214" y="2311"/>
                    <a:pt x="3305" y="3043"/>
                  </a:cubicBezTo>
                  <a:cubicBezTo>
                    <a:pt x="2994" y="3287"/>
                    <a:pt x="2684" y="3575"/>
                    <a:pt x="2418" y="3885"/>
                  </a:cubicBezTo>
                  <a:cubicBezTo>
                    <a:pt x="2351" y="3974"/>
                    <a:pt x="2262" y="4041"/>
                    <a:pt x="2152" y="4063"/>
                  </a:cubicBezTo>
                  <a:cubicBezTo>
                    <a:pt x="1575" y="4262"/>
                    <a:pt x="1043" y="4506"/>
                    <a:pt x="488" y="4750"/>
                  </a:cubicBezTo>
                  <a:cubicBezTo>
                    <a:pt x="355" y="4795"/>
                    <a:pt x="244" y="4861"/>
                    <a:pt x="155" y="4950"/>
                  </a:cubicBezTo>
                  <a:cubicBezTo>
                    <a:pt x="0" y="5083"/>
                    <a:pt x="22" y="5194"/>
                    <a:pt x="200" y="5283"/>
                  </a:cubicBezTo>
                  <a:cubicBezTo>
                    <a:pt x="289" y="5327"/>
                    <a:pt x="399" y="5349"/>
                    <a:pt x="488" y="5349"/>
                  </a:cubicBezTo>
                  <a:cubicBezTo>
                    <a:pt x="722" y="5375"/>
                    <a:pt x="948" y="5386"/>
                    <a:pt x="1171" y="5386"/>
                  </a:cubicBezTo>
                  <a:cubicBezTo>
                    <a:pt x="1329" y="5386"/>
                    <a:pt x="1485" y="5381"/>
                    <a:pt x="1641" y="5371"/>
                  </a:cubicBezTo>
                  <a:cubicBezTo>
                    <a:pt x="1885" y="5371"/>
                    <a:pt x="1885" y="5371"/>
                    <a:pt x="1863" y="5571"/>
                  </a:cubicBezTo>
                  <a:cubicBezTo>
                    <a:pt x="1819" y="5726"/>
                    <a:pt x="1797" y="5904"/>
                    <a:pt x="1797" y="6081"/>
                  </a:cubicBezTo>
                  <a:cubicBezTo>
                    <a:pt x="1797" y="6170"/>
                    <a:pt x="1863" y="6281"/>
                    <a:pt x="1952" y="6303"/>
                  </a:cubicBezTo>
                  <a:cubicBezTo>
                    <a:pt x="1996" y="6318"/>
                    <a:pt x="2041" y="6325"/>
                    <a:pt x="2084" y="6325"/>
                  </a:cubicBezTo>
                  <a:cubicBezTo>
                    <a:pt x="2171" y="6325"/>
                    <a:pt x="2255" y="6296"/>
                    <a:pt x="2329" y="6236"/>
                  </a:cubicBezTo>
                  <a:cubicBezTo>
                    <a:pt x="2462" y="6126"/>
                    <a:pt x="2573" y="5992"/>
                    <a:pt x="2640" y="5859"/>
                  </a:cubicBezTo>
                  <a:cubicBezTo>
                    <a:pt x="2839" y="5549"/>
                    <a:pt x="2972" y="5216"/>
                    <a:pt x="3083" y="4884"/>
                  </a:cubicBezTo>
                  <a:cubicBezTo>
                    <a:pt x="3150" y="4640"/>
                    <a:pt x="3150" y="4640"/>
                    <a:pt x="3460" y="4640"/>
                  </a:cubicBezTo>
                  <a:cubicBezTo>
                    <a:pt x="4281" y="4595"/>
                    <a:pt x="5101" y="4529"/>
                    <a:pt x="5922" y="4418"/>
                  </a:cubicBezTo>
                  <a:cubicBezTo>
                    <a:pt x="7231" y="4240"/>
                    <a:pt x="8451" y="3752"/>
                    <a:pt x="9493" y="2976"/>
                  </a:cubicBezTo>
                  <a:cubicBezTo>
                    <a:pt x="9559" y="2932"/>
                    <a:pt x="9582" y="2887"/>
                    <a:pt x="9670" y="2887"/>
                  </a:cubicBezTo>
                  <a:cubicBezTo>
                    <a:pt x="9715" y="2998"/>
                    <a:pt x="9781" y="3109"/>
                    <a:pt x="9870" y="3176"/>
                  </a:cubicBezTo>
                  <a:cubicBezTo>
                    <a:pt x="9900" y="3190"/>
                    <a:pt x="9932" y="3198"/>
                    <a:pt x="9963" y="3198"/>
                  </a:cubicBezTo>
                  <a:cubicBezTo>
                    <a:pt x="10025" y="3198"/>
                    <a:pt x="10084" y="3168"/>
                    <a:pt x="10114" y="3109"/>
                  </a:cubicBezTo>
                  <a:cubicBezTo>
                    <a:pt x="10158" y="2976"/>
                    <a:pt x="10158" y="2821"/>
                    <a:pt x="10136" y="2666"/>
                  </a:cubicBezTo>
                  <a:cubicBezTo>
                    <a:pt x="10114" y="2510"/>
                    <a:pt x="10158" y="2355"/>
                    <a:pt x="10291" y="2244"/>
                  </a:cubicBezTo>
                  <a:cubicBezTo>
                    <a:pt x="10668" y="1845"/>
                    <a:pt x="11001" y="1401"/>
                    <a:pt x="11245" y="913"/>
                  </a:cubicBezTo>
                  <a:cubicBezTo>
                    <a:pt x="11378" y="736"/>
                    <a:pt x="11423" y="492"/>
                    <a:pt x="11378" y="292"/>
                  </a:cubicBezTo>
                  <a:cubicBezTo>
                    <a:pt x="11312" y="71"/>
                    <a:pt x="11245" y="4"/>
                    <a:pt x="10979" y="4"/>
                  </a:cubicBezTo>
                  <a:cubicBezTo>
                    <a:pt x="10893" y="2"/>
                    <a:pt x="10808" y="1"/>
                    <a:pt x="1072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9" name="Google Shape;1346;p34">
            <a:extLst>
              <a:ext uri="{FF2B5EF4-FFF2-40B4-BE49-F238E27FC236}">
                <a16:creationId xmlns:a16="http://schemas.microsoft.com/office/drawing/2014/main" id="{342488A1-072F-4D3D-9957-76328EF3E052}"/>
              </a:ext>
            </a:extLst>
          </p:cNvPr>
          <p:cNvPicPr preferRelativeResize="0"/>
          <p:nvPr/>
        </p:nvPicPr>
        <p:blipFill>
          <a:blip r:embed="rId3"/>
          <a:srcRect l="11546" r="11546"/>
          <a:stretch/>
        </p:blipFill>
        <p:spPr>
          <a:xfrm>
            <a:off x="6393925" y="879392"/>
            <a:ext cx="1784681" cy="1575364"/>
          </a:xfrm>
          <a:prstGeom prst="ellipse">
            <a:avLst/>
          </a:prstGeom>
          <a:noFill/>
          <a:ln>
            <a:noFill/>
          </a:ln>
        </p:spPr>
      </p:pic>
      <p:pic>
        <p:nvPicPr>
          <p:cNvPr id="91" name="Google Shape;1346;p34">
            <a:extLst>
              <a:ext uri="{FF2B5EF4-FFF2-40B4-BE49-F238E27FC236}">
                <a16:creationId xmlns:a16="http://schemas.microsoft.com/office/drawing/2014/main" id="{417A0228-6F0D-4B3D-AF5B-0144F9230C9C}"/>
              </a:ext>
            </a:extLst>
          </p:cNvPr>
          <p:cNvPicPr preferRelativeResize="0"/>
          <p:nvPr/>
        </p:nvPicPr>
        <p:blipFill>
          <a:blip r:embed="rId4"/>
          <a:srcRect l="17182" r="17182"/>
          <a:stretch/>
        </p:blipFill>
        <p:spPr>
          <a:xfrm>
            <a:off x="6393925" y="2688713"/>
            <a:ext cx="1784681" cy="1575364"/>
          </a:xfrm>
          <a:prstGeom prst="ellipse">
            <a:avLst/>
          </a:prstGeom>
          <a:noFill/>
          <a:ln>
            <a:noFill/>
          </a:ln>
        </p:spPr>
      </p:pic>
      <p:sp>
        <p:nvSpPr>
          <p:cNvPr id="29" name="TextBox 28">
            <a:extLst>
              <a:ext uri="{FF2B5EF4-FFF2-40B4-BE49-F238E27FC236}">
                <a16:creationId xmlns:a16="http://schemas.microsoft.com/office/drawing/2014/main" id="{92EB3DAE-F235-4C19-A2A2-B44EA168234A}"/>
              </a:ext>
            </a:extLst>
          </p:cNvPr>
          <p:cNvSpPr txBox="1"/>
          <p:nvPr/>
        </p:nvSpPr>
        <p:spPr>
          <a:xfrm>
            <a:off x="726100" y="1177797"/>
            <a:ext cx="5667825" cy="3816429"/>
          </a:xfrm>
          <a:prstGeom prst="rect">
            <a:avLst/>
          </a:prstGeom>
          <a:noFill/>
        </p:spPr>
        <p:txBody>
          <a:bodyPr wrap="square" rtlCol="0">
            <a:spAutoFit/>
          </a:bodyPr>
          <a:lstStyle/>
          <a:p>
            <a:pPr marL="285750" indent="-285750">
              <a:buClr>
                <a:schemeClr val="bg2"/>
              </a:buClr>
              <a:buSzPct val="175000"/>
              <a:buFont typeface="Times New Roman" panose="02020603050405020304" pitchFamily="18" charset="0"/>
              <a:buChar char="⁍"/>
            </a:pPr>
            <a:r>
              <a:rPr lang="en-US" sz="1200" dirty="0">
                <a:solidFill>
                  <a:schemeClr val="accent2"/>
                </a:solidFill>
                <a:latin typeface="Times New Roman" panose="02020603050405020304" pitchFamily="18" charset="0"/>
                <a:cs typeface="Times New Roman" panose="02020603050405020304" pitchFamily="18" charset="0"/>
              </a:rPr>
              <a:t>Anthropogenic sounds poses a threat to marine life, and it can negatively impact the behavior, physiology and survival of marine animals, so necessary precautions must be taken before the noise pollution disrupts ocean life.</a:t>
            </a:r>
          </a:p>
          <a:p>
            <a:pPr marL="285750" indent="-285750">
              <a:buClr>
                <a:schemeClr val="bg2"/>
              </a:buClr>
              <a:buSzPct val="175000"/>
              <a:buFont typeface="Times New Roman" panose="02020603050405020304" pitchFamily="18" charset="0"/>
              <a:buChar char="⁍"/>
            </a:pPr>
            <a:endParaRPr lang="en-US" sz="1200" dirty="0">
              <a:solidFill>
                <a:schemeClr val="accent2"/>
              </a:solidFill>
              <a:latin typeface="Times New Roman" panose="02020603050405020304" pitchFamily="18" charset="0"/>
              <a:cs typeface="Times New Roman" panose="02020603050405020304" pitchFamily="18" charset="0"/>
            </a:endParaRPr>
          </a:p>
          <a:p>
            <a:pPr marL="285750" indent="-285750">
              <a:buClr>
                <a:schemeClr val="bg2"/>
              </a:buClr>
              <a:buSzPct val="175000"/>
              <a:buFont typeface="Times New Roman" panose="02020603050405020304" pitchFamily="18" charset="0"/>
              <a:buChar char="⁍"/>
            </a:pPr>
            <a:r>
              <a:rPr lang="en" sz="1200" dirty="0">
                <a:solidFill>
                  <a:schemeClr val="accent2"/>
                </a:solidFill>
                <a:latin typeface="Times New Roman" panose="02020603050405020304" pitchFamily="18" charset="0"/>
                <a:ea typeface="Satisfy"/>
                <a:cs typeface="Times New Roman" panose="02020603050405020304" pitchFamily="18" charset="0"/>
                <a:sym typeface="Satisfy"/>
              </a:rPr>
              <a:t>Abandoned, lost and discarded fishing gear </a:t>
            </a:r>
            <a:r>
              <a:rPr lang="en-US" sz="1200" dirty="0">
                <a:solidFill>
                  <a:schemeClr val="accent2"/>
                </a:solidFill>
                <a:latin typeface="Times New Roman" panose="02020603050405020304" pitchFamily="18" charset="0"/>
                <a:ea typeface="Satisfy"/>
                <a:cs typeface="Times New Roman" panose="02020603050405020304" pitchFamily="18" charset="0"/>
                <a:sym typeface="Satisfy"/>
              </a:rPr>
              <a:t>is the biggest plastic polluter in ocean, entangling or suffocating marine life, sometimes causing </a:t>
            </a:r>
            <a:r>
              <a:rPr lang="en-IN" sz="1200" dirty="0">
                <a:solidFill>
                  <a:schemeClr val="accent2"/>
                </a:solidFill>
                <a:latin typeface="Times New Roman" panose="02020603050405020304" pitchFamily="18" charset="0"/>
                <a:ea typeface="Satisfy"/>
                <a:cs typeface="Times New Roman" panose="02020603050405020304" pitchFamily="18" charset="0"/>
                <a:sym typeface="Satisfy"/>
              </a:rPr>
              <a:t>slow death of marine animals</a:t>
            </a:r>
            <a:r>
              <a:rPr lang="en" sz="1200" dirty="0">
                <a:solidFill>
                  <a:schemeClr val="accent2"/>
                </a:solidFill>
                <a:latin typeface="Times New Roman" panose="02020603050405020304" pitchFamily="18" charset="0"/>
                <a:ea typeface="Satisfy"/>
                <a:cs typeface="Times New Roman" panose="02020603050405020304" pitchFamily="18" charset="0"/>
                <a:sym typeface="Satisfy"/>
              </a:rPr>
              <a:t>. </a:t>
            </a:r>
            <a:r>
              <a:rPr lang="en-US" sz="1200" dirty="0">
                <a:solidFill>
                  <a:schemeClr val="accent2"/>
                </a:solidFill>
                <a:latin typeface="Times New Roman" panose="02020603050405020304" pitchFamily="18" charset="0"/>
                <a:ea typeface="Satisfy"/>
                <a:cs typeface="Times New Roman" panose="02020603050405020304" pitchFamily="18" charset="0"/>
                <a:sym typeface="Satisfy"/>
              </a:rPr>
              <a:t>Animals that have taken millions of years to evolve, that are invaluable to all ecosystems, have and continue to vanish from places where they once flourished. It may become extinct if measures aren’t taken to protect it.</a:t>
            </a:r>
          </a:p>
          <a:p>
            <a:pPr marL="285750" indent="-285750">
              <a:buClr>
                <a:schemeClr val="bg2"/>
              </a:buClr>
              <a:buSzPct val="175000"/>
              <a:buFont typeface="Times New Roman" panose="02020603050405020304" pitchFamily="18" charset="0"/>
              <a:buChar char="⁍"/>
            </a:pPr>
            <a:endParaRPr lang="en-US" sz="1200" dirty="0">
              <a:solidFill>
                <a:schemeClr val="accent2"/>
              </a:solidFill>
              <a:latin typeface="Times New Roman" panose="02020603050405020304" pitchFamily="18" charset="0"/>
              <a:ea typeface="Satisfy"/>
              <a:cs typeface="Times New Roman" panose="02020603050405020304" pitchFamily="18" charset="0"/>
              <a:sym typeface="Satisfy"/>
            </a:endParaRPr>
          </a:p>
          <a:p>
            <a:pPr marL="285750" indent="-285750">
              <a:buClr>
                <a:schemeClr val="bg2"/>
              </a:buClr>
              <a:buSzPct val="175000"/>
              <a:buFont typeface="Times New Roman" panose="02020603050405020304" pitchFamily="18" charset="0"/>
              <a:buChar char="⁍"/>
            </a:pPr>
            <a:r>
              <a:rPr lang="en-US" sz="1200" dirty="0">
                <a:solidFill>
                  <a:schemeClr val="accent2"/>
                </a:solidFill>
                <a:latin typeface="Times New Roman" panose="02020603050405020304" pitchFamily="18" charset="0"/>
                <a:ea typeface="Satisfy"/>
                <a:cs typeface="Times New Roman" panose="02020603050405020304" pitchFamily="18" charset="0"/>
                <a:sym typeface="Satisfy"/>
              </a:rPr>
              <a:t>Understanding marine animal language has always been a challenge to researchers and scientists, however with the help of todays cutting-edge technology especially with the advancements in the field of Natural Language Processing, it is possible to decode the codas – the patterned click sequences used by sperm whales for communication.</a:t>
            </a:r>
          </a:p>
          <a:p>
            <a:pPr marL="285750" indent="-285750">
              <a:buClr>
                <a:schemeClr val="bg2"/>
              </a:buClr>
              <a:buSzPct val="175000"/>
              <a:buFont typeface="Times New Roman" panose="02020603050405020304" pitchFamily="18" charset="0"/>
              <a:buChar char="⁍"/>
            </a:pPr>
            <a:endParaRPr lang="en-US" sz="1200" dirty="0">
              <a:solidFill>
                <a:schemeClr val="accent2"/>
              </a:solidFill>
              <a:latin typeface="Times New Roman" panose="02020603050405020304" pitchFamily="18" charset="0"/>
              <a:ea typeface="Satisfy"/>
              <a:cs typeface="Times New Roman" panose="02020603050405020304" pitchFamily="18" charset="0"/>
              <a:sym typeface="Satisfy"/>
            </a:endParaRPr>
          </a:p>
          <a:p>
            <a:pPr marL="285750" indent="-285750">
              <a:buClr>
                <a:schemeClr val="bg2"/>
              </a:buClr>
              <a:buSzPct val="175000"/>
              <a:buFont typeface="Times New Roman" panose="02020603050405020304" pitchFamily="18" charset="0"/>
              <a:buChar char="⁍"/>
            </a:pPr>
            <a:endParaRPr lang="en-US" sz="1200" dirty="0">
              <a:solidFill>
                <a:schemeClr val="accent2"/>
              </a:solidFill>
              <a:latin typeface="Times New Roman" panose="02020603050405020304" pitchFamily="18" charset="0"/>
              <a:cs typeface="Times New Roman" panose="02020603050405020304" pitchFamily="18" charset="0"/>
            </a:endParaRPr>
          </a:p>
          <a:p>
            <a:pPr marL="285750" indent="-285750">
              <a:buClr>
                <a:schemeClr val="bg2"/>
              </a:buClr>
              <a:buSzPct val="175000"/>
              <a:buFont typeface="Times New Roman" panose="02020603050405020304" pitchFamily="18" charset="0"/>
              <a:buChar char="⁍"/>
            </a:pPr>
            <a:endParaRPr lang="en-US" sz="1200" dirty="0">
              <a:solidFill>
                <a:schemeClr val="accent2"/>
              </a:solidFill>
              <a:latin typeface="Times New Roman" panose="02020603050405020304" pitchFamily="18" charset="0"/>
              <a:cs typeface="Times New Roman" panose="02020603050405020304" pitchFamily="18" charset="0"/>
            </a:endParaRPr>
          </a:p>
          <a:p>
            <a:pPr marL="285750" indent="-285750">
              <a:buClr>
                <a:schemeClr val="bg2"/>
              </a:buClr>
              <a:buSzPct val="175000"/>
              <a:buFont typeface="Times New Roman" panose="02020603050405020304" pitchFamily="18" charset="0"/>
              <a:buChar char="⁍"/>
            </a:pPr>
            <a:endParaRPr lang="en-US" sz="1200" dirty="0">
              <a:solidFill>
                <a:schemeClr val="accent2"/>
              </a:solidFill>
              <a:latin typeface="Times New Roman" panose="02020603050405020304" pitchFamily="18" charset="0"/>
              <a:cs typeface="Times New Roman" panose="02020603050405020304" pitchFamily="18" charset="0"/>
            </a:endParaRPr>
          </a:p>
          <a:p>
            <a:pPr marL="285750" indent="-285750">
              <a:buClr>
                <a:schemeClr val="bg2"/>
              </a:buClr>
              <a:buSzPct val="175000"/>
              <a:buFont typeface="Times New Roman" panose="02020603050405020304" pitchFamily="18" charset="0"/>
              <a:buChar char="⁍"/>
            </a:pPr>
            <a:endParaRPr lang="en-IN" dirty="0"/>
          </a:p>
        </p:txBody>
      </p:sp>
    </p:spTree>
    <p:extLst>
      <p:ext uri="{BB962C8B-B14F-4D97-AF65-F5344CB8AC3E}">
        <p14:creationId xmlns:p14="http://schemas.microsoft.com/office/powerpoint/2010/main" val="3992873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91"/>
        <p:cNvGrpSpPr/>
        <p:nvPr/>
      </p:nvGrpSpPr>
      <p:grpSpPr>
        <a:xfrm>
          <a:off x="0" y="0"/>
          <a:ext cx="0" cy="0"/>
          <a:chOff x="0" y="0"/>
          <a:chExt cx="0" cy="0"/>
        </a:xfrm>
      </p:grpSpPr>
      <p:sp>
        <p:nvSpPr>
          <p:cNvPr id="1799" name="Google Shape;1799;p52"/>
          <p:cNvSpPr/>
          <p:nvPr/>
        </p:nvSpPr>
        <p:spPr>
          <a:xfrm>
            <a:off x="4867725" y="3824425"/>
            <a:ext cx="3062525" cy="93686"/>
          </a:xfrm>
          <a:custGeom>
            <a:avLst/>
            <a:gdLst/>
            <a:ahLst/>
            <a:cxnLst/>
            <a:rect l="l" t="t" r="r" b="b"/>
            <a:pathLst>
              <a:path w="42719" h="2510" extrusionOk="0">
                <a:moveTo>
                  <a:pt x="42719" y="725"/>
                </a:moveTo>
                <a:cubicBezTo>
                  <a:pt x="35311" y="-1134"/>
                  <a:pt x="27442" y="3304"/>
                  <a:pt x="19863" y="2357"/>
                </a:cubicBezTo>
                <a:cubicBezTo>
                  <a:pt x="13278" y="1534"/>
                  <a:pt x="6160" y="-1472"/>
                  <a:pt x="0" y="997"/>
                </a:cubicBezTo>
              </a:path>
            </a:pathLst>
          </a:custGeom>
          <a:noFill/>
          <a:ln w="38100" cap="rnd" cmpd="sng">
            <a:solidFill>
              <a:schemeClr val="lt1"/>
            </a:solidFill>
            <a:prstDash val="solid"/>
            <a:round/>
            <a:headEnd type="none" w="med" len="med"/>
            <a:tailEnd type="none" w="med" len="med"/>
          </a:ln>
        </p:spPr>
      </p:sp>
      <p:sp>
        <p:nvSpPr>
          <p:cNvPr id="1800" name="Google Shape;1800;p52"/>
          <p:cNvSpPr/>
          <p:nvPr/>
        </p:nvSpPr>
        <p:spPr>
          <a:xfrm>
            <a:off x="5392401" y="4012392"/>
            <a:ext cx="1457252" cy="44559"/>
          </a:xfrm>
          <a:custGeom>
            <a:avLst/>
            <a:gdLst/>
            <a:ahLst/>
            <a:cxnLst/>
            <a:rect l="l" t="t" r="r" b="b"/>
            <a:pathLst>
              <a:path w="42719" h="2510" extrusionOk="0">
                <a:moveTo>
                  <a:pt x="42719" y="725"/>
                </a:moveTo>
                <a:cubicBezTo>
                  <a:pt x="35311" y="-1134"/>
                  <a:pt x="27442" y="3304"/>
                  <a:pt x="19863" y="2357"/>
                </a:cubicBezTo>
                <a:cubicBezTo>
                  <a:pt x="13278" y="1534"/>
                  <a:pt x="6160" y="-1472"/>
                  <a:pt x="0" y="997"/>
                </a:cubicBezTo>
              </a:path>
            </a:pathLst>
          </a:custGeom>
          <a:noFill/>
          <a:ln w="38100" cap="rnd" cmpd="sng">
            <a:solidFill>
              <a:schemeClr val="lt1"/>
            </a:solidFill>
            <a:prstDash val="solid"/>
            <a:round/>
            <a:headEnd type="none" w="med" len="med"/>
            <a:tailEnd type="none" w="med" len="med"/>
          </a:ln>
        </p:spPr>
      </p:sp>
      <p:grpSp>
        <p:nvGrpSpPr>
          <p:cNvPr id="1801" name="Google Shape;1801;p52"/>
          <p:cNvGrpSpPr/>
          <p:nvPr/>
        </p:nvGrpSpPr>
        <p:grpSpPr>
          <a:xfrm>
            <a:off x="3455174" y="4155570"/>
            <a:ext cx="752384" cy="663070"/>
            <a:chOff x="3455174" y="4155570"/>
            <a:chExt cx="752384" cy="663070"/>
          </a:xfrm>
        </p:grpSpPr>
        <p:sp>
          <p:nvSpPr>
            <p:cNvPr id="1802" name="Google Shape;1802;p52"/>
            <p:cNvSpPr/>
            <p:nvPr/>
          </p:nvSpPr>
          <p:spPr>
            <a:xfrm rot="1774331">
              <a:off x="3490260" y="4225610"/>
              <a:ext cx="345436" cy="233366"/>
            </a:xfrm>
            <a:custGeom>
              <a:avLst/>
              <a:gdLst/>
              <a:ahLst/>
              <a:cxnLst/>
              <a:rect l="l" t="t" r="r" b="b"/>
              <a:pathLst>
                <a:path w="13818" h="9335" extrusionOk="0">
                  <a:moveTo>
                    <a:pt x="12872" y="1"/>
                  </a:moveTo>
                  <a:cubicBezTo>
                    <a:pt x="10954" y="1"/>
                    <a:pt x="9090" y="575"/>
                    <a:pt x="7497" y="1651"/>
                  </a:cubicBezTo>
                  <a:cubicBezTo>
                    <a:pt x="6255" y="2472"/>
                    <a:pt x="5079" y="3403"/>
                    <a:pt x="4015" y="4446"/>
                  </a:cubicBezTo>
                  <a:cubicBezTo>
                    <a:pt x="3615" y="4823"/>
                    <a:pt x="3238" y="5244"/>
                    <a:pt x="2928" y="5710"/>
                  </a:cubicBezTo>
                  <a:cubicBezTo>
                    <a:pt x="2861" y="5821"/>
                    <a:pt x="2728" y="5909"/>
                    <a:pt x="2617" y="5954"/>
                  </a:cubicBezTo>
                  <a:cubicBezTo>
                    <a:pt x="1930" y="6242"/>
                    <a:pt x="1264" y="6619"/>
                    <a:pt x="599" y="6952"/>
                  </a:cubicBezTo>
                  <a:cubicBezTo>
                    <a:pt x="444" y="7041"/>
                    <a:pt x="288" y="7151"/>
                    <a:pt x="178" y="7285"/>
                  </a:cubicBezTo>
                  <a:cubicBezTo>
                    <a:pt x="0" y="7418"/>
                    <a:pt x="44" y="7684"/>
                    <a:pt x="244" y="7772"/>
                  </a:cubicBezTo>
                  <a:cubicBezTo>
                    <a:pt x="355" y="7839"/>
                    <a:pt x="488" y="7861"/>
                    <a:pt x="621" y="7861"/>
                  </a:cubicBezTo>
                  <a:cubicBezTo>
                    <a:pt x="954" y="7911"/>
                    <a:pt x="1299" y="7936"/>
                    <a:pt x="1647" y="7936"/>
                  </a:cubicBezTo>
                  <a:cubicBezTo>
                    <a:pt x="1763" y="7936"/>
                    <a:pt x="1880" y="7933"/>
                    <a:pt x="1996" y="7928"/>
                  </a:cubicBezTo>
                  <a:cubicBezTo>
                    <a:pt x="2307" y="7928"/>
                    <a:pt x="2307" y="7928"/>
                    <a:pt x="2285" y="8194"/>
                  </a:cubicBezTo>
                  <a:cubicBezTo>
                    <a:pt x="2240" y="8460"/>
                    <a:pt x="2218" y="8704"/>
                    <a:pt x="2218" y="8970"/>
                  </a:cubicBezTo>
                  <a:cubicBezTo>
                    <a:pt x="2218" y="9103"/>
                    <a:pt x="2262" y="9236"/>
                    <a:pt x="2395" y="9303"/>
                  </a:cubicBezTo>
                  <a:cubicBezTo>
                    <a:pt x="2445" y="9324"/>
                    <a:pt x="2497" y="9334"/>
                    <a:pt x="2549" y="9334"/>
                  </a:cubicBezTo>
                  <a:cubicBezTo>
                    <a:pt x="2660" y="9334"/>
                    <a:pt x="2771" y="9290"/>
                    <a:pt x="2861" y="9214"/>
                  </a:cubicBezTo>
                  <a:cubicBezTo>
                    <a:pt x="3017" y="9037"/>
                    <a:pt x="3150" y="8859"/>
                    <a:pt x="3238" y="8637"/>
                  </a:cubicBezTo>
                  <a:cubicBezTo>
                    <a:pt x="3460" y="8172"/>
                    <a:pt x="3638" y="7706"/>
                    <a:pt x="3748" y="7196"/>
                  </a:cubicBezTo>
                  <a:cubicBezTo>
                    <a:pt x="3837" y="6819"/>
                    <a:pt x="3837" y="6819"/>
                    <a:pt x="4192" y="6819"/>
                  </a:cubicBezTo>
                  <a:cubicBezTo>
                    <a:pt x="5212" y="6797"/>
                    <a:pt x="6210" y="6708"/>
                    <a:pt x="7208" y="6530"/>
                  </a:cubicBezTo>
                  <a:cubicBezTo>
                    <a:pt x="8827" y="6264"/>
                    <a:pt x="10336" y="5532"/>
                    <a:pt x="11533" y="4401"/>
                  </a:cubicBezTo>
                  <a:cubicBezTo>
                    <a:pt x="11593" y="4362"/>
                    <a:pt x="11617" y="4287"/>
                    <a:pt x="11716" y="4287"/>
                  </a:cubicBezTo>
                  <a:cubicBezTo>
                    <a:pt x="11728" y="4287"/>
                    <a:pt x="11741" y="4288"/>
                    <a:pt x="11755" y="4290"/>
                  </a:cubicBezTo>
                  <a:cubicBezTo>
                    <a:pt x="11777" y="4446"/>
                    <a:pt x="11844" y="4601"/>
                    <a:pt x="11977" y="4712"/>
                  </a:cubicBezTo>
                  <a:cubicBezTo>
                    <a:pt x="12010" y="4754"/>
                    <a:pt x="12057" y="4773"/>
                    <a:pt x="12102" y="4773"/>
                  </a:cubicBezTo>
                  <a:cubicBezTo>
                    <a:pt x="12177" y="4773"/>
                    <a:pt x="12251" y="4720"/>
                    <a:pt x="12265" y="4623"/>
                  </a:cubicBezTo>
                  <a:cubicBezTo>
                    <a:pt x="12332" y="4423"/>
                    <a:pt x="12332" y="4202"/>
                    <a:pt x="12287" y="3980"/>
                  </a:cubicBezTo>
                  <a:cubicBezTo>
                    <a:pt x="12265" y="3758"/>
                    <a:pt x="12332" y="3514"/>
                    <a:pt x="12487" y="3337"/>
                  </a:cubicBezTo>
                  <a:cubicBezTo>
                    <a:pt x="12953" y="2738"/>
                    <a:pt x="13330" y="2072"/>
                    <a:pt x="13640" y="1363"/>
                  </a:cubicBezTo>
                  <a:cubicBezTo>
                    <a:pt x="13773" y="1074"/>
                    <a:pt x="13818" y="742"/>
                    <a:pt x="13773" y="409"/>
                  </a:cubicBezTo>
                  <a:cubicBezTo>
                    <a:pt x="13707" y="76"/>
                    <a:pt x="13618" y="10"/>
                    <a:pt x="13286" y="10"/>
                  </a:cubicBezTo>
                  <a:cubicBezTo>
                    <a:pt x="13147" y="4"/>
                    <a:pt x="13009" y="1"/>
                    <a:pt x="128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2"/>
            <p:cNvSpPr/>
            <p:nvPr/>
          </p:nvSpPr>
          <p:spPr>
            <a:xfrm rot="1774331">
              <a:off x="3683709" y="4474707"/>
              <a:ext cx="497930" cy="236466"/>
            </a:xfrm>
            <a:custGeom>
              <a:avLst/>
              <a:gdLst/>
              <a:ahLst/>
              <a:cxnLst/>
              <a:rect l="l" t="t" r="r" b="b"/>
              <a:pathLst>
                <a:path w="19918" h="9459" extrusionOk="0">
                  <a:moveTo>
                    <a:pt x="16127" y="0"/>
                  </a:moveTo>
                  <a:cubicBezTo>
                    <a:pt x="14529" y="0"/>
                    <a:pt x="12933" y="295"/>
                    <a:pt x="11423" y="886"/>
                  </a:cubicBezTo>
                  <a:cubicBezTo>
                    <a:pt x="9560" y="1596"/>
                    <a:pt x="7785" y="2461"/>
                    <a:pt x="6078" y="3504"/>
                  </a:cubicBezTo>
                  <a:cubicBezTo>
                    <a:pt x="5457" y="3903"/>
                    <a:pt x="4858" y="4346"/>
                    <a:pt x="4325" y="4834"/>
                  </a:cubicBezTo>
                  <a:cubicBezTo>
                    <a:pt x="4170" y="4967"/>
                    <a:pt x="4015" y="5034"/>
                    <a:pt x="3837" y="5056"/>
                  </a:cubicBezTo>
                  <a:cubicBezTo>
                    <a:pt x="2839" y="5256"/>
                    <a:pt x="1886" y="5544"/>
                    <a:pt x="932" y="5788"/>
                  </a:cubicBezTo>
                  <a:cubicBezTo>
                    <a:pt x="688" y="5855"/>
                    <a:pt x="488" y="5943"/>
                    <a:pt x="289" y="6076"/>
                  </a:cubicBezTo>
                  <a:cubicBezTo>
                    <a:pt x="23" y="6209"/>
                    <a:pt x="0" y="6564"/>
                    <a:pt x="244" y="6742"/>
                  </a:cubicBezTo>
                  <a:cubicBezTo>
                    <a:pt x="377" y="6853"/>
                    <a:pt x="533" y="6941"/>
                    <a:pt x="688" y="6986"/>
                  </a:cubicBezTo>
                  <a:cubicBezTo>
                    <a:pt x="1265" y="7185"/>
                    <a:pt x="1863" y="7341"/>
                    <a:pt x="2484" y="7452"/>
                  </a:cubicBezTo>
                  <a:cubicBezTo>
                    <a:pt x="2884" y="7518"/>
                    <a:pt x="2884" y="7518"/>
                    <a:pt x="2751" y="7895"/>
                  </a:cubicBezTo>
                  <a:cubicBezTo>
                    <a:pt x="2618" y="8206"/>
                    <a:pt x="2529" y="8538"/>
                    <a:pt x="2462" y="8871"/>
                  </a:cubicBezTo>
                  <a:cubicBezTo>
                    <a:pt x="2396" y="9048"/>
                    <a:pt x="2462" y="9248"/>
                    <a:pt x="2595" y="9359"/>
                  </a:cubicBezTo>
                  <a:cubicBezTo>
                    <a:pt x="2684" y="9425"/>
                    <a:pt x="2789" y="9459"/>
                    <a:pt x="2898" y="9459"/>
                  </a:cubicBezTo>
                  <a:cubicBezTo>
                    <a:pt x="3006" y="9459"/>
                    <a:pt x="3117" y="9425"/>
                    <a:pt x="3216" y="9359"/>
                  </a:cubicBezTo>
                  <a:cubicBezTo>
                    <a:pt x="3460" y="9204"/>
                    <a:pt x="3682" y="8982"/>
                    <a:pt x="3882" y="8738"/>
                  </a:cubicBezTo>
                  <a:cubicBezTo>
                    <a:pt x="4281" y="8206"/>
                    <a:pt x="4658" y="7629"/>
                    <a:pt x="4946" y="7008"/>
                  </a:cubicBezTo>
                  <a:cubicBezTo>
                    <a:pt x="5096" y="6695"/>
                    <a:pt x="5144" y="6602"/>
                    <a:pt x="5309" y="6602"/>
                  </a:cubicBezTo>
                  <a:cubicBezTo>
                    <a:pt x="5389" y="6602"/>
                    <a:pt x="5496" y="6624"/>
                    <a:pt x="5656" y="6653"/>
                  </a:cubicBezTo>
                  <a:cubicBezTo>
                    <a:pt x="6965" y="6897"/>
                    <a:pt x="8295" y="7052"/>
                    <a:pt x="9626" y="7141"/>
                  </a:cubicBezTo>
                  <a:cubicBezTo>
                    <a:pt x="9816" y="7151"/>
                    <a:pt x="10006" y="7155"/>
                    <a:pt x="10195" y="7155"/>
                  </a:cubicBezTo>
                  <a:cubicBezTo>
                    <a:pt x="12193" y="7155"/>
                    <a:pt x="14137" y="6624"/>
                    <a:pt x="15859" y="5611"/>
                  </a:cubicBezTo>
                  <a:cubicBezTo>
                    <a:pt x="15948" y="5575"/>
                    <a:pt x="16009" y="5510"/>
                    <a:pt x="16099" y="5510"/>
                  </a:cubicBezTo>
                  <a:cubicBezTo>
                    <a:pt x="16121" y="5510"/>
                    <a:pt x="16144" y="5513"/>
                    <a:pt x="16169" y="5522"/>
                  </a:cubicBezTo>
                  <a:cubicBezTo>
                    <a:pt x="16169" y="5744"/>
                    <a:pt x="16213" y="5966"/>
                    <a:pt x="16347" y="6143"/>
                  </a:cubicBezTo>
                  <a:cubicBezTo>
                    <a:pt x="16411" y="6218"/>
                    <a:pt x="16486" y="6257"/>
                    <a:pt x="16556" y="6257"/>
                  </a:cubicBezTo>
                  <a:cubicBezTo>
                    <a:pt x="16630" y="6257"/>
                    <a:pt x="16700" y="6212"/>
                    <a:pt x="16746" y="6121"/>
                  </a:cubicBezTo>
                  <a:cubicBezTo>
                    <a:pt x="16879" y="5855"/>
                    <a:pt x="16968" y="5566"/>
                    <a:pt x="16968" y="5278"/>
                  </a:cubicBezTo>
                  <a:cubicBezTo>
                    <a:pt x="16990" y="4990"/>
                    <a:pt x="17145" y="4701"/>
                    <a:pt x="17411" y="4524"/>
                  </a:cubicBezTo>
                  <a:cubicBezTo>
                    <a:pt x="18187" y="3858"/>
                    <a:pt x="18875" y="3104"/>
                    <a:pt x="19474" y="2284"/>
                  </a:cubicBezTo>
                  <a:cubicBezTo>
                    <a:pt x="19740" y="1951"/>
                    <a:pt x="19895" y="1530"/>
                    <a:pt x="19917" y="1086"/>
                  </a:cubicBezTo>
                  <a:cubicBezTo>
                    <a:pt x="19917" y="642"/>
                    <a:pt x="19829" y="532"/>
                    <a:pt x="19407" y="421"/>
                  </a:cubicBezTo>
                  <a:cubicBezTo>
                    <a:pt x="18331" y="140"/>
                    <a:pt x="17228" y="0"/>
                    <a:pt x="16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A picture containing graphical user interface&#10;&#10;Description automatically generated">
            <a:extLst>
              <a:ext uri="{FF2B5EF4-FFF2-40B4-BE49-F238E27FC236}">
                <a16:creationId xmlns:a16="http://schemas.microsoft.com/office/drawing/2014/main" id="{F0907A3F-88A7-4B6E-B918-0C4E14FB8DB8}"/>
              </a:ext>
            </a:extLst>
          </p:cNvPr>
          <p:cNvPicPr>
            <a:picLocks noChangeAspect="1"/>
          </p:cNvPicPr>
          <p:nvPr/>
        </p:nvPicPr>
        <p:blipFill>
          <a:blip r:embed="rId3"/>
          <a:stretch>
            <a:fillRect/>
          </a:stretch>
        </p:blipFill>
        <p:spPr>
          <a:xfrm>
            <a:off x="5840324" y="776265"/>
            <a:ext cx="2745864" cy="3953260"/>
          </a:xfrm>
          <a:prstGeom prst="rect">
            <a:avLst/>
          </a:prstGeom>
          <a:ln>
            <a:noFill/>
          </a:ln>
          <a:effectLst>
            <a:outerShdw blurRad="190500" algn="tl" rotWithShape="0">
              <a:srgbClr val="000000">
                <a:alpha val="70000"/>
              </a:srgbClr>
            </a:outerShdw>
          </a:effectLst>
        </p:spPr>
      </p:pic>
      <p:sp>
        <p:nvSpPr>
          <p:cNvPr id="21" name="TextBox 20">
            <a:extLst>
              <a:ext uri="{FF2B5EF4-FFF2-40B4-BE49-F238E27FC236}">
                <a16:creationId xmlns:a16="http://schemas.microsoft.com/office/drawing/2014/main" id="{2C20959F-C60D-4CC7-AB2B-9B0400B78A49}"/>
              </a:ext>
            </a:extLst>
          </p:cNvPr>
          <p:cNvSpPr txBox="1"/>
          <p:nvPr/>
        </p:nvSpPr>
        <p:spPr>
          <a:xfrm>
            <a:off x="698542" y="1121679"/>
            <a:ext cx="4939055" cy="3262432"/>
          </a:xfrm>
          <a:prstGeom prst="rect">
            <a:avLst/>
          </a:prstGeom>
          <a:noFill/>
        </p:spPr>
        <p:txBody>
          <a:bodyPr wrap="square" rtlCol="0">
            <a:spAutoFit/>
          </a:bodyPr>
          <a:lstStyle/>
          <a:p>
            <a:pPr marL="285750" indent="-285750">
              <a:buClr>
                <a:schemeClr val="bg2"/>
              </a:buClr>
              <a:buSzPct val="175000"/>
              <a:buFont typeface="Times New Roman" panose="02020603050405020304" pitchFamily="18" charset="0"/>
              <a:buChar char="⁍"/>
            </a:pPr>
            <a:r>
              <a:rPr lang="en-US" sz="1200" dirty="0">
                <a:solidFill>
                  <a:schemeClr val="accent2"/>
                </a:solidFill>
                <a:latin typeface="Times New Roman" panose="02020603050405020304" pitchFamily="18" charset="0"/>
                <a:cs typeface="Times New Roman" panose="02020603050405020304" pitchFamily="18" charset="0"/>
              </a:rPr>
              <a:t>Sound is extremely important to the survival of many marine animals especially the whale species and research is showing that there may be a link between ambient sounds (artificial sound) and the number of injured or beached whales.</a:t>
            </a:r>
          </a:p>
          <a:p>
            <a:pPr>
              <a:buClr>
                <a:schemeClr val="bg2"/>
              </a:buClr>
              <a:buSzPct val="175000"/>
            </a:pPr>
            <a:endParaRPr lang="en-US" sz="1200" dirty="0">
              <a:solidFill>
                <a:schemeClr val="accent2"/>
              </a:solidFill>
              <a:latin typeface="Times New Roman" panose="02020603050405020304" pitchFamily="18" charset="0"/>
              <a:cs typeface="Times New Roman" panose="02020603050405020304" pitchFamily="18" charset="0"/>
            </a:endParaRPr>
          </a:p>
          <a:p>
            <a:pPr marL="285750" indent="-285750">
              <a:buClr>
                <a:schemeClr val="bg2"/>
              </a:buClr>
              <a:buSzPct val="175000"/>
              <a:buFont typeface="Times New Roman" panose="02020603050405020304" pitchFamily="18" charset="0"/>
              <a:buChar char="⁍"/>
            </a:pPr>
            <a:r>
              <a:rPr lang="en-US" sz="1200" dirty="0">
                <a:solidFill>
                  <a:schemeClr val="accent2"/>
                </a:solidFill>
                <a:latin typeface="Times New Roman" panose="02020603050405020304" pitchFamily="18" charset="0"/>
                <a:cs typeface="Times New Roman" panose="02020603050405020304" pitchFamily="18" charset="0"/>
              </a:rPr>
              <a:t>For identifying marine animals and anthropogenic sounds, audio samples of 10 different classes (8 marine species + 2 anthropogenic sounds) are collected from various open-source sound databases (outside Blue Cloud), then multiple deep learning models are trained using Blue Cloud VRE, and lastly, the performances are compared to find out the best one.</a:t>
            </a:r>
          </a:p>
          <a:p>
            <a:pPr marL="285750" indent="-285750">
              <a:buClr>
                <a:schemeClr val="bg2"/>
              </a:buClr>
              <a:buSzPct val="175000"/>
              <a:buFont typeface="Times New Roman" panose="02020603050405020304" pitchFamily="18" charset="0"/>
              <a:buChar char="⁍"/>
            </a:pPr>
            <a:endParaRPr lang="en-US" sz="1200" dirty="0">
              <a:solidFill>
                <a:schemeClr val="accent2"/>
              </a:solidFill>
              <a:latin typeface="Times New Roman" panose="02020603050405020304" pitchFamily="18" charset="0"/>
              <a:cs typeface="Times New Roman" panose="02020603050405020304" pitchFamily="18" charset="0"/>
            </a:endParaRPr>
          </a:p>
          <a:p>
            <a:pPr marL="285750" indent="-285750">
              <a:buClr>
                <a:schemeClr val="bg2"/>
              </a:buClr>
              <a:buSzPct val="175000"/>
              <a:buFont typeface="Times New Roman" panose="02020603050405020304" pitchFamily="18" charset="0"/>
              <a:buChar char="⁍"/>
            </a:pPr>
            <a:r>
              <a:rPr lang="en-US" sz="1200" dirty="0">
                <a:solidFill>
                  <a:schemeClr val="accent2"/>
                </a:solidFill>
                <a:latin typeface="Times New Roman" panose="02020603050405020304" pitchFamily="18" charset="0"/>
                <a:cs typeface="Times New Roman" panose="02020603050405020304" pitchFamily="18" charset="0"/>
              </a:rPr>
              <a:t>For decoding the whale language, audio samples of two different species at different locations are collected and analyzed to understand the relationship and similarities between them.</a:t>
            </a:r>
          </a:p>
          <a:p>
            <a:pPr marL="285750" indent="-285750">
              <a:buClr>
                <a:schemeClr val="bg2"/>
              </a:buClr>
              <a:buSzPct val="175000"/>
              <a:buFont typeface="Times New Roman" panose="02020603050405020304" pitchFamily="18" charset="0"/>
              <a:buChar char="⁍"/>
            </a:pPr>
            <a:endParaRPr lang="en-US" sz="1200" dirty="0">
              <a:solidFill>
                <a:schemeClr val="accent2"/>
              </a:solidFill>
              <a:latin typeface="Times New Roman" panose="02020603050405020304" pitchFamily="18" charset="0"/>
              <a:cs typeface="Times New Roman" panose="02020603050405020304" pitchFamily="18" charset="0"/>
            </a:endParaRPr>
          </a:p>
          <a:p>
            <a:pPr marL="285750" indent="-285750">
              <a:buClr>
                <a:schemeClr val="bg2"/>
              </a:buClr>
              <a:buSzPct val="175000"/>
              <a:buFont typeface="Times New Roman" panose="02020603050405020304" pitchFamily="18" charset="0"/>
              <a:buChar char="⁍"/>
            </a:pPr>
            <a:endParaRPr lang="en-IN" dirty="0"/>
          </a:p>
        </p:txBody>
      </p:sp>
      <p:sp>
        <p:nvSpPr>
          <p:cNvPr id="22" name="Google Shape;1628;p45">
            <a:extLst>
              <a:ext uri="{FF2B5EF4-FFF2-40B4-BE49-F238E27FC236}">
                <a16:creationId xmlns:a16="http://schemas.microsoft.com/office/drawing/2014/main" id="{6F915932-8979-4A76-BC3D-4E5A73391645}"/>
              </a:ext>
            </a:extLst>
          </p:cNvPr>
          <p:cNvSpPr txBox="1">
            <a:spLocks noGrp="1"/>
          </p:cNvSpPr>
          <p:nvPr>
            <p:ph type="title"/>
          </p:nvPr>
        </p:nvSpPr>
        <p:spPr>
          <a:xfrm>
            <a:off x="726100" y="203565"/>
            <a:ext cx="7691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The Solution</a:t>
            </a:r>
            <a:endParaRPr dirty="0">
              <a:solidFill>
                <a:schemeClr val="dk2"/>
              </a:solidFill>
            </a:endParaRPr>
          </a:p>
        </p:txBody>
      </p:sp>
    </p:spTree>
    <p:extLst>
      <p:ext uri="{BB962C8B-B14F-4D97-AF65-F5344CB8AC3E}">
        <p14:creationId xmlns:p14="http://schemas.microsoft.com/office/powerpoint/2010/main" val="804650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2"/>
        <p:cNvGrpSpPr/>
        <p:nvPr/>
      </p:nvGrpSpPr>
      <p:grpSpPr>
        <a:xfrm>
          <a:off x="0" y="0"/>
          <a:ext cx="0" cy="0"/>
          <a:chOff x="0" y="0"/>
          <a:chExt cx="0" cy="0"/>
        </a:xfrm>
      </p:grpSpPr>
      <p:cxnSp>
        <p:nvCxnSpPr>
          <p:cNvPr id="1504" name="Google Shape;1504;p42"/>
          <p:cNvCxnSpPr>
            <a:stCxn id="1505" idx="6"/>
            <a:endCxn id="1506" idx="2"/>
          </p:cNvCxnSpPr>
          <p:nvPr/>
        </p:nvCxnSpPr>
        <p:spPr>
          <a:xfrm>
            <a:off x="1882750" y="2012071"/>
            <a:ext cx="1463700" cy="779100"/>
          </a:xfrm>
          <a:prstGeom prst="curvedConnector3">
            <a:avLst>
              <a:gd name="adj1" fmla="val 49997"/>
            </a:avLst>
          </a:prstGeom>
          <a:noFill/>
          <a:ln w="38100" cap="flat" cmpd="sng">
            <a:solidFill>
              <a:schemeClr val="lt1"/>
            </a:solidFill>
            <a:prstDash val="solid"/>
            <a:round/>
            <a:headEnd type="none" w="med" len="med"/>
            <a:tailEnd type="none" w="med" len="med"/>
          </a:ln>
        </p:spPr>
      </p:cxnSp>
      <p:cxnSp>
        <p:nvCxnSpPr>
          <p:cNvPr id="1507" name="Google Shape;1507;p42"/>
          <p:cNvCxnSpPr>
            <a:stCxn id="1506" idx="6"/>
            <a:endCxn id="1508" idx="2"/>
          </p:cNvCxnSpPr>
          <p:nvPr/>
        </p:nvCxnSpPr>
        <p:spPr>
          <a:xfrm>
            <a:off x="3840175" y="2791046"/>
            <a:ext cx="1463700" cy="600"/>
          </a:xfrm>
          <a:prstGeom prst="curvedConnector3">
            <a:avLst>
              <a:gd name="adj1" fmla="val 49998"/>
            </a:avLst>
          </a:prstGeom>
          <a:noFill/>
          <a:ln w="38100" cap="flat" cmpd="sng">
            <a:solidFill>
              <a:schemeClr val="lt1"/>
            </a:solidFill>
            <a:prstDash val="solid"/>
            <a:round/>
            <a:headEnd type="none" w="med" len="med"/>
            <a:tailEnd type="none" w="med" len="med"/>
          </a:ln>
        </p:spPr>
      </p:cxnSp>
      <p:cxnSp>
        <p:nvCxnSpPr>
          <p:cNvPr id="1509" name="Google Shape;1509;p42"/>
          <p:cNvCxnSpPr>
            <a:stCxn id="1508" idx="6"/>
            <a:endCxn id="1510" idx="2"/>
          </p:cNvCxnSpPr>
          <p:nvPr/>
        </p:nvCxnSpPr>
        <p:spPr>
          <a:xfrm rot="10800000" flipH="1">
            <a:off x="5797625" y="2011946"/>
            <a:ext cx="1463700" cy="779100"/>
          </a:xfrm>
          <a:prstGeom prst="curvedConnector3">
            <a:avLst>
              <a:gd name="adj1" fmla="val 49997"/>
            </a:avLst>
          </a:prstGeom>
          <a:noFill/>
          <a:ln w="38100" cap="flat" cmpd="sng">
            <a:solidFill>
              <a:schemeClr val="lt1"/>
            </a:solidFill>
            <a:prstDash val="solid"/>
            <a:round/>
            <a:headEnd type="none" w="med" len="med"/>
            <a:tailEnd type="none" w="med" len="med"/>
          </a:ln>
        </p:spPr>
      </p:cxnSp>
      <p:sp>
        <p:nvSpPr>
          <p:cNvPr id="1505" name="Google Shape;1505;p42"/>
          <p:cNvSpPr/>
          <p:nvPr/>
        </p:nvSpPr>
        <p:spPr>
          <a:xfrm>
            <a:off x="1388950" y="1765171"/>
            <a:ext cx="493800" cy="493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2"/>
          <p:cNvSpPr/>
          <p:nvPr/>
        </p:nvSpPr>
        <p:spPr>
          <a:xfrm>
            <a:off x="3346375" y="2544146"/>
            <a:ext cx="493800" cy="493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2"/>
          <p:cNvSpPr/>
          <p:nvPr/>
        </p:nvSpPr>
        <p:spPr>
          <a:xfrm>
            <a:off x="5303825" y="2544146"/>
            <a:ext cx="493800" cy="493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2"/>
          <p:cNvSpPr/>
          <p:nvPr/>
        </p:nvSpPr>
        <p:spPr>
          <a:xfrm>
            <a:off x="7261248" y="1765171"/>
            <a:ext cx="493800" cy="493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2"/>
          <p:cNvSpPr/>
          <p:nvPr/>
        </p:nvSpPr>
        <p:spPr>
          <a:xfrm>
            <a:off x="1214857" y="1610351"/>
            <a:ext cx="841986" cy="803440"/>
          </a:xfrm>
          <a:custGeom>
            <a:avLst/>
            <a:gdLst/>
            <a:ahLst/>
            <a:cxnLst/>
            <a:rect l="l" t="t" r="r" b="b"/>
            <a:pathLst>
              <a:path w="50441" h="48139" extrusionOk="0">
                <a:moveTo>
                  <a:pt x="23650" y="0"/>
                </a:moveTo>
                <a:cubicBezTo>
                  <a:pt x="20135" y="0"/>
                  <a:pt x="16764" y="610"/>
                  <a:pt x="13989" y="1881"/>
                </a:cubicBezTo>
                <a:cubicBezTo>
                  <a:pt x="3811" y="6544"/>
                  <a:pt x="0" y="24343"/>
                  <a:pt x="2532" y="32417"/>
                </a:cubicBezTo>
                <a:cubicBezTo>
                  <a:pt x="5007" y="40203"/>
                  <a:pt x="13818" y="48139"/>
                  <a:pt x="25899" y="48139"/>
                </a:cubicBezTo>
                <a:cubicBezTo>
                  <a:pt x="26305" y="48139"/>
                  <a:pt x="26713" y="48130"/>
                  <a:pt x="27126" y="48111"/>
                </a:cubicBezTo>
                <a:cubicBezTo>
                  <a:pt x="36452" y="47685"/>
                  <a:pt x="41968" y="44274"/>
                  <a:pt x="46204" y="37933"/>
                </a:cubicBezTo>
                <a:cubicBezTo>
                  <a:pt x="50441" y="31564"/>
                  <a:pt x="50015" y="22665"/>
                  <a:pt x="46204" y="12060"/>
                </a:cubicBezTo>
                <a:cubicBezTo>
                  <a:pt x="43432" y="4345"/>
                  <a:pt x="33032" y="0"/>
                  <a:pt x="2365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3500">
                <a:solidFill>
                  <a:schemeClr val="dk2"/>
                </a:solidFill>
                <a:latin typeface="Satisfy"/>
                <a:ea typeface="Satisfy"/>
                <a:cs typeface="Satisfy"/>
                <a:sym typeface="Satisfy"/>
              </a:rPr>
              <a:t>01</a:t>
            </a:r>
            <a:endParaRPr sz="3500">
              <a:solidFill>
                <a:schemeClr val="dk2"/>
              </a:solidFill>
              <a:latin typeface="Satisfy"/>
              <a:ea typeface="Satisfy"/>
              <a:cs typeface="Satisfy"/>
              <a:sym typeface="Satisfy"/>
            </a:endParaRPr>
          </a:p>
        </p:txBody>
      </p:sp>
      <p:sp>
        <p:nvSpPr>
          <p:cNvPr id="1513" name="Google Shape;1513;p42"/>
          <p:cNvSpPr txBox="1"/>
          <p:nvPr/>
        </p:nvSpPr>
        <p:spPr>
          <a:xfrm>
            <a:off x="726100" y="2482700"/>
            <a:ext cx="1819500" cy="381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accent2"/>
                </a:solidFill>
                <a:latin typeface="Satisfy"/>
                <a:ea typeface="Satisfy"/>
                <a:cs typeface="Satisfy"/>
                <a:sym typeface="Satisfy"/>
              </a:rPr>
              <a:t>Data Collection</a:t>
            </a:r>
            <a:endParaRPr sz="2000" dirty="0">
              <a:solidFill>
                <a:schemeClr val="accent2"/>
              </a:solidFill>
              <a:latin typeface="Satisfy"/>
              <a:ea typeface="Satisfy"/>
              <a:cs typeface="Satisfy"/>
              <a:sym typeface="Satisfy"/>
            </a:endParaRPr>
          </a:p>
        </p:txBody>
      </p:sp>
      <p:sp>
        <p:nvSpPr>
          <p:cNvPr id="1514" name="Google Shape;1514;p42"/>
          <p:cNvSpPr txBox="1"/>
          <p:nvPr/>
        </p:nvSpPr>
        <p:spPr>
          <a:xfrm>
            <a:off x="466751" y="2612637"/>
            <a:ext cx="2338198" cy="171968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000" dirty="0">
                <a:solidFill>
                  <a:schemeClr val="accent2"/>
                </a:solidFill>
                <a:latin typeface="Times New Roman" panose="02020603050405020304" pitchFamily="18" charset="0"/>
                <a:ea typeface="Open Sans"/>
                <a:cs typeface="Times New Roman" panose="02020603050405020304" pitchFamily="18" charset="0"/>
                <a:sym typeface="Open Sans"/>
              </a:rPr>
              <a:t>NOAA Fisheries</a:t>
            </a:r>
          </a:p>
          <a:p>
            <a:pPr marL="0" lvl="0" indent="0" algn="ctr" rtl="0">
              <a:spcBef>
                <a:spcPts val="0"/>
              </a:spcBef>
              <a:spcAft>
                <a:spcPts val="0"/>
              </a:spcAft>
              <a:buNone/>
            </a:pPr>
            <a:r>
              <a:rPr lang="en-IN" sz="1000" dirty="0">
                <a:solidFill>
                  <a:schemeClr val="accent2"/>
                </a:solidFill>
                <a:latin typeface="Times New Roman" panose="02020603050405020304" pitchFamily="18" charset="0"/>
                <a:ea typeface="Open Sans"/>
                <a:cs typeface="Times New Roman" panose="02020603050405020304" pitchFamily="18" charset="0"/>
                <a:sym typeface="Open Sans"/>
              </a:rPr>
              <a:t>Discovery of Sound in the Sea</a:t>
            </a:r>
          </a:p>
          <a:p>
            <a:pPr marL="0" lvl="0" indent="0" algn="ctr" rtl="0">
              <a:spcBef>
                <a:spcPts val="0"/>
              </a:spcBef>
              <a:spcAft>
                <a:spcPts val="0"/>
              </a:spcAft>
              <a:buNone/>
            </a:pPr>
            <a:r>
              <a:rPr lang="en-IN" sz="1000" dirty="0">
                <a:solidFill>
                  <a:schemeClr val="accent2"/>
                </a:solidFill>
                <a:latin typeface="Times New Roman" panose="02020603050405020304" pitchFamily="18" charset="0"/>
                <a:ea typeface="Open Sans"/>
                <a:cs typeface="Times New Roman" panose="02020603050405020304" pitchFamily="18" charset="0"/>
                <a:sym typeface="Open Sans"/>
              </a:rPr>
              <a:t>Ocean Biodiversity Listening</a:t>
            </a:r>
          </a:p>
          <a:p>
            <a:pPr marL="0" lvl="0" indent="0" algn="ctr" rtl="0">
              <a:spcBef>
                <a:spcPts val="0"/>
              </a:spcBef>
              <a:spcAft>
                <a:spcPts val="0"/>
              </a:spcAft>
              <a:buNone/>
            </a:pPr>
            <a:r>
              <a:rPr lang="en-IN" sz="1000" dirty="0">
                <a:solidFill>
                  <a:schemeClr val="accent2"/>
                </a:solidFill>
                <a:latin typeface="Times New Roman" panose="02020603050405020304" pitchFamily="18" charset="0"/>
                <a:ea typeface="Open Sans"/>
                <a:cs typeface="Times New Roman" panose="02020603050405020304" pitchFamily="18" charset="0"/>
                <a:sym typeface="Open Sans"/>
              </a:rPr>
              <a:t>Ocean Conservation Research</a:t>
            </a:r>
          </a:p>
          <a:p>
            <a:pPr marL="0" lvl="0" indent="0" algn="ctr" rtl="0">
              <a:spcBef>
                <a:spcPts val="0"/>
              </a:spcBef>
              <a:spcAft>
                <a:spcPts val="0"/>
              </a:spcAft>
              <a:buNone/>
            </a:pPr>
            <a:r>
              <a:rPr lang="en-IN" sz="1000" dirty="0">
                <a:solidFill>
                  <a:schemeClr val="accent2"/>
                </a:solidFill>
                <a:latin typeface="Times New Roman" panose="02020603050405020304" pitchFamily="18" charset="0"/>
                <a:ea typeface="Open Sans"/>
                <a:cs typeface="Times New Roman" panose="02020603050405020304" pitchFamily="18" charset="0"/>
                <a:sym typeface="Open Sans"/>
              </a:rPr>
              <a:t>Watkins Marine Mammal Sound</a:t>
            </a:r>
          </a:p>
          <a:p>
            <a:pPr marL="0" lvl="0" indent="0" algn="ctr" rtl="0">
              <a:spcBef>
                <a:spcPts val="0"/>
              </a:spcBef>
              <a:spcAft>
                <a:spcPts val="0"/>
              </a:spcAft>
              <a:buNone/>
            </a:pPr>
            <a:r>
              <a:rPr lang="en-IN" sz="1000" dirty="0">
                <a:solidFill>
                  <a:schemeClr val="accent2"/>
                </a:solidFill>
                <a:latin typeface="Times New Roman" panose="02020603050405020304" pitchFamily="18" charset="0"/>
                <a:ea typeface="Open Sans"/>
                <a:cs typeface="Times New Roman" panose="02020603050405020304" pitchFamily="18" charset="0"/>
                <a:sym typeface="Open Sans"/>
              </a:rPr>
              <a:t>Monterey Bay Aquarium Research Institute Freesound</a:t>
            </a:r>
          </a:p>
          <a:p>
            <a:pPr marL="0" lvl="0" indent="0" algn="ctr" rtl="0">
              <a:spcBef>
                <a:spcPts val="0"/>
              </a:spcBef>
              <a:spcAft>
                <a:spcPts val="0"/>
              </a:spcAft>
              <a:buNone/>
            </a:pPr>
            <a:r>
              <a:rPr lang="en-IN" sz="1000" dirty="0">
                <a:solidFill>
                  <a:schemeClr val="accent2"/>
                </a:solidFill>
                <a:latin typeface="Times New Roman" panose="02020603050405020304" pitchFamily="18" charset="0"/>
                <a:ea typeface="Open Sans"/>
                <a:cs typeface="Times New Roman" panose="02020603050405020304" pitchFamily="18" charset="0"/>
                <a:sym typeface="Open Sans"/>
              </a:rPr>
              <a:t>Open Access Underwater Acoustics Data</a:t>
            </a:r>
            <a:endParaRPr sz="1000" dirty="0">
              <a:solidFill>
                <a:schemeClr val="accent2"/>
              </a:solidFill>
              <a:latin typeface="Times New Roman" panose="02020603050405020304" pitchFamily="18" charset="0"/>
              <a:ea typeface="Open Sans"/>
              <a:cs typeface="Times New Roman" panose="02020603050405020304" pitchFamily="18" charset="0"/>
              <a:sym typeface="Open Sans"/>
            </a:endParaRPr>
          </a:p>
        </p:txBody>
      </p:sp>
      <p:sp>
        <p:nvSpPr>
          <p:cNvPr id="1515" name="Google Shape;1515;p42"/>
          <p:cNvSpPr/>
          <p:nvPr/>
        </p:nvSpPr>
        <p:spPr>
          <a:xfrm>
            <a:off x="3172290" y="2389326"/>
            <a:ext cx="841986" cy="803440"/>
          </a:xfrm>
          <a:custGeom>
            <a:avLst/>
            <a:gdLst/>
            <a:ahLst/>
            <a:cxnLst/>
            <a:rect l="l" t="t" r="r" b="b"/>
            <a:pathLst>
              <a:path w="50441" h="48139" extrusionOk="0">
                <a:moveTo>
                  <a:pt x="23650" y="0"/>
                </a:moveTo>
                <a:cubicBezTo>
                  <a:pt x="20135" y="0"/>
                  <a:pt x="16764" y="610"/>
                  <a:pt x="13989" y="1881"/>
                </a:cubicBezTo>
                <a:cubicBezTo>
                  <a:pt x="3811" y="6544"/>
                  <a:pt x="0" y="24343"/>
                  <a:pt x="2532" y="32417"/>
                </a:cubicBezTo>
                <a:cubicBezTo>
                  <a:pt x="5007" y="40203"/>
                  <a:pt x="13818" y="48139"/>
                  <a:pt x="25899" y="48139"/>
                </a:cubicBezTo>
                <a:cubicBezTo>
                  <a:pt x="26305" y="48139"/>
                  <a:pt x="26713" y="48130"/>
                  <a:pt x="27126" y="48111"/>
                </a:cubicBezTo>
                <a:cubicBezTo>
                  <a:pt x="36452" y="47685"/>
                  <a:pt x="41968" y="44274"/>
                  <a:pt x="46204" y="37933"/>
                </a:cubicBezTo>
                <a:cubicBezTo>
                  <a:pt x="50441" y="31564"/>
                  <a:pt x="50015" y="22665"/>
                  <a:pt x="46204" y="12060"/>
                </a:cubicBezTo>
                <a:cubicBezTo>
                  <a:pt x="43432" y="4345"/>
                  <a:pt x="33032" y="0"/>
                  <a:pt x="2365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3500">
                <a:solidFill>
                  <a:schemeClr val="dk2"/>
                </a:solidFill>
                <a:latin typeface="Satisfy"/>
                <a:ea typeface="Satisfy"/>
                <a:cs typeface="Satisfy"/>
                <a:sym typeface="Satisfy"/>
              </a:rPr>
              <a:t>02</a:t>
            </a:r>
            <a:endParaRPr sz="3500">
              <a:solidFill>
                <a:schemeClr val="dk2"/>
              </a:solidFill>
              <a:latin typeface="Satisfy"/>
              <a:ea typeface="Satisfy"/>
              <a:cs typeface="Satisfy"/>
              <a:sym typeface="Satisfy"/>
            </a:endParaRPr>
          </a:p>
        </p:txBody>
      </p:sp>
      <p:sp>
        <p:nvSpPr>
          <p:cNvPr id="1516" name="Google Shape;1516;p42"/>
          <p:cNvSpPr txBox="1"/>
          <p:nvPr/>
        </p:nvSpPr>
        <p:spPr>
          <a:xfrm>
            <a:off x="2580075" y="3261675"/>
            <a:ext cx="2026400" cy="381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accent2"/>
                </a:solidFill>
                <a:latin typeface="Satisfy"/>
                <a:ea typeface="Satisfy"/>
                <a:cs typeface="Satisfy"/>
                <a:sym typeface="Satisfy"/>
              </a:rPr>
              <a:t>Feature Extraction</a:t>
            </a:r>
            <a:endParaRPr sz="2000" dirty="0">
              <a:solidFill>
                <a:schemeClr val="accent2"/>
              </a:solidFill>
              <a:latin typeface="Satisfy"/>
              <a:ea typeface="Satisfy"/>
              <a:cs typeface="Satisfy"/>
              <a:sym typeface="Satisfy"/>
            </a:endParaRPr>
          </a:p>
        </p:txBody>
      </p:sp>
      <p:sp>
        <p:nvSpPr>
          <p:cNvPr id="1517" name="Google Shape;1517;p42"/>
          <p:cNvSpPr txBox="1"/>
          <p:nvPr/>
        </p:nvSpPr>
        <p:spPr>
          <a:xfrm>
            <a:off x="2683534" y="3522932"/>
            <a:ext cx="1819500" cy="119948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000" dirty="0">
                <a:solidFill>
                  <a:schemeClr val="accent2"/>
                </a:solidFill>
                <a:latin typeface="Times New Roman" panose="02020603050405020304" pitchFamily="18" charset="0"/>
                <a:ea typeface="Open Sans"/>
                <a:cs typeface="Times New Roman" panose="02020603050405020304" pitchFamily="18" charset="0"/>
                <a:sym typeface="Open Sans"/>
              </a:rPr>
              <a:t>Audio files are converted into spectrograms and audio specific features like mfcc, spectral centroid, zero crossing rate, chroma frequencies and spectral roll off are extracted</a:t>
            </a:r>
            <a:endParaRPr sz="1000" dirty="0">
              <a:solidFill>
                <a:schemeClr val="accent2"/>
              </a:solidFill>
              <a:latin typeface="Times New Roman" panose="02020603050405020304" pitchFamily="18" charset="0"/>
              <a:ea typeface="Open Sans"/>
              <a:cs typeface="Times New Roman" panose="02020603050405020304" pitchFamily="18" charset="0"/>
              <a:sym typeface="Open Sans"/>
            </a:endParaRPr>
          </a:p>
        </p:txBody>
      </p:sp>
      <p:sp>
        <p:nvSpPr>
          <p:cNvPr id="1518" name="Google Shape;1518;p42"/>
          <p:cNvSpPr/>
          <p:nvPr/>
        </p:nvSpPr>
        <p:spPr>
          <a:xfrm>
            <a:off x="5129723" y="2389326"/>
            <a:ext cx="841986" cy="803440"/>
          </a:xfrm>
          <a:custGeom>
            <a:avLst/>
            <a:gdLst/>
            <a:ahLst/>
            <a:cxnLst/>
            <a:rect l="l" t="t" r="r" b="b"/>
            <a:pathLst>
              <a:path w="50441" h="48139" extrusionOk="0">
                <a:moveTo>
                  <a:pt x="23650" y="0"/>
                </a:moveTo>
                <a:cubicBezTo>
                  <a:pt x="20135" y="0"/>
                  <a:pt x="16764" y="610"/>
                  <a:pt x="13989" y="1881"/>
                </a:cubicBezTo>
                <a:cubicBezTo>
                  <a:pt x="3811" y="6544"/>
                  <a:pt x="0" y="24343"/>
                  <a:pt x="2532" y="32417"/>
                </a:cubicBezTo>
                <a:cubicBezTo>
                  <a:pt x="5007" y="40203"/>
                  <a:pt x="13818" y="48139"/>
                  <a:pt x="25899" y="48139"/>
                </a:cubicBezTo>
                <a:cubicBezTo>
                  <a:pt x="26305" y="48139"/>
                  <a:pt x="26713" y="48130"/>
                  <a:pt x="27126" y="48111"/>
                </a:cubicBezTo>
                <a:cubicBezTo>
                  <a:pt x="36452" y="47685"/>
                  <a:pt x="41968" y="44274"/>
                  <a:pt x="46204" y="37933"/>
                </a:cubicBezTo>
                <a:cubicBezTo>
                  <a:pt x="50441" y="31564"/>
                  <a:pt x="50015" y="22665"/>
                  <a:pt x="46204" y="12060"/>
                </a:cubicBezTo>
                <a:cubicBezTo>
                  <a:pt x="43432" y="4345"/>
                  <a:pt x="33032" y="0"/>
                  <a:pt x="2365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3500">
                <a:solidFill>
                  <a:schemeClr val="dk2"/>
                </a:solidFill>
                <a:latin typeface="Satisfy"/>
                <a:ea typeface="Satisfy"/>
                <a:cs typeface="Satisfy"/>
                <a:sym typeface="Satisfy"/>
              </a:rPr>
              <a:t>03</a:t>
            </a:r>
            <a:endParaRPr sz="3500">
              <a:solidFill>
                <a:schemeClr val="dk2"/>
              </a:solidFill>
              <a:latin typeface="Satisfy"/>
              <a:ea typeface="Satisfy"/>
              <a:cs typeface="Satisfy"/>
              <a:sym typeface="Satisfy"/>
            </a:endParaRPr>
          </a:p>
        </p:txBody>
      </p:sp>
      <p:sp>
        <p:nvSpPr>
          <p:cNvPr id="1519" name="Google Shape;1519;p42"/>
          <p:cNvSpPr txBox="1"/>
          <p:nvPr/>
        </p:nvSpPr>
        <p:spPr>
          <a:xfrm>
            <a:off x="4640967" y="3261675"/>
            <a:ext cx="1819500" cy="381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accent2"/>
                </a:solidFill>
                <a:latin typeface="Satisfy"/>
                <a:ea typeface="Satisfy"/>
                <a:cs typeface="Satisfy"/>
                <a:sym typeface="Satisfy"/>
              </a:rPr>
              <a:t>Model Training</a:t>
            </a:r>
            <a:endParaRPr sz="2000" dirty="0">
              <a:solidFill>
                <a:schemeClr val="accent2"/>
              </a:solidFill>
              <a:latin typeface="Satisfy"/>
              <a:ea typeface="Satisfy"/>
              <a:cs typeface="Satisfy"/>
              <a:sym typeface="Satisfy"/>
            </a:endParaRPr>
          </a:p>
        </p:txBody>
      </p:sp>
      <p:sp>
        <p:nvSpPr>
          <p:cNvPr id="1520" name="Google Shape;1520;p42"/>
          <p:cNvSpPr txBox="1"/>
          <p:nvPr/>
        </p:nvSpPr>
        <p:spPr>
          <a:xfrm>
            <a:off x="4640967" y="3667990"/>
            <a:ext cx="1819500" cy="119948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chemeClr val="accent2"/>
                </a:solidFill>
                <a:latin typeface="Times New Roman" panose="02020603050405020304" pitchFamily="18" charset="0"/>
                <a:ea typeface="Open Sans"/>
                <a:cs typeface="Times New Roman" panose="02020603050405020304" pitchFamily="18" charset="0"/>
                <a:sym typeface="Open Sans"/>
              </a:rPr>
              <a:t>Convolutional Neural Network model was trained on spectrograms and three sequence based models (LSTM, Bidirectional LSTM &amp; GRU) was trained on the audio specific features extracted from audio samples</a:t>
            </a:r>
            <a:endParaRPr sz="1000" dirty="0">
              <a:solidFill>
                <a:schemeClr val="accent2"/>
              </a:solidFill>
              <a:latin typeface="Times New Roman" panose="02020603050405020304" pitchFamily="18" charset="0"/>
              <a:ea typeface="Open Sans"/>
              <a:cs typeface="Times New Roman" panose="02020603050405020304" pitchFamily="18" charset="0"/>
              <a:sym typeface="Open Sans"/>
            </a:endParaRPr>
          </a:p>
        </p:txBody>
      </p:sp>
      <p:sp>
        <p:nvSpPr>
          <p:cNvPr id="1521" name="Google Shape;1521;p42"/>
          <p:cNvSpPr/>
          <p:nvPr/>
        </p:nvSpPr>
        <p:spPr>
          <a:xfrm>
            <a:off x="7087157" y="1610351"/>
            <a:ext cx="841986" cy="803440"/>
          </a:xfrm>
          <a:custGeom>
            <a:avLst/>
            <a:gdLst/>
            <a:ahLst/>
            <a:cxnLst/>
            <a:rect l="l" t="t" r="r" b="b"/>
            <a:pathLst>
              <a:path w="50441" h="48139" extrusionOk="0">
                <a:moveTo>
                  <a:pt x="23650" y="0"/>
                </a:moveTo>
                <a:cubicBezTo>
                  <a:pt x="20135" y="0"/>
                  <a:pt x="16764" y="610"/>
                  <a:pt x="13989" y="1881"/>
                </a:cubicBezTo>
                <a:cubicBezTo>
                  <a:pt x="3811" y="6544"/>
                  <a:pt x="0" y="24343"/>
                  <a:pt x="2532" y="32417"/>
                </a:cubicBezTo>
                <a:cubicBezTo>
                  <a:pt x="5007" y="40203"/>
                  <a:pt x="13818" y="48139"/>
                  <a:pt x="25899" y="48139"/>
                </a:cubicBezTo>
                <a:cubicBezTo>
                  <a:pt x="26305" y="48139"/>
                  <a:pt x="26713" y="48130"/>
                  <a:pt x="27126" y="48111"/>
                </a:cubicBezTo>
                <a:cubicBezTo>
                  <a:pt x="36452" y="47685"/>
                  <a:pt x="41968" y="44274"/>
                  <a:pt x="46204" y="37933"/>
                </a:cubicBezTo>
                <a:cubicBezTo>
                  <a:pt x="50441" y="31564"/>
                  <a:pt x="50015" y="22665"/>
                  <a:pt x="46204" y="12060"/>
                </a:cubicBezTo>
                <a:cubicBezTo>
                  <a:pt x="43432" y="4345"/>
                  <a:pt x="33032" y="0"/>
                  <a:pt x="2365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3500">
                <a:solidFill>
                  <a:schemeClr val="dk2"/>
                </a:solidFill>
                <a:latin typeface="Satisfy"/>
                <a:ea typeface="Satisfy"/>
                <a:cs typeface="Satisfy"/>
                <a:sym typeface="Satisfy"/>
              </a:rPr>
              <a:t>04</a:t>
            </a:r>
            <a:endParaRPr sz="3500">
              <a:solidFill>
                <a:schemeClr val="dk2"/>
              </a:solidFill>
              <a:latin typeface="Satisfy"/>
              <a:ea typeface="Satisfy"/>
              <a:cs typeface="Satisfy"/>
              <a:sym typeface="Satisfy"/>
            </a:endParaRPr>
          </a:p>
        </p:txBody>
      </p:sp>
      <p:sp>
        <p:nvSpPr>
          <p:cNvPr id="1522" name="Google Shape;1522;p42"/>
          <p:cNvSpPr txBox="1"/>
          <p:nvPr/>
        </p:nvSpPr>
        <p:spPr>
          <a:xfrm>
            <a:off x="6598400" y="2482700"/>
            <a:ext cx="1819500" cy="381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accent2"/>
                </a:solidFill>
                <a:latin typeface="Satisfy"/>
                <a:ea typeface="Satisfy"/>
                <a:cs typeface="Satisfy"/>
                <a:sym typeface="Satisfy"/>
              </a:rPr>
              <a:t>Result Analysis</a:t>
            </a:r>
            <a:endParaRPr sz="2000" dirty="0">
              <a:solidFill>
                <a:schemeClr val="accent2"/>
              </a:solidFill>
              <a:latin typeface="Satisfy"/>
              <a:ea typeface="Satisfy"/>
              <a:cs typeface="Satisfy"/>
              <a:sym typeface="Satisfy"/>
            </a:endParaRPr>
          </a:p>
        </p:txBody>
      </p:sp>
      <p:sp>
        <p:nvSpPr>
          <p:cNvPr id="1523" name="Google Shape;1523;p42"/>
          <p:cNvSpPr txBox="1"/>
          <p:nvPr/>
        </p:nvSpPr>
        <p:spPr>
          <a:xfrm>
            <a:off x="6598400" y="2951900"/>
            <a:ext cx="1819500" cy="66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chemeClr val="accent2"/>
                </a:solidFill>
                <a:latin typeface="Times New Roman" panose="02020603050405020304" pitchFamily="18" charset="0"/>
                <a:ea typeface="Open Sans"/>
                <a:cs typeface="Times New Roman" panose="02020603050405020304" pitchFamily="18" charset="0"/>
                <a:sym typeface="Open Sans"/>
              </a:rPr>
              <a:t>Amongst t</a:t>
            </a:r>
            <a:r>
              <a:rPr lang="en-IN" sz="1000" dirty="0">
                <a:solidFill>
                  <a:schemeClr val="accent2"/>
                </a:solidFill>
                <a:latin typeface="Times New Roman" panose="02020603050405020304" pitchFamily="18" charset="0"/>
                <a:ea typeface="Open Sans"/>
                <a:cs typeface="Times New Roman" panose="02020603050405020304" pitchFamily="18" charset="0"/>
                <a:sym typeface="Open Sans"/>
              </a:rPr>
              <a:t>h</a:t>
            </a:r>
            <a:r>
              <a:rPr lang="en" sz="1000" dirty="0">
                <a:solidFill>
                  <a:schemeClr val="accent2"/>
                </a:solidFill>
                <a:latin typeface="Times New Roman" panose="02020603050405020304" pitchFamily="18" charset="0"/>
                <a:ea typeface="Open Sans"/>
                <a:cs typeface="Times New Roman" panose="02020603050405020304" pitchFamily="18" charset="0"/>
                <a:sym typeface="Open Sans"/>
              </a:rPr>
              <a:t>e four models, the one that gives best performance will be selected</a:t>
            </a:r>
            <a:endParaRPr sz="1000" dirty="0">
              <a:solidFill>
                <a:schemeClr val="accent2"/>
              </a:solidFill>
              <a:latin typeface="Times New Roman" panose="02020603050405020304" pitchFamily="18" charset="0"/>
              <a:ea typeface="Open Sans"/>
              <a:cs typeface="Times New Roman" panose="02020603050405020304" pitchFamily="18" charset="0"/>
              <a:sym typeface="Open Sans"/>
            </a:endParaRPr>
          </a:p>
        </p:txBody>
      </p:sp>
      <p:sp>
        <p:nvSpPr>
          <p:cNvPr id="25" name="Google Shape;1628;p45">
            <a:extLst>
              <a:ext uri="{FF2B5EF4-FFF2-40B4-BE49-F238E27FC236}">
                <a16:creationId xmlns:a16="http://schemas.microsoft.com/office/drawing/2014/main" id="{ECD949CE-17E3-468F-AECD-A966EDF13F29}"/>
              </a:ext>
            </a:extLst>
          </p:cNvPr>
          <p:cNvSpPr txBox="1">
            <a:spLocks noGrp="1"/>
          </p:cNvSpPr>
          <p:nvPr>
            <p:ph type="title"/>
          </p:nvPr>
        </p:nvSpPr>
        <p:spPr>
          <a:xfrm>
            <a:off x="726100" y="203565"/>
            <a:ext cx="7691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Methodology</a:t>
            </a:r>
            <a:endParaRPr dirty="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628;p45">
            <a:extLst>
              <a:ext uri="{FF2B5EF4-FFF2-40B4-BE49-F238E27FC236}">
                <a16:creationId xmlns:a16="http://schemas.microsoft.com/office/drawing/2014/main" id="{EDD95090-DC7F-4D97-A1E4-0696D2D7AE49}"/>
              </a:ext>
            </a:extLst>
          </p:cNvPr>
          <p:cNvSpPr txBox="1">
            <a:spLocks noGrp="1"/>
          </p:cNvSpPr>
          <p:nvPr>
            <p:ph type="title"/>
          </p:nvPr>
        </p:nvSpPr>
        <p:spPr>
          <a:xfrm>
            <a:off x="726150" y="203565"/>
            <a:ext cx="7691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Results</a:t>
            </a:r>
            <a:endParaRPr dirty="0">
              <a:solidFill>
                <a:schemeClr val="dk2"/>
              </a:solidFill>
            </a:endParaRPr>
          </a:p>
        </p:txBody>
      </p:sp>
      <p:sp>
        <p:nvSpPr>
          <p:cNvPr id="5" name="TextBox 4">
            <a:extLst>
              <a:ext uri="{FF2B5EF4-FFF2-40B4-BE49-F238E27FC236}">
                <a16:creationId xmlns:a16="http://schemas.microsoft.com/office/drawing/2014/main" id="{19DD3B93-9A13-45B6-B66F-4F24EC670D43}"/>
              </a:ext>
            </a:extLst>
          </p:cNvPr>
          <p:cNvSpPr txBox="1"/>
          <p:nvPr/>
        </p:nvSpPr>
        <p:spPr>
          <a:xfrm>
            <a:off x="629847" y="1059803"/>
            <a:ext cx="4939055" cy="3262432"/>
          </a:xfrm>
          <a:prstGeom prst="rect">
            <a:avLst/>
          </a:prstGeom>
          <a:noFill/>
        </p:spPr>
        <p:txBody>
          <a:bodyPr wrap="square" rtlCol="0">
            <a:spAutoFit/>
          </a:bodyPr>
          <a:lstStyle/>
          <a:p>
            <a:pPr marL="285750" indent="-285750">
              <a:buClr>
                <a:schemeClr val="bg2"/>
              </a:buClr>
              <a:buSzPct val="175000"/>
              <a:buFont typeface="Times New Roman" panose="02020603050405020304" pitchFamily="18" charset="0"/>
              <a:buChar char="⁍"/>
            </a:pPr>
            <a:r>
              <a:rPr lang="en-US" sz="1200" dirty="0">
                <a:solidFill>
                  <a:schemeClr val="accent2"/>
                </a:solidFill>
                <a:latin typeface="Times New Roman" panose="02020603050405020304" pitchFamily="18" charset="0"/>
                <a:cs typeface="Times New Roman" panose="02020603050405020304" pitchFamily="18" charset="0"/>
              </a:rPr>
              <a:t>Amongst the four deep learning models, GRU(Gated Recurrent Unit) was giving the best performance with very low loss and high accuracy.</a:t>
            </a:r>
          </a:p>
          <a:p>
            <a:pPr>
              <a:buClr>
                <a:schemeClr val="bg2"/>
              </a:buClr>
              <a:buSzPct val="175000"/>
            </a:pPr>
            <a:endParaRPr lang="en-US" sz="1200" dirty="0">
              <a:solidFill>
                <a:schemeClr val="accent2"/>
              </a:solidFill>
              <a:latin typeface="Times New Roman" panose="02020603050405020304" pitchFamily="18" charset="0"/>
              <a:cs typeface="Times New Roman" panose="02020603050405020304" pitchFamily="18" charset="0"/>
            </a:endParaRPr>
          </a:p>
          <a:p>
            <a:pPr marL="285750" indent="-285750">
              <a:buClr>
                <a:schemeClr val="bg2"/>
              </a:buClr>
              <a:buSzPct val="175000"/>
              <a:buFont typeface="Times New Roman" panose="02020603050405020304" pitchFamily="18" charset="0"/>
              <a:buChar char="⁍"/>
            </a:pPr>
            <a:r>
              <a:rPr lang="en-US" sz="1200" dirty="0">
                <a:solidFill>
                  <a:schemeClr val="accent2"/>
                </a:solidFill>
                <a:latin typeface="Times New Roman" panose="02020603050405020304" pitchFamily="18" charset="0"/>
                <a:cs typeface="Times New Roman" panose="02020603050405020304" pitchFamily="18" charset="0"/>
              </a:rPr>
              <a:t>Convolutional neural networks were finding it difficult to identify the classes because of the feature extraction technique and its kernels used to generate feature map.</a:t>
            </a:r>
          </a:p>
          <a:p>
            <a:pPr marL="285750" indent="-285750">
              <a:buClr>
                <a:schemeClr val="bg2"/>
              </a:buClr>
              <a:buSzPct val="175000"/>
              <a:buFont typeface="Times New Roman" panose="02020603050405020304" pitchFamily="18" charset="0"/>
              <a:buChar char="⁍"/>
            </a:pPr>
            <a:endParaRPr lang="en-US" sz="1200" dirty="0">
              <a:solidFill>
                <a:schemeClr val="accent2"/>
              </a:solidFill>
              <a:latin typeface="Times New Roman" panose="02020603050405020304" pitchFamily="18" charset="0"/>
              <a:cs typeface="Times New Roman" panose="02020603050405020304" pitchFamily="18" charset="0"/>
            </a:endParaRPr>
          </a:p>
          <a:p>
            <a:pPr marL="285750" indent="-285750">
              <a:buClr>
                <a:schemeClr val="bg2"/>
              </a:buClr>
              <a:buSzPct val="175000"/>
              <a:buFont typeface="Times New Roman" panose="02020603050405020304" pitchFamily="18" charset="0"/>
              <a:buChar char="⁍"/>
            </a:pPr>
            <a:r>
              <a:rPr lang="en-US" sz="1200" dirty="0">
                <a:solidFill>
                  <a:schemeClr val="accent2"/>
                </a:solidFill>
                <a:latin typeface="Times New Roman" panose="02020603050405020304" pitchFamily="18" charset="0"/>
                <a:cs typeface="Times New Roman" panose="02020603050405020304" pitchFamily="18" charset="0"/>
              </a:rPr>
              <a:t>Decoding whale language using unsupervised learning technique gave interesting results,  the model was able to identify and group the two species (Sperm Whale &amp; Humpback Whale) separately despite having different geographic locations.</a:t>
            </a:r>
          </a:p>
          <a:p>
            <a:pPr>
              <a:buClr>
                <a:schemeClr val="bg2"/>
              </a:buClr>
              <a:buSzPct val="175000"/>
            </a:pPr>
            <a:endParaRPr lang="en-US" sz="1200" dirty="0">
              <a:solidFill>
                <a:schemeClr val="accent2"/>
              </a:solidFill>
              <a:latin typeface="Times New Roman" panose="02020603050405020304" pitchFamily="18" charset="0"/>
              <a:cs typeface="Times New Roman" panose="02020603050405020304" pitchFamily="18" charset="0"/>
            </a:endParaRPr>
          </a:p>
          <a:p>
            <a:pPr marL="285750" indent="-285750">
              <a:buClr>
                <a:schemeClr val="bg2"/>
              </a:buClr>
              <a:buSzPct val="175000"/>
              <a:buFont typeface="Times New Roman" panose="02020603050405020304" pitchFamily="18" charset="0"/>
              <a:buChar char="⁍"/>
            </a:pPr>
            <a:r>
              <a:rPr lang="en-US" sz="1200" dirty="0">
                <a:solidFill>
                  <a:schemeClr val="accent2"/>
                </a:solidFill>
                <a:latin typeface="Times New Roman" panose="02020603050405020304" pitchFamily="18" charset="0"/>
                <a:cs typeface="Times New Roman" panose="02020603050405020304" pitchFamily="18" charset="0"/>
              </a:rPr>
              <a:t>That shows something that we did not know about whales – whales of the same species, just like people, might have different dialects based on the geographic location in which they live.</a:t>
            </a:r>
          </a:p>
          <a:p>
            <a:pPr marL="285750" indent="-285750">
              <a:buClr>
                <a:schemeClr val="bg2"/>
              </a:buClr>
              <a:buSzPct val="175000"/>
              <a:buFont typeface="Times New Roman" panose="02020603050405020304" pitchFamily="18" charset="0"/>
              <a:buChar char="⁍"/>
            </a:pPr>
            <a:endParaRPr lang="en-US" sz="1200" dirty="0">
              <a:solidFill>
                <a:schemeClr val="accent2"/>
              </a:solidFill>
              <a:latin typeface="Times New Roman" panose="02020603050405020304" pitchFamily="18" charset="0"/>
              <a:cs typeface="Times New Roman" panose="02020603050405020304" pitchFamily="18" charset="0"/>
            </a:endParaRPr>
          </a:p>
          <a:p>
            <a:pPr marL="285750" indent="-285750">
              <a:buClr>
                <a:schemeClr val="bg2"/>
              </a:buClr>
              <a:buSzPct val="175000"/>
              <a:buFont typeface="Times New Roman" panose="02020603050405020304" pitchFamily="18" charset="0"/>
              <a:buChar char="⁍"/>
            </a:pPr>
            <a:endParaRPr lang="en-IN" dirty="0"/>
          </a:p>
        </p:txBody>
      </p:sp>
      <p:pic>
        <p:nvPicPr>
          <p:cNvPr id="8" name="Picture 7">
            <a:extLst>
              <a:ext uri="{FF2B5EF4-FFF2-40B4-BE49-F238E27FC236}">
                <a16:creationId xmlns:a16="http://schemas.microsoft.com/office/drawing/2014/main" id="{4EA06F3B-F2D1-4FCC-86C6-C474801656E6}"/>
              </a:ext>
            </a:extLst>
          </p:cNvPr>
          <p:cNvPicPr>
            <a:picLocks noChangeAspect="1"/>
          </p:cNvPicPr>
          <p:nvPr/>
        </p:nvPicPr>
        <p:blipFill>
          <a:blip r:embed="rId2"/>
          <a:stretch>
            <a:fillRect/>
          </a:stretch>
        </p:blipFill>
        <p:spPr>
          <a:xfrm>
            <a:off x="5568902" y="1063252"/>
            <a:ext cx="3040325" cy="1773635"/>
          </a:xfrm>
          <a:prstGeom prst="rect">
            <a:avLst/>
          </a:prstGeom>
        </p:spPr>
      </p:pic>
      <p:pic>
        <p:nvPicPr>
          <p:cNvPr id="10" name="Picture 9">
            <a:extLst>
              <a:ext uri="{FF2B5EF4-FFF2-40B4-BE49-F238E27FC236}">
                <a16:creationId xmlns:a16="http://schemas.microsoft.com/office/drawing/2014/main" id="{A85E8B14-DE17-4079-A25A-4EFF7EEA42A9}"/>
              </a:ext>
            </a:extLst>
          </p:cNvPr>
          <p:cNvPicPr>
            <a:picLocks noChangeAspect="1"/>
          </p:cNvPicPr>
          <p:nvPr/>
        </p:nvPicPr>
        <p:blipFill>
          <a:blip r:embed="rId3"/>
          <a:stretch>
            <a:fillRect/>
          </a:stretch>
        </p:blipFill>
        <p:spPr>
          <a:xfrm>
            <a:off x="5568902" y="3276139"/>
            <a:ext cx="3040325" cy="1155031"/>
          </a:xfrm>
          <a:prstGeom prst="rect">
            <a:avLst/>
          </a:prstGeom>
        </p:spPr>
      </p:pic>
    </p:spTree>
    <p:extLst>
      <p:ext uri="{BB962C8B-B14F-4D97-AF65-F5344CB8AC3E}">
        <p14:creationId xmlns:p14="http://schemas.microsoft.com/office/powerpoint/2010/main" val="1651489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628;p45">
            <a:extLst>
              <a:ext uri="{FF2B5EF4-FFF2-40B4-BE49-F238E27FC236}">
                <a16:creationId xmlns:a16="http://schemas.microsoft.com/office/drawing/2014/main" id="{EDD95090-DC7F-4D97-A1E4-0696D2D7AE49}"/>
              </a:ext>
            </a:extLst>
          </p:cNvPr>
          <p:cNvSpPr txBox="1">
            <a:spLocks noGrp="1"/>
          </p:cNvSpPr>
          <p:nvPr>
            <p:ph type="title"/>
          </p:nvPr>
        </p:nvSpPr>
        <p:spPr>
          <a:xfrm>
            <a:off x="726150" y="203565"/>
            <a:ext cx="7691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Project Foresight</a:t>
            </a:r>
            <a:endParaRPr dirty="0">
              <a:solidFill>
                <a:schemeClr val="dk2"/>
              </a:solidFill>
            </a:endParaRPr>
          </a:p>
        </p:txBody>
      </p:sp>
      <p:sp>
        <p:nvSpPr>
          <p:cNvPr id="4" name="TextBox 3">
            <a:extLst>
              <a:ext uri="{FF2B5EF4-FFF2-40B4-BE49-F238E27FC236}">
                <a16:creationId xmlns:a16="http://schemas.microsoft.com/office/drawing/2014/main" id="{51D45066-3C8C-4A4D-873F-A26CBABADDB3}"/>
              </a:ext>
            </a:extLst>
          </p:cNvPr>
          <p:cNvSpPr txBox="1"/>
          <p:nvPr/>
        </p:nvSpPr>
        <p:spPr>
          <a:xfrm>
            <a:off x="659577" y="1290167"/>
            <a:ext cx="4991828" cy="2708434"/>
          </a:xfrm>
          <a:prstGeom prst="rect">
            <a:avLst/>
          </a:prstGeom>
          <a:noFill/>
        </p:spPr>
        <p:txBody>
          <a:bodyPr wrap="square" rtlCol="0">
            <a:spAutoFit/>
          </a:bodyPr>
          <a:lstStyle/>
          <a:p>
            <a:pPr marL="285750" indent="-285750">
              <a:buClr>
                <a:schemeClr val="bg2"/>
              </a:buClr>
              <a:buSzPct val="175000"/>
              <a:buFont typeface="Times New Roman" panose="02020603050405020304" pitchFamily="18" charset="0"/>
              <a:buChar char="⁍"/>
            </a:pPr>
            <a:r>
              <a:rPr lang="en-US" sz="1200" dirty="0">
                <a:solidFill>
                  <a:schemeClr val="accent2"/>
                </a:solidFill>
                <a:latin typeface="Times New Roman" panose="02020603050405020304" pitchFamily="18" charset="0"/>
                <a:cs typeface="Times New Roman" panose="02020603050405020304" pitchFamily="18" charset="0"/>
              </a:rPr>
              <a:t>For identifying marine animals and anthropogenic sounds, we are planning to collect more data samples (more marine species).</a:t>
            </a:r>
          </a:p>
          <a:p>
            <a:pPr marL="285750" indent="-285750">
              <a:buClr>
                <a:schemeClr val="bg2"/>
              </a:buClr>
              <a:buSzPct val="175000"/>
              <a:buFont typeface="Times New Roman" panose="02020603050405020304" pitchFamily="18" charset="0"/>
              <a:buChar char="⁍"/>
            </a:pPr>
            <a:endParaRPr lang="en-US" sz="1200" dirty="0">
              <a:solidFill>
                <a:schemeClr val="accent2"/>
              </a:solidFill>
              <a:latin typeface="Times New Roman" panose="02020603050405020304" pitchFamily="18" charset="0"/>
              <a:cs typeface="Times New Roman" panose="02020603050405020304" pitchFamily="18" charset="0"/>
            </a:endParaRPr>
          </a:p>
          <a:p>
            <a:pPr marL="285750" indent="-285750">
              <a:buClr>
                <a:schemeClr val="bg2"/>
              </a:buClr>
              <a:buSzPct val="175000"/>
              <a:buFont typeface="Times New Roman" panose="02020603050405020304" pitchFamily="18" charset="0"/>
              <a:buChar char="⁍"/>
            </a:pPr>
            <a:r>
              <a:rPr lang="en-US" sz="1200" dirty="0">
                <a:solidFill>
                  <a:schemeClr val="accent2"/>
                </a:solidFill>
                <a:latin typeface="Times New Roman" panose="02020603050405020304" pitchFamily="18" charset="0"/>
                <a:cs typeface="Times New Roman" panose="02020603050405020304" pitchFamily="18" charset="0"/>
              </a:rPr>
              <a:t>Combine audio samples with video and train a much more complex neural architecture and test its performance.</a:t>
            </a:r>
          </a:p>
          <a:p>
            <a:pPr marL="285750" indent="-285750">
              <a:buClr>
                <a:schemeClr val="bg2"/>
              </a:buClr>
              <a:buSzPct val="175000"/>
              <a:buFont typeface="Times New Roman" panose="02020603050405020304" pitchFamily="18" charset="0"/>
              <a:buChar char="⁍"/>
            </a:pPr>
            <a:endParaRPr lang="en-US" sz="1200" dirty="0">
              <a:solidFill>
                <a:schemeClr val="accent2"/>
              </a:solidFill>
              <a:latin typeface="Times New Roman" panose="02020603050405020304" pitchFamily="18" charset="0"/>
              <a:cs typeface="Times New Roman" panose="02020603050405020304" pitchFamily="18" charset="0"/>
            </a:endParaRPr>
          </a:p>
          <a:p>
            <a:pPr marL="285750" indent="-285750">
              <a:buClr>
                <a:schemeClr val="bg2"/>
              </a:buClr>
              <a:buSzPct val="175000"/>
              <a:buFont typeface="Times New Roman" panose="02020603050405020304" pitchFamily="18" charset="0"/>
              <a:buChar char="⁍"/>
            </a:pPr>
            <a:r>
              <a:rPr lang="en-US" sz="1200" dirty="0">
                <a:solidFill>
                  <a:schemeClr val="accent2"/>
                </a:solidFill>
                <a:latin typeface="Times New Roman" panose="02020603050405020304" pitchFamily="18" charset="0"/>
                <a:cs typeface="Times New Roman" panose="02020603050405020304" pitchFamily="18" charset="0"/>
              </a:rPr>
              <a:t>We wanted to connect to hydrophones and test the model using a hardware (NVIDIA Jetson) in real time.</a:t>
            </a:r>
          </a:p>
          <a:p>
            <a:pPr marL="285750" indent="-285750">
              <a:buClr>
                <a:schemeClr val="bg2"/>
              </a:buClr>
              <a:buSzPct val="175000"/>
              <a:buFont typeface="Times New Roman" panose="02020603050405020304" pitchFamily="18" charset="0"/>
              <a:buChar char="⁍"/>
            </a:pPr>
            <a:endParaRPr lang="en-US" sz="1200" dirty="0">
              <a:solidFill>
                <a:schemeClr val="accent2"/>
              </a:solidFill>
              <a:latin typeface="Times New Roman" panose="02020603050405020304" pitchFamily="18" charset="0"/>
              <a:cs typeface="Times New Roman" panose="02020603050405020304" pitchFamily="18" charset="0"/>
            </a:endParaRPr>
          </a:p>
          <a:p>
            <a:pPr marL="285750" indent="-285750">
              <a:buClr>
                <a:schemeClr val="bg2"/>
              </a:buClr>
              <a:buSzPct val="175000"/>
              <a:buFont typeface="Times New Roman" panose="02020603050405020304" pitchFamily="18" charset="0"/>
              <a:buChar char="⁍"/>
            </a:pPr>
            <a:r>
              <a:rPr lang="en-US" sz="1200" dirty="0">
                <a:solidFill>
                  <a:schemeClr val="accent2"/>
                </a:solidFill>
                <a:latin typeface="Times New Roman" panose="02020603050405020304" pitchFamily="18" charset="0"/>
                <a:cs typeface="Times New Roman" panose="02020603050405020304" pitchFamily="18" charset="0"/>
              </a:rPr>
              <a:t>For decoding whale language, we are planning to create a bot that could understand the relationships between the codas, for that we need to collect a greater number of codas samples.</a:t>
            </a:r>
          </a:p>
          <a:p>
            <a:pPr marL="285750" indent="-285750">
              <a:buClr>
                <a:schemeClr val="bg2"/>
              </a:buClr>
              <a:buSzPct val="175000"/>
              <a:buFont typeface="Times New Roman" panose="02020603050405020304" pitchFamily="18" charset="0"/>
              <a:buChar char="⁍"/>
            </a:pPr>
            <a:endParaRPr lang="en-US" sz="1200" dirty="0">
              <a:solidFill>
                <a:schemeClr val="accent2"/>
              </a:solidFill>
              <a:latin typeface="Times New Roman" panose="02020603050405020304" pitchFamily="18" charset="0"/>
              <a:cs typeface="Times New Roman" panose="02020603050405020304" pitchFamily="18" charset="0"/>
            </a:endParaRPr>
          </a:p>
          <a:p>
            <a:pPr marL="285750" indent="-285750">
              <a:buClr>
                <a:schemeClr val="bg2"/>
              </a:buClr>
              <a:buSzPct val="175000"/>
              <a:buFont typeface="Times New Roman" panose="02020603050405020304" pitchFamily="18" charset="0"/>
              <a:buChar char="⁍"/>
            </a:pPr>
            <a:endParaRPr lang="en-IN" dirty="0"/>
          </a:p>
        </p:txBody>
      </p:sp>
      <p:grpSp>
        <p:nvGrpSpPr>
          <p:cNvPr id="5" name="Google Shape;2175;p55">
            <a:extLst>
              <a:ext uri="{FF2B5EF4-FFF2-40B4-BE49-F238E27FC236}">
                <a16:creationId xmlns:a16="http://schemas.microsoft.com/office/drawing/2014/main" id="{961874BA-036D-43A6-B979-C7001128D872}"/>
              </a:ext>
            </a:extLst>
          </p:cNvPr>
          <p:cNvGrpSpPr/>
          <p:nvPr/>
        </p:nvGrpSpPr>
        <p:grpSpPr>
          <a:xfrm>
            <a:off x="5800982" y="1117316"/>
            <a:ext cx="2872453" cy="2547483"/>
            <a:chOff x="1263357" y="2045466"/>
            <a:chExt cx="2872453" cy="2547483"/>
          </a:xfrm>
        </p:grpSpPr>
        <p:sp>
          <p:nvSpPr>
            <p:cNvPr id="6" name="Google Shape;2176;p55">
              <a:extLst>
                <a:ext uri="{FF2B5EF4-FFF2-40B4-BE49-F238E27FC236}">
                  <a16:creationId xmlns:a16="http://schemas.microsoft.com/office/drawing/2014/main" id="{6E85C2B1-A778-48B4-9206-D04C904E8733}"/>
                </a:ext>
              </a:extLst>
            </p:cNvPr>
            <p:cNvSpPr/>
            <p:nvPr/>
          </p:nvSpPr>
          <p:spPr>
            <a:xfrm>
              <a:off x="1390234" y="2218317"/>
              <a:ext cx="2543226" cy="2275620"/>
            </a:xfrm>
            <a:custGeom>
              <a:avLst/>
              <a:gdLst/>
              <a:ahLst/>
              <a:cxnLst/>
              <a:rect l="l" t="t" r="r" b="b"/>
              <a:pathLst>
                <a:path w="110527" h="98897" extrusionOk="0">
                  <a:moveTo>
                    <a:pt x="68420" y="0"/>
                  </a:moveTo>
                  <a:cubicBezTo>
                    <a:pt x="68396" y="0"/>
                    <a:pt x="68373" y="1"/>
                    <a:pt x="68349" y="2"/>
                  </a:cubicBezTo>
                  <a:cubicBezTo>
                    <a:pt x="68187" y="25"/>
                    <a:pt x="68024" y="72"/>
                    <a:pt x="67884" y="142"/>
                  </a:cubicBezTo>
                  <a:lnTo>
                    <a:pt x="66535" y="630"/>
                  </a:lnTo>
                  <a:lnTo>
                    <a:pt x="65302" y="1096"/>
                  </a:lnTo>
                  <a:cubicBezTo>
                    <a:pt x="65442" y="1212"/>
                    <a:pt x="65604" y="1282"/>
                    <a:pt x="65790" y="1328"/>
                  </a:cubicBezTo>
                  <a:cubicBezTo>
                    <a:pt x="65232" y="1514"/>
                    <a:pt x="64906" y="1654"/>
                    <a:pt x="64418" y="1910"/>
                  </a:cubicBezTo>
                  <a:cubicBezTo>
                    <a:pt x="63805" y="1506"/>
                    <a:pt x="63355" y="1391"/>
                    <a:pt x="62846" y="1391"/>
                  </a:cubicBezTo>
                  <a:cubicBezTo>
                    <a:pt x="62564" y="1391"/>
                    <a:pt x="62263" y="1426"/>
                    <a:pt x="61905" y="1468"/>
                  </a:cubicBezTo>
                  <a:lnTo>
                    <a:pt x="62464" y="1956"/>
                  </a:lnTo>
                  <a:cubicBezTo>
                    <a:pt x="62652" y="2124"/>
                    <a:pt x="62915" y="2216"/>
                    <a:pt x="63186" y="2216"/>
                  </a:cubicBezTo>
                  <a:cubicBezTo>
                    <a:pt x="63217" y="2216"/>
                    <a:pt x="63247" y="2215"/>
                    <a:pt x="63278" y="2212"/>
                  </a:cubicBezTo>
                  <a:lnTo>
                    <a:pt x="63278" y="2212"/>
                  </a:lnTo>
                  <a:cubicBezTo>
                    <a:pt x="62789" y="2282"/>
                    <a:pt x="62789" y="2305"/>
                    <a:pt x="62487" y="3213"/>
                  </a:cubicBezTo>
                  <a:lnTo>
                    <a:pt x="63115" y="3143"/>
                  </a:lnTo>
                  <a:cubicBezTo>
                    <a:pt x="63836" y="3026"/>
                    <a:pt x="64232" y="2771"/>
                    <a:pt x="64557" y="2259"/>
                  </a:cubicBezTo>
                  <a:cubicBezTo>
                    <a:pt x="65069" y="2375"/>
                    <a:pt x="65442" y="2422"/>
                    <a:pt x="66000" y="2515"/>
                  </a:cubicBezTo>
                  <a:cubicBezTo>
                    <a:pt x="65953" y="2584"/>
                    <a:pt x="65953" y="2584"/>
                    <a:pt x="65767" y="3213"/>
                  </a:cubicBezTo>
                  <a:lnTo>
                    <a:pt x="66232" y="3166"/>
                  </a:lnTo>
                  <a:cubicBezTo>
                    <a:pt x="66558" y="3120"/>
                    <a:pt x="66605" y="3003"/>
                    <a:pt x="66721" y="2631"/>
                  </a:cubicBezTo>
                  <a:cubicBezTo>
                    <a:pt x="67535" y="2724"/>
                    <a:pt x="68373" y="2794"/>
                    <a:pt x="69187" y="2794"/>
                  </a:cubicBezTo>
                  <a:cubicBezTo>
                    <a:pt x="69094" y="2887"/>
                    <a:pt x="69094" y="2887"/>
                    <a:pt x="68908" y="3538"/>
                  </a:cubicBezTo>
                  <a:lnTo>
                    <a:pt x="69373" y="3515"/>
                  </a:lnTo>
                  <a:cubicBezTo>
                    <a:pt x="69722" y="3468"/>
                    <a:pt x="69722" y="3422"/>
                    <a:pt x="69885" y="2771"/>
                  </a:cubicBezTo>
                  <a:lnTo>
                    <a:pt x="69955" y="2771"/>
                  </a:lnTo>
                  <a:cubicBezTo>
                    <a:pt x="70420" y="2747"/>
                    <a:pt x="70885" y="2701"/>
                    <a:pt x="71351" y="2631"/>
                  </a:cubicBezTo>
                  <a:lnTo>
                    <a:pt x="71351" y="2631"/>
                  </a:lnTo>
                  <a:cubicBezTo>
                    <a:pt x="71327" y="2724"/>
                    <a:pt x="71281" y="2864"/>
                    <a:pt x="71257" y="2957"/>
                  </a:cubicBezTo>
                  <a:lnTo>
                    <a:pt x="71560" y="2957"/>
                  </a:lnTo>
                  <a:cubicBezTo>
                    <a:pt x="71793" y="2910"/>
                    <a:pt x="71793" y="2887"/>
                    <a:pt x="71886" y="2515"/>
                  </a:cubicBezTo>
                  <a:cubicBezTo>
                    <a:pt x="72932" y="2212"/>
                    <a:pt x="73398" y="1956"/>
                    <a:pt x="73816" y="1445"/>
                  </a:cubicBezTo>
                  <a:cubicBezTo>
                    <a:pt x="72514" y="676"/>
                    <a:pt x="71152" y="534"/>
                    <a:pt x="69857" y="534"/>
                  </a:cubicBezTo>
                  <a:cubicBezTo>
                    <a:pt x="69742" y="534"/>
                    <a:pt x="69627" y="535"/>
                    <a:pt x="69513" y="537"/>
                  </a:cubicBezTo>
                  <a:cubicBezTo>
                    <a:pt x="69248" y="206"/>
                    <a:pt x="68857" y="0"/>
                    <a:pt x="68420" y="0"/>
                  </a:cubicBezTo>
                  <a:close/>
                  <a:moveTo>
                    <a:pt x="53061" y="172"/>
                  </a:moveTo>
                  <a:cubicBezTo>
                    <a:pt x="53000" y="172"/>
                    <a:pt x="52939" y="178"/>
                    <a:pt x="52879" y="188"/>
                  </a:cubicBezTo>
                  <a:cubicBezTo>
                    <a:pt x="52739" y="212"/>
                    <a:pt x="52739" y="212"/>
                    <a:pt x="49715" y="1584"/>
                  </a:cubicBezTo>
                  <a:cubicBezTo>
                    <a:pt x="49831" y="1677"/>
                    <a:pt x="49994" y="1724"/>
                    <a:pt x="50157" y="1747"/>
                  </a:cubicBezTo>
                  <a:cubicBezTo>
                    <a:pt x="49901" y="1863"/>
                    <a:pt x="49413" y="2073"/>
                    <a:pt x="48761" y="2445"/>
                  </a:cubicBezTo>
                  <a:cubicBezTo>
                    <a:pt x="48308" y="2155"/>
                    <a:pt x="47950" y="2056"/>
                    <a:pt x="47561" y="2056"/>
                  </a:cubicBezTo>
                  <a:cubicBezTo>
                    <a:pt x="47233" y="2056"/>
                    <a:pt x="46883" y="2127"/>
                    <a:pt x="46435" y="2212"/>
                  </a:cubicBezTo>
                  <a:lnTo>
                    <a:pt x="46877" y="2678"/>
                  </a:lnTo>
                  <a:cubicBezTo>
                    <a:pt x="47032" y="2798"/>
                    <a:pt x="47212" y="2867"/>
                    <a:pt x="47398" y="2867"/>
                  </a:cubicBezTo>
                  <a:cubicBezTo>
                    <a:pt x="47455" y="2867"/>
                    <a:pt x="47513" y="2861"/>
                    <a:pt x="47570" y="2847"/>
                  </a:cubicBezTo>
                  <a:lnTo>
                    <a:pt x="47570" y="2847"/>
                  </a:lnTo>
                  <a:cubicBezTo>
                    <a:pt x="47132" y="2960"/>
                    <a:pt x="47102" y="3045"/>
                    <a:pt x="46714" y="3934"/>
                  </a:cubicBezTo>
                  <a:lnTo>
                    <a:pt x="47319" y="3794"/>
                  </a:lnTo>
                  <a:cubicBezTo>
                    <a:pt x="47924" y="3701"/>
                    <a:pt x="48482" y="3329"/>
                    <a:pt x="48831" y="2794"/>
                  </a:cubicBezTo>
                  <a:cubicBezTo>
                    <a:pt x="49343" y="2864"/>
                    <a:pt x="49669" y="2887"/>
                    <a:pt x="50180" y="2933"/>
                  </a:cubicBezTo>
                  <a:cubicBezTo>
                    <a:pt x="50111" y="3003"/>
                    <a:pt x="50111" y="3003"/>
                    <a:pt x="49831" y="3631"/>
                  </a:cubicBezTo>
                  <a:lnTo>
                    <a:pt x="50297" y="3562"/>
                  </a:lnTo>
                  <a:cubicBezTo>
                    <a:pt x="50622" y="3468"/>
                    <a:pt x="50692" y="3352"/>
                    <a:pt x="50855" y="2957"/>
                  </a:cubicBezTo>
                  <a:cubicBezTo>
                    <a:pt x="51135" y="2973"/>
                    <a:pt x="51415" y="2981"/>
                    <a:pt x="51697" y="2981"/>
                  </a:cubicBezTo>
                  <a:cubicBezTo>
                    <a:pt x="52209" y="2981"/>
                    <a:pt x="52725" y="2955"/>
                    <a:pt x="53251" y="2910"/>
                  </a:cubicBezTo>
                  <a:lnTo>
                    <a:pt x="53251" y="2910"/>
                  </a:lnTo>
                  <a:cubicBezTo>
                    <a:pt x="53135" y="3003"/>
                    <a:pt x="53135" y="3003"/>
                    <a:pt x="52856" y="3678"/>
                  </a:cubicBezTo>
                  <a:lnTo>
                    <a:pt x="53321" y="3608"/>
                  </a:lnTo>
                  <a:cubicBezTo>
                    <a:pt x="53670" y="3515"/>
                    <a:pt x="53670" y="3492"/>
                    <a:pt x="53949" y="2817"/>
                  </a:cubicBezTo>
                  <a:lnTo>
                    <a:pt x="54019" y="2817"/>
                  </a:lnTo>
                  <a:cubicBezTo>
                    <a:pt x="54484" y="2747"/>
                    <a:pt x="54950" y="2654"/>
                    <a:pt x="55415" y="2538"/>
                  </a:cubicBezTo>
                  <a:lnTo>
                    <a:pt x="55415" y="2538"/>
                  </a:lnTo>
                  <a:cubicBezTo>
                    <a:pt x="55368" y="2631"/>
                    <a:pt x="55322" y="2771"/>
                    <a:pt x="55275" y="2887"/>
                  </a:cubicBezTo>
                  <a:lnTo>
                    <a:pt x="55578" y="2840"/>
                  </a:lnTo>
                  <a:cubicBezTo>
                    <a:pt x="55834" y="2771"/>
                    <a:pt x="55834" y="2771"/>
                    <a:pt x="55973" y="2352"/>
                  </a:cubicBezTo>
                  <a:cubicBezTo>
                    <a:pt x="57067" y="1980"/>
                    <a:pt x="57578" y="1654"/>
                    <a:pt x="58067" y="1072"/>
                  </a:cubicBezTo>
                  <a:cubicBezTo>
                    <a:pt x="57227" y="639"/>
                    <a:pt x="56285" y="521"/>
                    <a:pt x="55456" y="521"/>
                  </a:cubicBezTo>
                  <a:cubicBezTo>
                    <a:pt x="54861" y="521"/>
                    <a:pt x="54324" y="582"/>
                    <a:pt x="53926" y="630"/>
                  </a:cubicBezTo>
                  <a:cubicBezTo>
                    <a:pt x="53729" y="334"/>
                    <a:pt x="53398" y="172"/>
                    <a:pt x="53061" y="172"/>
                  </a:cubicBezTo>
                  <a:close/>
                  <a:moveTo>
                    <a:pt x="82424" y="1026"/>
                  </a:moveTo>
                  <a:cubicBezTo>
                    <a:pt x="82285" y="1026"/>
                    <a:pt x="82285" y="1026"/>
                    <a:pt x="80959" y="1398"/>
                  </a:cubicBezTo>
                  <a:lnTo>
                    <a:pt x="79656" y="1793"/>
                  </a:lnTo>
                  <a:cubicBezTo>
                    <a:pt x="79795" y="1910"/>
                    <a:pt x="79958" y="2003"/>
                    <a:pt x="80144" y="2073"/>
                  </a:cubicBezTo>
                  <a:cubicBezTo>
                    <a:pt x="79726" y="2189"/>
                    <a:pt x="79307" y="2329"/>
                    <a:pt x="78911" y="2491"/>
                  </a:cubicBezTo>
                  <a:cubicBezTo>
                    <a:pt x="77911" y="1793"/>
                    <a:pt x="77376" y="1793"/>
                    <a:pt x="76399" y="1793"/>
                  </a:cubicBezTo>
                  <a:lnTo>
                    <a:pt x="77004" y="2352"/>
                  </a:lnTo>
                  <a:cubicBezTo>
                    <a:pt x="77236" y="2561"/>
                    <a:pt x="77515" y="2678"/>
                    <a:pt x="77841" y="2701"/>
                  </a:cubicBezTo>
                  <a:cubicBezTo>
                    <a:pt x="77376" y="2724"/>
                    <a:pt x="77376" y="2771"/>
                    <a:pt x="77190" y="3631"/>
                  </a:cubicBezTo>
                  <a:lnTo>
                    <a:pt x="77771" y="3631"/>
                  </a:lnTo>
                  <a:cubicBezTo>
                    <a:pt x="78493" y="3585"/>
                    <a:pt x="78818" y="3399"/>
                    <a:pt x="79074" y="2887"/>
                  </a:cubicBezTo>
                  <a:cubicBezTo>
                    <a:pt x="79586" y="3050"/>
                    <a:pt x="79935" y="3166"/>
                    <a:pt x="80470" y="3306"/>
                  </a:cubicBezTo>
                  <a:cubicBezTo>
                    <a:pt x="80447" y="3375"/>
                    <a:pt x="80447" y="3375"/>
                    <a:pt x="80330" y="3980"/>
                  </a:cubicBezTo>
                  <a:lnTo>
                    <a:pt x="80772" y="3980"/>
                  </a:lnTo>
                  <a:cubicBezTo>
                    <a:pt x="81098" y="3980"/>
                    <a:pt x="81121" y="3841"/>
                    <a:pt x="81168" y="3468"/>
                  </a:cubicBezTo>
                  <a:cubicBezTo>
                    <a:pt x="81959" y="3678"/>
                    <a:pt x="82727" y="3817"/>
                    <a:pt x="83541" y="3934"/>
                  </a:cubicBezTo>
                  <a:cubicBezTo>
                    <a:pt x="83448" y="4027"/>
                    <a:pt x="83448" y="4027"/>
                    <a:pt x="83355" y="4632"/>
                  </a:cubicBezTo>
                  <a:lnTo>
                    <a:pt x="83773" y="4655"/>
                  </a:lnTo>
                  <a:cubicBezTo>
                    <a:pt x="84099" y="4655"/>
                    <a:pt x="84099" y="4632"/>
                    <a:pt x="84192" y="3980"/>
                  </a:cubicBezTo>
                  <a:lnTo>
                    <a:pt x="84262" y="3980"/>
                  </a:lnTo>
                  <a:cubicBezTo>
                    <a:pt x="84471" y="3992"/>
                    <a:pt x="84681" y="3998"/>
                    <a:pt x="84893" y="3998"/>
                  </a:cubicBezTo>
                  <a:cubicBezTo>
                    <a:pt x="85105" y="3998"/>
                    <a:pt x="85320" y="3992"/>
                    <a:pt x="85541" y="3980"/>
                  </a:cubicBezTo>
                  <a:lnTo>
                    <a:pt x="85541" y="3980"/>
                  </a:lnTo>
                  <a:cubicBezTo>
                    <a:pt x="85541" y="4073"/>
                    <a:pt x="85495" y="4213"/>
                    <a:pt x="85495" y="4329"/>
                  </a:cubicBezTo>
                  <a:lnTo>
                    <a:pt x="85774" y="4329"/>
                  </a:lnTo>
                  <a:cubicBezTo>
                    <a:pt x="86007" y="4329"/>
                    <a:pt x="86007" y="4306"/>
                    <a:pt x="86030" y="3934"/>
                  </a:cubicBezTo>
                  <a:cubicBezTo>
                    <a:pt x="86961" y="3771"/>
                    <a:pt x="87379" y="3585"/>
                    <a:pt x="87682" y="3096"/>
                  </a:cubicBezTo>
                  <a:cubicBezTo>
                    <a:pt x="87240" y="2794"/>
                    <a:pt x="86751" y="2515"/>
                    <a:pt x="86263" y="2329"/>
                  </a:cubicBezTo>
                  <a:cubicBezTo>
                    <a:pt x="85518" y="2026"/>
                    <a:pt x="84774" y="1840"/>
                    <a:pt x="83983" y="1747"/>
                  </a:cubicBezTo>
                  <a:cubicBezTo>
                    <a:pt x="83843" y="1747"/>
                    <a:pt x="83727" y="1724"/>
                    <a:pt x="83587" y="1700"/>
                  </a:cubicBezTo>
                  <a:cubicBezTo>
                    <a:pt x="83308" y="1561"/>
                    <a:pt x="83145" y="1212"/>
                    <a:pt x="82820" y="1119"/>
                  </a:cubicBezTo>
                  <a:lnTo>
                    <a:pt x="82680" y="1072"/>
                  </a:lnTo>
                  <a:cubicBezTo>
                    <a:pt x="82610" y="1049"/>
                    <a:pt x="82517" y="1026"/>
                    <a:pt x="82424" y="1026"/>
                  </a:cubicBezTo>
                  <a:close/>
                  <a:moveTo>
                    <a:pt x="73382" y="6932"/>
                  </a:moveTo>
                  <a:cubicBezTo>
                    <a:pt x="73364" y="6932"/>
                    <a:pt x="73346" y="6933"/>
                    <a:pt x="73328" y="6935"/>
                  </a:cubicBezTo>
                  <a:cubicBezTo>
                    <a:pt x="73258" y="6935"/>
                    <a:pt x="73258" y="6935"/>
                    <a:pt x="71608" y="7562"/>
                  </a:cubicBezTo>
                  <a:lnTo>
                    <a:pt x="71608" y="7562"/>
                  </a:lnTo>
                  <a:cubicBezTo>
                    <a:pt x="71599" y="7555"/>
                    <a:pt x="71591" y="7548"/>
                    <a:pt x="71583" y="7540"/>
                  </a:cubicBezTo>
                  <a:lnTo>
                    <a:pt x="71583" y="7540"/>
                  </a:lnTo>
                  <a:lnTo>
                    <a:pt x="71606" y="7563"/>
                  </a:lnTo>
                  <a:cubicBezTo>
                    <a:pt x="71607" y="7563"/>
                    <a:pt x="71607" y="7563"/>
                    <a:pt x="71608" y="7562"/>
                  </a:cubicBezTo>
                  <a:lnTo>
                    <a:pt x="71608" y="7562"/>
                  </a:lnTo>
                  <a:cubicBezTo>
                    <a:pt x="71674" y="7620"/>
                    <a:pt x="71757" y="7659"/>
                    <a:pt x="71839" y="7679"/>
                  </a:cubicBezTo>
                  <a:cubicBezTo>
                    <a:pt x="71583" y="7772"/>
                    <a:pt x="71327" y="7865"/>
                    <a:pt x="71095" y="8005"/>
                  </a:cubicBezTo>
                  <a:cubicBezTo>
                    <a:pt x="70686" y="7703"/>
                    <a:pt x="70413" y="7645"/>
                    <a:pt x="70057" y="7645"/>
                  </a:cubicBezTo>
                  <a:cubicBezTo>
                    <a:pt x="69948" y="7645"/>
                    <a:pt x="69830" y="7650"/>
                    <a:pt x="69699" y="7656"/>
                  </a:cubicBezTo>
                  <a:lnTo>
                    <a:pt x="70001" y="7982"/>
                  </a:lnTo>
                  <a:cubicBezTo>
                    <a:pt x="70118" y="8098"/>
                    <a:pt x="70280" y="8168"/>
                    <a:pt x="70443" y="8168"/>
                  </a:cubicBezTo>
                  <a:cubicBezTo>
                    <a:pt x="70187" y="8191"/>
                    <a:pt x="70187" y="8214"/>
                    <a:pt x="70024" y="8749"/>
                  </a:cubicBezTo>
                  <a:lnTo>
                    <a:pt x="70373" y="8726"/>
                  </a:lnTo>
                  <a:cubicBezTo>
                    <a:pt x="70699" y="8703"/>
                    <a:pt x="71002" y="8517"/>
                    <a:pt x="71164" y="8214"/>
                  </a:cubicBezTo>
                  <a:cubicBezTo>
                    <a:pt x="71420" y="8284"/>
                    <a:pt x="71653" y="8354"/>
                    <a:pt x="71955" y="8400"/>
                  </a:cubicBezTo>
                  <a:lnTo>
                    <a:pt x="71909" y="8493"/>
                  </a:lnTo>
                  <a:lnTo>
                    <a:pt x="71886" y="8540"/>
                  </a:lnTo>
                  <a:lnTo>
                    <a:pt x="71816" y="8819"/>
                  </a:lnTo>
                  <a:lnTo>
                    <a:pt x="72072" y="8796"/>
                  </a:lnTo>
                  <a:cubicBezTo>
                    <a:pt x="72258" y="8773"/>
                    <a:pt x="72281" y="8703"/>
                    <a:pt x="72351" y="8470"/>
                  </a:cubicBezTo>
                  <a:cubicBezTo>
                    <a:pt x="72793" y="8563"/>
                    <a:pt x="73258" y="8610"/>
                    <a:pt x="73700" y="8633"/>
                  </a:cubicBezTo>
                  <a:cubicBezTo>
                    <a:pt x="73654" y="8680"/>
                    <a:pt x="73654" y="8680"/>
                    <a:pt x="73537" y="9075"/>
                  </a:cubicBezTo>
                  <a:lnTo>
                    <a:pt x="73793" y="9075"/>
                  </a:lnTo>
                  <a:cubicBezTo>
                    <a:pt x="73979" y="9052"/>
                    <a:pt x="73979" y="9028"/>
                    <a:pt x="74096" y="8633"/>
                  </a:cubicBezTo>
                  <a:lnTo>
                    <a:pt x="74119" y="8633"/>
                  </a:lnTo>
                  <a:cubicBezTo>
                    <a:pt x="74375" y="8633"/>
                    <a:pt x="74631" y="8610"/>
                    <a:pt x="74887" y="8563"/>
                  </a:cubicBezTo>
                  <a:lnTo>
                    <a:pt x="74887" y="8563"/>
                  </a:lnTo>
                  <a:cubicBezTo>
                    <a:pt x="74863" y="8610"/>
                    <a:pt x="74840" y="8703"/>
                    <a:pt x="74840" y="8773"/>
                  </a:cubicBezTo>
                  <a:lnTo>
                    <a:pt x="75003" y="8773"/>
                  </a:lnTo>
                  <a:cubicBezTo>
                    <a:pt x="75119" y="8749"/>
                    <a:pt x="75119" y="8749"/>
                    <a:pt x="75189" y="8517"/>
                  </a:cubicBezTo>
                  <a:cubicBezTo>
                    <a:pt x="75631" y="8447"/>
                    <a:pt x="76027" y="8214"/>
                    <a:pt x="76306" y="7865"/>
                  </a:cubicBezTo>
                  <a:cubicBezTo>
                    <a:pt x="75631" y="7447"/>
                    <a:pt x="75049" y="7284"/>
                    <a:pt x="73956" y="7284"/>
                  </a:cubicBezTo>
                  <a:lnTo>
                    <a:pt x="73886" y="7191"/>
                  </a:lnTo>
                  <a:cubicBezTo>
                    <a:pt x="73759" y="7042"/>
                    <a:pt x="73573" y="6932"/>
                    <a:pt x="73382" y="6932"/>
                  </a:cubicBezTo>
                  <a:close/>
                  <a:moveTo>
                    <a:pt x="46016" y="8782"/>
                  </a:moveTo>
                  <a:cubicBezTo>
                    <a:pt x="45978" y="8782"/>
                    <a:pt x="45939" y="8786"/>
                    <a:pt x="45900" y="8796"/>
                  </a:cubicBezTo>
                  <a:cubicBezTo>
                    <a:pt x="45807" y="8819"/>
                    <a:pt x="45807" y="8819"/>
                    <a:pt x="44062" y="9703"/>
                  </a:cubicBezTo>
                  <a:cubicBezTo>
                    <a:pt x="44132" y="9773"/>
                    <a:pt x="44225" y="9796"/>
                    <a:pt x="44295" y="9819"/>
                  </a:cubicBezTo>
                  <a:cubicBezTo>
                    <a:pt x="43992" y="9982"/>
                    <a:pt x="43783" y="10075"/>
                    <a:pt x="43504" y="10261"/>
                  </a:cubicBezTo>
                  <a:cubicBezTo>
                    <a:pt x="43265" y="10085"/>
                    <a:pt x="43066" y="10025"/>
                    <a:pt x="42850" y="10025"/>
                  </a:cubicBezTo>
                  <a:cubicBezTo>
                    <a:pt x="42667" y="10025"/>
                    <a:pt x="42470" y="10068"/>
                    <a:pt x="42224" y="10122"/>
                  </a:cubicBezTo>
                  <a:lnTo>
                    <a:pt x="42457" y="10401"/>
                  </a:lnTo>
                  <a:cubicBezTo>
                    <a:pt x="42525" y="10469"/>
                    <a:pt x="42630" y="10512"/>
                    <a:pt x="42737" y="10512"/>
                  </a:cubicBezTo>
                  <a:cubicBezTo>
                    <a:pt x="42776" y="10512"/>
                    <a:pt x="42815" y="10507"/>
                    <a:pt x="42852" y="10494"/>
                  </a:cubicBezTo>
                  <a:lnTo>
                    <a:pt x="42852" y="10494"/>
                  </a:lnTo>
                  <a:cubicBezTo>
                    <a:pt x="42596" y="10587"/>
                    <a:pt x="42596" y="10610"/>
                    <a:pt x="42340" y="11169"/>
                  </a:cubicBezTo>
                  <a:lnTo>
                    <a:pt x="42689" y="11099"/>
                  </a:lnTo>
                  <a:cubicBezTo>
                    <a:pt x="43038" y="11006"/>
                    <a:pt x="43341" y="10797"/>
                    <a:pt x="43527" y="10494"/>
                  </a:cubicBezTo>
                  <a:cubicBezTo>
                    <a:pt x="43783" y="10494"/>
                    <a:pt x="44015" y="10494"/>
                    <a:pt x="44271" y="10541"/>
                  </a:cubicBezTo>
                  <a:lnTo>
                    <a:pt x="44225" y="10634"/>
                  </a:lnTo>
                  <a:lnTo>
                    <a:pt x="44062" y="10983"/>
                  </a:lnTo>
                  <a:lnTo>
                    <a:pt x="44318" y="10913"/>
                  </a:lnTo>
                  <a:cubicBezTo>
                    <a:pt x="44504" y="10866"/>
                    <a:pt x="44551" y="10797"/>
                    <a:pt x="44644" y="10541"/>
                  </a:cubicBezTo>
                  <a:cubicBezTo>
                    <a:pt x="44762" y="10547"/>
                    <a:pt x="44880" y="10550"/>
                    <a:pt x="44998" y="10550"/>
                  </a:cubicBezTo>
                  <a:cubicBezTo>
                    <a:pt x="45321" y="10550"/>
                    <a:pt x="45640" y="10528"/>
                    <a:pt x="45946" y="10494"/>
                  </a:cubicBezTo>
                  <a:lnTo>
                    <a:pt x="45946" y="10494"/>
                  </a:lnTo>
                  <a:cubicBezTo>
                    <a:pt x="45900" y="10564"/>
                    <a:pt x="45900" y="10564"/>
                    <a:pt x="45714" y="10983"/>
                  </a:cubicBezTo>
                  <a:lnTo>
                    <a:pt x="45970" y="10913"/>
                  </a:lnTo>
                  <a:cubicBezTo>
                    <a:pt x="46156" y="10866"/>
                    <a:pt x="46179" y="10843"/>
                    <a:pt x="46342" y="10424"/>
                  </a:cubicBezTo>
                  <a:lnTo>
                    <a:pt x="46388" y="10424"/>
                  </a:lnTo>
                  <a:cubicBezTo>
                    <a:pt x="46691" y="10355"/>
                    <a:pt x="46877" y="10308"/>
                    <a:pt x="47156" y="10215"/>
                  </a:cubicBezTo>
                  <a:lnTo>
                    <a:pt x="47156" y="10215"/>
                  </a:lnTo>
                  <a:lnTo>
                    <a:pt x="47063" y="10448"/>
                  </a:lnTo>
                  <a:lnTo>
                    <a:pt x="47249" y="10401"/>
                  </a:lnTo>
                  <a:cubicBezTo>
                    <a:pt x="47365" y="10355"/>
                    <a:pt x="47365" y="10355"/>
                    <a:pt x="47482" y="10122"/>
                  </a:cubicBezTo>
                  <a:cubicBezTo>
                    <a:pt x="47947" y="9959"/>
                    <a:pt x="48366" y="9657"/>
                    <a:pt x="48715" y="9261"/>
                  </a:cubicBezTo>
                  <a:cubicBezTo>
                    <a:pt x="48492" y="9158"/>
                    <a:pt x="48129" y="8967"/>
                    <a:pt x="47394" y="8967"/>
                  </a:cubicBezTo>
                  <a:cubicBezTo>
                    <a:pt x="47133" y="8967"/>
                    <a:pt x="46824" y="8991"/>
                    <a:pt x="46458" y="9052"/>
                  </a:cubicBezTo>
                  <a:lnTo>
                    <a:pt x="46435" y="9028"/>
                  </a:lnTo>
                  <a:lnTo>
                    <a:pt x="46388" y="8959"/>
                  </a:lnTo>
                  <a:cubicBezTo>
                    <a:pt x="46296" y="8848"/>
                    <a:pt x="46161" y="8782"/>
                    <a:pt x="46016" y="8782"/>
                  </a:cubicBezTo>
                  <a:close/>
                  <a:moveTo>
                    <a:pt x="58624" y="9508"/>
                  </a:moveTo>
                  <a:cubicBezTo>
                    <a:pt x="58593" y="9508"/>
                    <a:pt x="58562" y="9511"/>
                    <a:pt x="58532" y="9517"/>
                  </a:cubicBezTo>
                  <a:cubicBezTo>
                    <a:pt x="58439" y="9517"/>
                    <a:pt x="58439" y="9517"/>
                    <a:pt x="56671" y="10331"/>
                  </a:cubicBezTo>
                  <a:cubicBezTo>
                    <a:pt x="56741" y="10378"/>
                    <a:pt x="56811" y="10424"/>
                    <a:pt x="56904" y="10448"/>
                  </a:cubicBezTo>
                  <a:lnTo>
                    <a:pt x="56880" y="10448"/>
                  </a:lnTo>
                  <a:cubicBezTo>
                    <a:pt x="56555" y="10587"/>
                    <a:pt x="56345" y="10680"/>
                    <a:pt x="56066" y="10843"/>
                  </a:cubicBezTo>
                  <a:cubicBezTo>
                    <a:pt x="55782" y="10627"/>
                    <a:pt x="55554" y="10560"/>
                    <a:pt x="55302" y="10560"/>
                  </a:cubicBezTo>
                  <a:cubicBezTo>
                    <a:pt x="55121" y="10560"/>
                    <a:pt x="54928" y="10595"/>
                    <a:pt x="54694" y="10634"/>
                  </a:cubicBezTo>
                  <a:lnTo>
                    <a:pt x="54973" y="10936"/>
                  </a:lnTo>
                  <a:cubicBezTo>
                    <a:pt x="55070" y="11033"/>
                    <a:pt x="55199" y="11082"/>
                    <a:pt x="55334" y="11082"/>
                  </a:cubicBezTo>
                  <a:cubicBezTo>
                    <a:pt x="55360" y="11082"/>
                    <a:pt x="55388" y="11080"/>
                    <a:pt x="55415" y="11076"/>
                  </a:cubicBezTo>
                  <a:lnTo>
                    <a:pt x="55415" y="11076"/>
                  </a:lnTo>
                  <a:cubicBezTo>
                    <a:pt x="55159" y="11145"/>
                    <a:pt x="55136" y="11169"/>
                    <a:pt x="54926" y="11727"/>
                  </a:cubicBezTo>
                  <a:lnTo>
                    <a:pt x="55275" y="11681"/>
                  </a:lnTo>
                  <a:cubicBezTo>
                    <a:pt x="55647" y="11634"/>
                    <a:pt x="55950" y="11401"/>
                    <a:pt x="56136" y="11099"/>
                  </a:cubicBezTo>
                  <a:cubicBezTo>
                    <a:pt x="56485" y="11145"/>
                    <a:pt x="56671" y="11169"/>
                    <a:pt x="56927" y="11215"/>
                  </a:cubicBezTo>
                  <a:lnTo>
                    <a:pt x="56880" y="11308"/>
                  </a:lnTo>
                  <a:lnTo>
                    <a:pt x="56741" y="11657"/>
                  </a:lnTo>
                  <a:lnTo>
                    <a:pt x="57020" y="11611"/>
                  </a:lnTo>
                  <a:cubicBezTo>
                    <a:pt x="57206" y="11564"/>
                    <a:pt x="57229" y="11518"/>
                    <a:pt x="57322" y="11262"/>
                  </a:cubicBezTo>
                  <a:cubicBezTo>
                    <a:pt x="57651" y="11278"/>
                    <a:pt x="57980" y="11295"/>
                    <a:pt x="58309" y="11295"/>
                  </a:cubicBezTo>
                  <a:cubicBezTo>
                    <a:pt x="58446" y="11295"/>
                    <a:pt x="58582" y="11292"/>
                    <a:pt x="58718" y="11285"/>
                  </a:cubicBezTo>
                  <a:lnTo>
                    <a:pt x="58718" y="11285"/>
                  </a:lnTo>
                  <a:cubicBezTo>
                    <a:pt x="58648" y="11355"/>
                    <a:pt x="58648" y="11355"/>
                    <a:pt x="58509" y="11750"/>
                  </a:cubicBezTo>
                  <a:lnTo>
                    <a:pt x="58765" y="11727"/>
                  </a:lnTo>
                  <a:cubicBezTo>
                    <a:pt x="58974" y="11681"/>
                    <a:pt x="58974" y="11657"/>
                    <a:pt x="59114" y="11239"/>
                  </a:cubicBezTo>
                  <a:lnTo>
                    <a:pt x="59160" y="11239"/>
                  </a:lnTo>
                  <a:cubicBezTo>
                    <a:pt x="59416" y="11192"/>
                    <a:pt x="59672" y="11145"/>
                    <a:pt x="59928" y="11099"/>
                  </a:cubicBezTo>
                  <a:lnTo>
                    <a:pt x="59928" y="11192"/>
                  </a:lnTo>
                  <a:lnTo>
                    <a:pt x="59905" y="11308"/>
                  </a:lnTo>
                  <a:lnTo>
                    <a:pt x="60021" y="11285"/>
                  </a:lnTo>
                  <a:lnTo>
                    <a:pt x="60068" y="11285"/>
                  </a:lnTo>
                  <a:cubicBezTo>
                    <a:pt x="60207" y="11239"/>
                    <a:pt x="60207" y="11239"/>
                    <a:pt x="60300" y="10983"/>
                  </a:cubicBezTo>
                  <a:cubicBezTo>
                    <a:pt x="60789" y="10866"/>
                    <a:pt x="61207" y="10587"/>
                    <a:pt x="61533" y="10215"/>
                  </a:cubicBezTo>
                  <a:cubicBezTo>
                    <a:pt x="61016" y="9912"/>
                    <a:pt x="60553" y="9786"/>
                    <a:pt x="59851" y="9786"/>
                  </a:cubicBezTo>
                  <a:cubicBezTo>
                    <a:pt x="59638" y="9786"/>
                    <a:pt x="59403" y="9798"/>
                    <a:pt x="59137" y="9819"/>
                  </a:cubicBezTo>
                  <a:cubicBezTo>
                    <a:pt x="59036" y="9637"/>
                    <a:pt x="58829" y="9508"/>
                    <a:pt x="58624" y="9508"/>
                  </a:cubicBezTo>
                  <a:close/>
                  <a:moveTo>
                    <a:pt x="34803" y="4094"/>
                  </a:moveTo>
                  <a:cubicBezTo>
                    <a:pt x="34680" y="4094"/>
                    <a:pt x="34542" y="4109"/>
                    <a:pt x="34384" y="4143"/>
                  </a:cubicBezTo>
                  <a:cubicBezTo>
                    <a:pt x="34128" y="4236"/>
                    <a:pt x="34128" y="4236"/>
                    <a:pt x="32895" y="4934"/>
                  </a:cubicBezTo>
                  <a:lnTo>
                    <a:pt x="32291" y="5283"/>
                  </a:lnTo>
                  <a:lnTo>
                    <a:pt x="28917" y="7284"/>
                  </a:lnTo>
                  <a:cubicBezTo>
                    <a:pt x="29057" y="7447"/>
                    <a:pt x="29266" y="7540"/>
                    <a:pt x="29476" y="7563"/>
                  </a:cubicBezTo>
                  <a:cubicBezTo>
                    <a:pt x="28522" y="8121"/>
                    <a:pt x="27940" y="8517"/>
                    <a:pt x="27079" y="9122"/>
                  </a:cubicBezTo>
                  <a:cubicBezTo>
                    <a:pt x="26632" y="8663"/>
                    <a:pt x="26218" y="8490"/>
                    <a:pt x="25747" y="8490"/>
                  </a:cubicBezTo>
                  <a:cubicBezTo>
                    <a:pt x="25239" y="8490"/>
                    <a:pt x="24665" y="8693"/>
                    <a:pt x="23916" y="8959"/>
                  </a:cubicBezTo>
                  <a:lnTo>
                    <a:pt x="24288" y="9819"/>
                  </a:lnTo>
                  <a:cubicBezTo>
                    <a:pt x="24418" y="10047"/>
                    <a:pt x="24582" y="10161"/>
                    <a:pt x="24829" y="10161"/>
                  </a:cubicBezTo>
                  <a:cubicBezTo>
                    <a:pt x="24935" y="10161"/>
                    <a:pt x="25055" y="10141"/>
                    <a:pt x="25195" y="10099"/>
                  </a:cubicBezTo>
                  <a:lnTo>
                    <a:pt x="25195" y="10099"/>
                  </a:lnTo>
                  <a:cubicBezTo>
                    <a:pt x="24474" y="10401"/>
                    <a:pt x="24427" y="10517"/>
                    <a:pt x="23404" y="12378"/>
                  </a:cubicBezTo>
                  <a:lnTo>
                    <a:pt x="24334" y="12053"/>
                  </a:lnTo>
                  <a:cubicBezTo>
                    <a:pt x="25451" y="11588"/>
                    <a:pt x="26172" y="11006"/>
                    <a:pt x="26986" y="9843"/>
                  </a:cubicBezTo>
                  <a:cubicBezTo>
                    <a:pt x="27731" y="9889"/>
                    <a:pt x="28196" y="9913"/>
                    <a:pt x="28964" y="9913"/>
                  </a:cubicBezTo>
                  <a:cubicBezTo>
                    <a:pt x="28824" y="10099"/>
                    <a:pt x="28685" y="10285"/>
                    <a:pt x="28615" y="10494"/>
                  </a:cubicBezTo>
                  <a:lnTo>
                    <a:pt x="28126" y="11425"/>
                  </a:lnTo>
                  <a:lnTo>
                    <a:pt x="28126" y="11425"/>
                  </a:lnTo>
                  <a:lnTo>
                    <a:pt x="28871" y="11192"/>
                  </a:lnTo>
                  <a:cubicBezTo>
                    <a:pt x="29429" y="10959"/>
                    <a:pt x="29522" y="10773"/>
                    <a:pt x="29987" y="9913"/>
                  </a:cubicBezTo>
                  <a:cubicBezTo>
                    <a:pt x="31267" y="9866"/>
                    <a:pt x="32523" y="9726"/>
                    <a:pt x="33779" y="9471"/>
                  </a:cubicBezTo>
                  <a:lnTo>
                    <a:pt x="33779" y="9471"/>
                  </a:lnTo>
                  <a:cubicBezTo>
                    <a:pt x="33570" y="9680"/>
                    <a:pt x="33570" y="9680"/>
                    <a:pt x="32895" y="11076"/>
                  </a:cubicBezTo>
                  <a:lnTo>
                    <a:pt x="33663" y="10866"/>
                  </a:lnTo>
                  <a:cubicBezTo>
                    <a:pt x="34268" y="10657"/>
                    <a:pt x="34291" y="10610"/>
                    <a:pt x="34966" y="9191"/>
                  </a:cubicBezTo>
                  <a:lnTo>
                    <a:pt x="35082" y="9168"/>
                  </a:lnTo>
                  <a:cubicBezTo>
                    <a:pt x="36036" y="8912"/>
                    <a:pt x="36618" y="8726"/>
                    <a:pt x="37502" y="8400"/>
                  </a:cubicBezTo>
                  <a:lnTo>
                    <a:pt x="37502" y="8400"/>
                  </a:lnTo>
                  <a:lnTo>
                    <a:pt x="37153" y="9122"/>
                  </a:lnTo>
                  <a:lnTo>
                    <a:pt x="37153" y="9122"/>
                  </a:lnTo>
                  <a:lnTo>
                    <a:pt x="37688" y="8982"/>
                  </a:lnTo>
                  <a:cubicBezTo>
                    <a:pt x="38106" y="8819"/>
                    <a:pt x="38106" y="8796"/>
                    <a:pt x="38502" y="7982"/>
                  </a:cubicBezTo>
                  <a:cubicBezTo>
                    <a:pt x="39898" y="7354"/>
                    <a:pt x="41317" y="6586"/>
                    <a:pt x="42480" y="5190"/>
                  </a:cubicBezTo>
                  <a:cubicBezTo>
                    <a:pt x="41968" y="4918"/>
                    <a:pt x="40972" y="4415"/>
                    <a:pt x="39120" y="4415"/>
                  </a:cubicBezTo>
                  <a:cubicBezTo>
                    <a:pt x="38280" y="4415"/>
                    <a:pt x="37263" y="4519"/>
                    <a:pt x="36036" y="4795"/>
                  </a:cubicBezTo>
                  <a:cubicBezTo>
                    <a:pt x="35989" y="4806"/>
                    <a:pt x="35949" y="4812"/>
                    <a:pt x="35908" y="4812"/>
                  </a:cubicBezTo>
                  <a:cubicBezTo>
                    <a:pt x="35867" y="4812"/>
                    <a:pt x="35827" y="4806"/>
                    <a:pt x="35780" y="4795"/>
                  </a:cubicBezTo>
                  <a:cubicBezTo>
                    <a:pt x="35643" y="4502"/>
                    <a:pt x="35441" y="4094"/>
                    <a:pt x="34803" y="4094"/>
                  </a:cubicBezTo>
                  <a:close/>
                  <a:moveTo>
                    <a:pt x="18854" y="7906"/>
                  </a:moveTo>
                  <a:cubicBezTo>
                    <a:pt x="18813" y="7906"/>
                    <a:pt x="18764" y="7915"/>
                    <a:pt x="18704" y="7935"/>
                  </a:cubicBezTo>
                  <a:cubicBezTo>
                    <a:pt x="18611" y="7982"/>
                    <a:pt x="18611" y="7982"/>
                    <a:pt x="16378" y="9680"/>
                  </a:cubicBezTo>
                  <a:cubicBezTo>
                    <a:pt x="16401" y="9773"/>
                    <a:pt x="16425" y="9819"/>
                    <a:pt x="16494" y="9843"/>
                  </a:cubicBezTo>
                  <a:cubicBezTo>
                    <a:pt x="16122" y="10145"/>
                    <a:pt x="15866" y="10355"/>
                    <a:pt x="15494" y="10680"/>
                  </a:cubicBezTo>
                  <a:cubicBezTo>
                    <a:pt x="15433" y="10389"/>
                    <a:pt x="15328" y="10281"/>
                    <a:pt x="15169" y="10281"/>
                  </a:cubicBezTo>
                  <a:cubicBezTo>
                    <a:pt x="15023" y="10281"/>
                    <a:pt x="14831" y="10372"/>
                    <a:pt x="14587" y="10494"/>
                  </a:cubicBezTo>
                  <a:lnTo>
                    <a:pt x="14563" y="10983"/>
                  </a:lnTo>
                  <a:cubicBezTo>
                    <a:pt x="14563" y="11121"/>
                    <a:pt x="14602" y="11195"/>
                    <a:pt x="14689" y="11195"/>
                  </a:cubicBezTo>
                  <a:cubicBezTo>
                    <a:pt x="14719" y="11195"/>
                    <a:pt x="14754" y="11187"/>
                    <a:pt x="14796" y="11169"/>
                  </a:cubicBezTo>
                  <a:lnTo>
                    <a:pt x="14796" y="11169"/>
                  </a:lnTo>
                  <a:cubicBezTo>
                    <a:pt x="14540" y="11332"/>
                    <a:pt x="14494" y="11401"/>
                    <a:pt x="13912" y="12402"/>
                  </a:cubicBezTo>
                  <a:lnTo>
                    <a:pt x="14238" y="12239"/>
                  </a:lnTo>
                  <a:cubicBezTo>
                    <a:pt x="14703" y="11960"/>
                    <a:pt x="15099" y="11564"/>
                    <a:pt x="15378" y="11076"/>
                  </a:cubicBezTo>
                  <a:cubicBezTo>
                    <a:pt x="15564" y="11122"/>
                    <a:pt x="15773" y="11145"/>
                    <a:pt x="15959" y="11169"/>
                  </a:cubicBezTo>
                  <a:cubicBezTo>
                    <a:pt x="15773" y="11425"/>
                    <a:pt x="15634" y="11681"/>
                    <a:pt x="15494" y="11983"/>
                  </a:cubicBezTo>
                  <a:lnTo>
                    <a:pt x="15750" y="11843"/>
                  </a:lnTo>
                  <a:cubicBezTo>
                    <a:pt x="15959" y="11750"/>
                    <a:pt x="16052" y="11611"/>
                    <a:pt x="16308" y="11169"/>
                  </a:cubicBezTo>
                  <a:cubicBezTo>
                    <a:pt x="16727" y="11145"/>
                    <a:pt x="17146" y="11076"/>
                    <a:pt x="17564" y="10959"/>
                  </a:cubicBezTo>
                  <a:lnTo>
                    <a:pt x="17564" y="10959"/>
                  </a:lnTo>
                  <a:cubicBezTo>
                    <a:pt x="17518" y="11052"/>
                    <a:pt x="17471" y="11122"/>
                    <a:pt x="17425" y="11215"/>
                  </a:cubicBezTo>
                  <a:lnTo>
                    <a:pt x="17053" y="11820"/>
                  </a:lnTo>
                  <a:lnTo>
                    <a:pt x="17355" y="11704"/>
                  </a:lnTo>
                  <a:cubicBezTo>
                    <a:pt x="17588" y="11588"/>
                    <a:pt x="17611" y="11518"/>
                    <a:pt x="18006" y="10843"/>
                  </a:cubicBezTo>
                  <a:lnTo>
                    <a:pt x="18030" y="10797"/>
                  </a:lnTo>
                  <a:lnTo>
                    <a:pt x="18076" y="10773"/>
                  </a:lnTo>
                  <a:cubicBezTo>
                    <a:pt x="18402" y="10657"/>
                    <a:pt x="18728" y="10494"/>
                    <a:pt x="19030" y="10331"/>
                  </a:cubicBezTo>
                  <a:lnTo>
                    <a:pt x="19030" y="10331"/>
                  </a:lnTo>
                  <a:lnTo>
                    <a:pt x="18914" y="10541"/>
                  </a:lnTo>
                  <a:lnTo>
                    <a:pt x="18797" y="10727"/>
                  </a:lnTo>
                  <a:lnTo>
                    <a:pt x="18797" y="10727"/>
                  </a:lnTo>
                  <a:lnTo>
                    <a:pt x="19007" y="10657"/>
                  </a:lnTo>
                  <a:cubicBezTo>
                    <a:pt x="19146" y="10564"/>
                    <a:pt x="19263" y="10448"/>
                    <a:pt x="19333" y="10285"/>
                  </a:cubicBezTo>
                  <a:lnTo>
                    <a:pt x="19449" y="10099"/>
                  </a:lnTo>
                  <a:cubicBezTo>
                    <a:pt x="20147" y="9657"/>
                    <a:pt x="20798" y="9098"/>
                    <a:pt x="21333" y="8447"/>
                  </a:cubicBezTo>
                  <a:cubicBezTo>
                    <a:pt x="21073" y="8187"/>
                    <a:pt x="20794" y="8059"/>
                    <a:pt x="20403" y="8059"/>
                  </a:cubicBezTo>
                  <a:cubicBezTo>
                    <a:pt x="20060" y="8059"/>
                    <a:pt x="19630" y="8158"/>
                    <a:pt x="19053" y="8354"/>
                  </a:cubicBezTo>
                  <a:cubicBezTo>
                    <a:pt x="19053" y="8122"/>
                    <a:pt x="19053" y="7906"/>
                    <a:pt x="18854" y="7906"/>
                  </a:cubicBezTo>
                  <a:close/>
                  <a:moveTo>
                    <a:pt x="88381" y="6725"/>
                  </a:moveTo>
                  <a:cubicBezTo>
                    <a:pt x="88193" y="6725"/>
                    <a:pt x="87837" y="6747"/>
                    <a:pt x="84239" y="7842"/>
                  </a:cubicBezTo>
                  <a:lnTo>
                    <a:pt x="83215" y="8168"/>
                  </a:lnTo>
                  <a:cubicBezTo>
                    <a:pt x="83471" y="8400"/>
                    <a:pt x="83773" y="8586"/>
                    <a:pt x="84099" y="8726"/>
                  </a:cubicBezTo>
                  <a:cubicBezTo>
                    <a:pt x="83285" y="8959"/>
                    <a:pt x="82494" y="9261"/>
                    <a:pt x="81726" y="9587"/>
                  </a:cubicBezTo>
                  <a:cubicBezTo>
                    <a:pt x="80282" y="8303"/>
                    <a:pt x="79184" y="8161"/>
                    <a:pt x="77806" y="8161"/>
                  </a:cubicBezTo>
                  <a:cubicBezTo>
                    <a:pt x="77585" y="8161"/>
                    <a:pt x="77358" y="8165"/>
                    <a:pt x="77120" y="8168"/>
                  </a:cubicBezTo>
                  <a:lnTo>
                    <a:pt x="78190" y="9308"/>
                  </a:lnTo>
                  <a:cubicBezTo>
                    <a:pt x="78562" y="9726"/>
                    <a:pt x="79097" y="9982"/>
                    <a:pt x="79679" y="10006"/>
                  </a:cubicBezTo>
                  <a:cubicBezTo>
                    <a:pt x="78818" y="10052"/>
                    <a:pt x="78772" y="10215"/>
                    <a:pt x="78330" y="11820"/>
                  </a:cubicBezTo>
                  <a:lnTo>
                    <a:pt x="78283" y="11960"/>
                  </a:lnTo>
                  <a:lnTo>
                    <a:pt x="79423" y="11936"/>
                  </a:lnTo>
                  <a:cubicBezTo>
                    <a:pt x="80749" y="11843"/>
                    <a:pt x="81447" y="11425"/>
                    <a:pt x="81982" y="10401"/>
                  </a:cubicBezTo>
                  <a:cubicBezTo>
                    <a:pt x="82913" y="10750"/>
                    <a:pt x="83564" y="10959"/>
                    <a:pt x="84518" y="11285"/>
                  </a:cubicBezTo>
                  <a:cubicBezTo>
                    <a:pt x="84425" y="11425"/>
                    <a:pt x="84425" y="11425"/>
                    <a:pt x="84285" y="12053"/>
                  </a:cubicBezTo>
                  <a:lnTo>
                    <a:pt x="84122" y="12681"/>
                  </a:lnTo>
                  <a:lnTo>
                    <a:pt x="84937" y="12704"/>
                  </a:lnTo>
                  <a:cubicBezTo>
                    <a:pt x="85541" y="12681"/>
                    <a:pt x="85611" y="12378"/>
                    <a:pt x="85728" y="11936"/>
                  </a:cubicBezTo>
                  <a:lnTo>
                    <a:pt x="85774" y="11681"/>
                  </a:lnTo>
                  <a:cubicBezTo>
                    <a:pt x="87170" y="12099"/>
                    <a:pt x="88566" y="12448"/>
                    <a:pt x="89985" y="12727"/>
                  </a:cubicBezTo>
                  <a:cubicBezTo>
                    <a:pt x="89822" y="12867"/>
                    <a:pt x="89822" y="12867"/>
                    <a:pt x="89520" y="14193"/>
                  </a:cubicBezTo>
                  <a:lnTo>
                    <a:pt x="90311" y="14263"/>
                  </a:lnTo>
                  <a:cubicBezTo>
                    <a:pt x="90892" y="14263"/>
                    <a:pt x="90892" y="14193"/>
                    <a:pt x="91171" y="12890"/>
                  </a:cubicBezTo>
                  <a:lnTo>
                    <a:pt x="91288" y="12890"/>
                  </a:lnTo>
                  <a:cubicBezTo>
                    <a:pt x="92032" y="12960"/>
                    <a:pt x="92777" y="13007"/>
                    <a:pt x="93544" y="13007"/>
                  </a:cubicBezTo>
                  <a:cubicBezTo>
                    <a:pt x="93498" y="13193"/>
                    <a:pt x="93451" y="13472"/>
                    <a:pt x="93405" y="13681"/>
                  </a:cubicBezTo>
                  <a:lnTo>
                    <a:pt x="93893" y="13751"/>
                  </a:lnTo>
                  <a:cubicBezTo>
                    <a:pt x="94265" y="13751"/>
                    <a:pt x="94265" y="13728"/>
                    <a:pt x="94405" y="12960"/>
                  </a:cubicBezTo>
                  <a:cubicBezTo>
                    <a:pt x="96080" y="12727"/>
                    <a:pt x="96755" y="12378"/>
                    <a:pt x="97336" y="11448"/>
                  </a:cubicBezTo>
                  <a:cubicBezTo>
                    <a:pt x="96569" y="10657"/>
                    <a:pt x="95685" y="10006"/>
                    <a:pt x="94707" y="9517"/>
                  </a:cubicBezTo>
                  <a:cubicBezTo>
                    <a:pt x="94103" y="9191"/>
                    <a:pt x="93451" y="8912"/>
                    <a:pt x="92777" y="8703"/>
                  </a:cubicBezTo>
                  <a:cubicBezTo>
                    <a:pt x="92614" y="8633"/>
                    <a:pt x="92404" y="8563"/>
                    <a:pt x="92218" y="8540"/>
                  </a:cubicBezTo>
                  <a:lnTo>
                    <a:pt x="91637" y="8377"/>
                  </a:lnTo>
                  <a:cubicBezTo>
                    <a:pt x="91559" y="8360"/>
                    <a:pt x="91479" y="8355"/>
                    <a:pt x="91397" y="8355"/>
                  </a:cubicBezTo>
                  <a:cubicBezTo>
                    <a:pt x="91265" y="8355"/>
                    <a:pt x="91128" y="8369"/>
                    <a:pt x="90994" y="8369"/>
                  </a:cubicBezTo>
                  <a:cubicBezTo>
                    <a:pt x="90762" y="8369"/>
                    <a:pt x="90538" y="8327"/>
                    <a:pt x="90357" y="8098"/>
                  </a:cubicBezTo>
                  <a:cubicBezTo>
                    <a:pt x="90055" y="7609"/>
                    <a:pt x="89613" y="7214"/>
                    <a:pt x="89101" y="6935"/>
                  </a:cubicBezTo>
                  <a:cubicBezTo>
                    <a:pt x="88891" y="6818"/>
                    <a:pt x="88659" y="6749"/>
                    <a:pt x="88403" y="6725"/>
                  </a:cubicBezTo>
                  <a:cubicBezTo>
                    <a:pt x="88396" y="6725"/>
                    <a:pt x="88388" y="6725"/>
                    <a:pt x="88381" y="6725"/>
                  </a:cubicBezTo>
                  <a:close/>
                  <a:moveTo>
                    <a:pt x="11691" y="13627"/>
                  </a:moveTo>
                  <a:cubicBezTo>
                    <a:pt x="11681" y="13627"/>
                    <a:pt x="11669" y="13629"/>
                    <a:pt x="11655" y="13635"/>
                  </a:cubicBezTo>
                  <a:cubicBezTo>
                    <a:pt x="11609" y="13658"/>
                    <a:pt x="11609" y="13658"/>
                    <a:pt x="10678" y="14565"/>
                  </a:cubicBezTo>
                  <a:cubicBezTo>
                    <a:pt x="10678" y="14635"/>
                    <a:pt x="10678" y="14658"/>
                    <a:pt x="10702" y="14658"/>
                  </a:cubicBezTo>
                  <a:cubicBezTo>
                    <a:pt x="10539" y="14821"/>
                    <a:pt x="10422" y="14937"/>
                    <a:pt x="10260" y="15100"/>
                  </a:cubicBezTo>
                  <a:cubicBezTo>
                    <a:pt x="10260" y="14924"/>
                    <a:pt x="10226" y="14864"/>
                    <a:pt x="10165" y="14864"/>
                  </a:cubicBezTo>
                  <a:cubicBezTo>
                    <a:pt x="10113" y="14864"/>
                    <a:pt x="10043" y="14907"/>
                    <a:pt x="9957" y="14961"/>
                  </a:cubicBezTo>
                  <a:lnTo>
                    <a:pt x="9887" y="15240"/>
                  </a:lnTo>
                  <a:cubicBezTo>
                    <a:pt x="9887" y="15302"/>
                    <a:pt x="9887" y="15383"/>
                    <a:pt x="9937" y="15383"/>
                  </a:cubicBezTo>
                  <a:cubicBezTo>
                    <a:pt x="9943" y="15383"/>
                    <a:pt x="9950" y="15382"/>
                    <a:pt x="9957" y="15379"/>
                  </a:cubicBezTo>
                  <a:lnTo>
                    <a:pt x="9957" y="15379"/>
                  </a:lnTo>
                  <a:cubicBezTo>
                    <a:pt x="9841" y="15426"/>
                    <a:pt x="9818" y="15473"/>
                    <a:pt x="9538" y="16031"/>
                  </a:cubicBezTo>
                  <a:lnTo>
                    <a:pt x="9678" y="15961"/>
                  </a:lnTo>
                  <a:cubicBezTo>
                    <a:pt x="9887" y="15775"/>
                    <a:pt x="10050" y="15566"/>
                    <a:pt x="10190" y="15333"/>
                  </a:cubicBezTo>
                  <a:cubicBezTo>
                    <a:pt x="10236" y="15356"/>
                    <a:pt x="10306" y="15379"/>
                    <a:pt x="10376" y="15403"/>
                  </a:cubicBezTo>
                  <a:lnTo>
                    <a:pt x="10329" y="15496"/>
                  </a:lnTo>
                  <a:lnTo>
                    <a:pt x="10143" y="15845"/>
                  </a:lnTo>
                  <a:lnTo>
                    <a:pt x="10143" y="15845"/>
                  </a:lnTo>
                  <a:lnTo>
                    <a:pt x="10236" y="15798"/>
                  </a:lnTo>
                  <a:cubicBezTo>
                    <a:pt x="10329" y="15752"/>
                    <a:pt x="10376" y="15659"/>
                    <a:pt x="10492" y="15426"/>
                  </a:cubicBezTo>
                  <a:cubicBezTo>
                    <a:pt x="10655" y="15426"/>
                    <a:pt x="10818" y="15403"/>
                    <a:pt x="10981" y="15356"/>
                  </a:cubicBezTo>
                  <a:lnTo>
                    <a:pt x="10981" y="15356"/>
                  </a:lnTo>
                  <a:cubicBezTo>
                    <a:pt x="10864" y="15519"/>
                    <a:pt x="10771" y="15682"/>
                    <a:pt x="10702" y="15845"/>
                  </a:cubicBezTo>
                  <a:lnTo>
                    <a:pt x="10702" y="15845"/>
                  </a:lnTo>
                  <a:lnTo>
                    <a:pt x="10818" y="15798"/>
                  </a:lnTo>
                  <a:cubicBezTo>
                    <a:pt x="10888" y="15728"/>
                    <a:pt x="10911" y="15728"/>
                    <a:pt x="11144" y="15286"/>
                  </a:cubicBezTo>
                  <a:cubicBezTo>
                    <a:pt x="11283" y="15217"/>
                    <a:pt x="11400" y="15147"/>
                    <a:pt x="11516" y="15077"/>
                  </a:cubicBezTo>
                  <a:lnTo>
                    <a:pt x="11516" y="15077"/>
                  </a:lnTo>
                  <a:lnTo>
                    <a:pt x="11423" y="15240"/>
                  </a:lnTo>
                  <a:lnTo>
                    <a:pt x="11400" y="15286"/>
                  </a:lnTo>
                  <a:lnTo>
                    <a:pt x="11400" y="15286"/>
                  </a:lnTo>
                  <a:lnTo>
                    <a:pt x="11469" y="15263"/>
                  </a:lnTo>
                  <a:cubicBezTo>
                    <a:pt x="11539" y="15217"/>
                    <a:pt x="11539" y="15217"/>
                    <a:pt x="11679" y="14937"/>
                  </a:cubicBezTo>
                  <a:cubicBezTo>
                    <a:pt x="11981" y="14705"/>
                    <a:pt x="12260" y="14402"/>
                    <a:pt x="12470" y="14077"/>
                  </a:cubicBezTo>
                  <a:cubicBezTo>
                    <a:pt x="12413" y="13878"/>
                    <a:pt x="12322" y="13792"/>
                    <a:pt x="12153" y="13792"/>
                  </a:cubicBezTo>
                  <a:cubicBezTo>
                    <a:pt x="12046" y="13792"/>
                    <a:pt x="11907" y="13827"/>
                    <a:pt x="11725" y="13891"/>
                  </a:cubicBezTo>
                  <a:cubicBezTo>
                    <a:pt x="11746" y="13768"/>
                    <a:pt x="11766" y="13627"/>
                    <a:pt x="11691" y="13627"/>
                  </a:cubicBezTo>
                  <a:close/>
                  <a:moveTo>
                    <a:pt x="84355" y="15589"/>
                  </a:moveTo>
                  <a:cubicBezTo>
                    <a:pt x="84285" y="15589"/>
                    <a:pt x="84285" y="15589"/>
                    <a:pt x="83029" y="16031"/>
                  </a:cubicBezTo>
                  <a:lnTo>
                    <a:pt x="82633" y="16170"/>
                  </a:lnTo>
                  <a:cubicBezTo>
                    <a:pt x="82703" y="16240"/>
                    <a:pt x="82796" y="16287"/>
                    <a:pt x="82889" y="16333"/>
                  </a:cubicBezTo>
                  <a:cubicBezTo>
                    <a:pt x="82657" y="16426"/>
                    <a:pt x="82494" y="16496"/>
                    <a:pt x="82145" y="16636"/>
                  </a:cubicBezTo>
                  <a:cubicBezTo>
                    <a:pt x="81744" y="16235"/>
                    <a:pt x="81437" y="16163"/>
                    <a:pt x="81044" y="16163"/>
                  </a:cubicBezTo>
                  <a:cubicBezTo>
                    <a:pt x="80958" y="16163"/>
                    <a:pt x="80868" y="16166"/>
                    <a:pt x="80772" y="16170"/>
                  </a:cubicBezTo>
                  <a:lnTo>
                    <a:pt x="81075" y="16543"/>
                  </a:lnTo>
                  <a:cubicBezTo>
                    <a:pt x="81168" y="16682"/>
                    <a:pt x="81331" y="16775"/>
                    <a:pt x="81517" y="16775"/>
                  </a:cubicBezTo>
                  <a:cubicBezTo>
                    <a:pt x="81238" y="16799"/>
                    <a:pt x="81214" y="16915"/>
                    <a:pt x="81121" y="17264"/>
                  </a:cubicBezTo>
                  <a:lnTo>
                    <a:pt x="81075" y="17403"/>
                  </a:lnTo>
                  <a:lnTo>
                    <a:pt x="81401" y="17403"/>
                  </a:lnTo>
                  <a:cubicBezTo>
                    <a:pt x="81749" y="17403"/>
                    <a:pt x="82052" y="17217"/>
                    <a:pt x="82215" y="16915"/>
                  </a:cubicBezTo>
                  <a:cubicBezTo>
                    <a:pt x="82564" y="17054"/>
                    <a:pt x="82727" y="17101"/>
                    <a:pt x="82959" y="17194"/>
                  </a:cubicBezTo>
                  <a:lnTo>
                    <a:pt x="82913" y="17264"/>
                  </a:lnTo>
                  <a:lnTo>
                    <a:pt x="82820" y="17636"/>
                  </a:lnTo>
                  <a:lnTo>
                    <a:pt x="83076" y="17636"/>
                  </a:lnTo>
                  <a:cubicBezTo>
                    <a:pt x="83262" y="17636"/>
                    <a:pt x="83285" y="17543"/>
                    <a:pt x="83355" y="17310"/>
                  </a:cubicBezTo>
                  <a:cubicBezTo>
                    <a:pt x="83773" y="17427"/>
                    <a:pt x="84215" y="17520"/>
                    <a:pt x="84657" y="17590"/>
                  </a:cubicBezTo>
                  <a:cubicBezTo>
                    <a:pt x="84611" y="17659"/>
                    <a:pt x="84611" y="17659"/>
                    <a:pt x="84495" y="18078"/>
                  </a:cubicBezTo>
                  <a:lnTo>
                    <a:pt x="84727" y="18078"/>
                  </a:lnTo>
                  <a:cubicBezTo>
                    <a:pt x="84913" y="18078"/>
                    <a:pt x="84913" y="18055"/>
                    <a:pt x="85053" y="17613"/>
                  </a:cubicBezTo>
                  <a:lnTo>
                    <a:pt x="85076" y="17613"/>
                  </a:lnTo>
                  <a:cubicBezTo>
                    <a:pt x="85332" y="17613"/>
                    <a:pt x="85565" y="17613"/>
                    <a:pt x="85821" y="17590"/>
                  </a:cubicBezTo>
                  <a:lnTo>
                    <a:pt x="85821" y="17590"/>
                  </a:lnTo>
                  <a:lnTo>
                    <a:pt x="85751" y="17822"/>
                  </a:lnTo>
                  <a:lnTo>
                    <a:pt x="85914" y="17822"/>
                  </a:lnTo>
                  <a:cubicBezTo>
                    <a:pt x="86053" y="17799"/>
                    <a:pt x="86053" y="17776"/>
                    <a:pt x="86123" y="17520"/>
                  </a:cubicBezTo>
                  <a:cubicBezTo>
                    <a:pt x="86542" y="17473"/>
                    <a:pt x="86937" y="17264"/>
                    <a:pt x="87193" y="16915"/>
                  </a:cubicBezTo>
                  <a:cubicBezTo>
                    <a:pt x="86565" y="16380"/>
                    <a:pt x="86030" y="16170"/>
                    <a:pt x="84960" y="16054"/>
                  </a:cubicBezTo>
                  <a:cubicBezTo>
                    <a:pt x="84844" y="15798"/>
                    <a:pt x="84634" y="15612"/>
                    <a:pt x="84355" y="15589"/>
                  </a:cubicBezTo>
                  <a:close/>
                  <a:moveTo>
                    <a:pt x="12586" y="15690"/>
                  </a:moveTo>
                  <a:cubicBezTo>
                    <a:pt x="12567" y="15690"/>
                    <a:pt x="12544" y="15695"/>
                    <a:pt x="12516" y="15705"/>
                  </a:cubicBezTo>
                  <a:cubicBezTo>
                    <a:pt x="12353" y="15822"/>
                    <a:pt x="12191" y="15938"/>
                    <a:pt x="12051" y="16077"/>
                  </a:cubicBezTo>
                  <a:lnTo>
                    <a:pt x="11423" y="16659"/>
                  </a:lnTo>
                  <a:cubicBezTo>
                    <a:pt x="11423" y="16729"/>
                    <a:pt x="11446" y="16752"/>
                    <a:pt x="11469" y="16775"/>
                  </a:cubicBezTo>
                  <a:cubicBezTo>
                    <a:pt x="11307" y="16938"/>
                    <a:pt x="11190" y="17054"/>
                    <a:pt x="11004" y="17241"/>
                  </a:cubicBezTo>
                  <a:cubicBezTo>
                    <a:pt x="10967" y="17057"/>
                    <a:pt x="10905" y="16996"/>
                    <a:pt x="10824" y="16996"/>
                  </a:cubicBezTo>
                  <a:cubicBezTo>
                    <a:pt x="10750" y="16996"/>
                    <a:pt x="10661" y="17046"/>
                    <a:pt x="10562" y="17101"/>
                  </a:cubicBezTo>
                  <a:lnTo>
                    <a:pt x="10539" y="17101"/>
                  </a:lnTo>
                  <a:lnTo>
                    <a:pt x="10539" y="17380"/>
                  </a:lnTo>
                  <a:cubicBezTo>
                    <a:pt x="10539" y="17466"/>
                    <a:pt x="10564" y="17514"/>
                    <a:pt x="10606" y="17514"/>
                  </a:cubicBezTo>
                  <a:cubicBezTo>
                    <a:pt x="10621" y="17514"/>
                    <a:pt x="10637" y="17509"/>
                    <a:pt x="10655" y="17497"/>
                  </a:cubicBezTo>
                  <a:lnTo>
                    <a:pt x="10655" y="17497"/>
                  </a:lnTo>
                  <a:cubicBezTo>
                    <a:pt x="10516" y="17590"/>
                    <a:pt x="10515" y="17613"/>
                    <a:pt x="10236" y="18194"/>
                  </a:cubicBezTo>
                  <a:lnTo>
                    <a:pt x="10376" y="18125"/>
                  </a:lnTo>
                  <a:cubicBezTo>
                    <a:pt x="10609" y="17962"/>
                    <a:pt x="10818" y="17752"/>
                    <a:pt x="10934" y="17496"/>
                  </a:cubicBezTo>
                  <a:cubicBezTo>
                    <a:pt x="11027" y="17520"/>
                    <a:pt x="11120" y="17543"/>
                    <a:pt x="11213" y="17566"/>
                  </a:cubicBezTo>
                  <a:lnTo>
                    <a:pt x="11167" y="17659"/>
                  </a:lnTo>
                  <a:lnTo>
                    <a:pt x="11004" y="18032"/>
                  </a:lnTo>
                  <a:lnTo>
                    <a:pt x="11004" y="18032"/>
                  </a:lnTo>
                  <a:lnTo>
                    <a:pt x="11120" y="17962"/>
                  </a:lnTo>
                  <a:cubicBezTo>
                    <a:pt x="11213" y="17915"/>
                    <a:pt x="11260" y="17845"/>
                    <a:pt x="11376" y="17566"/>
                  </a:cubicBezTo>
                  <a:cubicBezTo>
                    <a:pt x="11415" y="17571"/>
                    <a:pt x="11452" y="17572"/>
                    <a:pt x="11489" y="17572"/>
                  </a:cubicBezTo>
                  <a:cubicBezTo>
                    <a:pt x="11655" y="17572"/>
                    <a:pt x="11810" y="17534"/>
                    <a:pt x="11981" y="17496"/>
                  </a:cubicBezTo>
                  <a:lnTo>
                    <a:pt x="11981" y="17496"/>
                  </a:lnTo>
                  <a:cubicBezTo>
                    <a:pt x="11865" y="17636"/>
                    <a:pt x="11772" y="17822"/>
                    <a:pt x="11702" y="17985"/>
                  </a:cubicBezTo>
                  <a:lnTo>
                    <a:pt x="11842" y="17938"/>
                  </a:lnTo>
                  <a:cubicBezTo>
                    <a:pt x="11958" y="17869"/>
                    <a:pt x="11958" y="17845"/>
                    <a:pt x="12167" y="17403"/>
                  </a:cubicBezTo>
                  <a:lnTo>
                    <a:pt x="12191" y="17403"/>
                  </a:lnTo>
                  <a:cubicBezTo>
                    <a:pt x="12330" y="17334"/>
                    <a:pt x="12470" y="17264"/>
                    <a:pt x="12609" y="17171"/>
                  </a:cubicBezTo>
                  <a:lnTo>
                    <a:pt x="12609" y="17171"/>
                  </a:lnTo>
                  <a:lnTo>
                    <a:pt x="12493" y="17403"/>
                  </a:lnTo>
                  <a:lnTo>
                    <a:pt x="12493" y="17403"/>
                  </a:lnTo>
                  <a:lnTo>
                    <a:pt x="12586" y="17357"/>
                  </a:lnTo>
                  <a:cubicBezTo>
                    <a:pt x="12679" y="17310"/>
                    <a:pt x="12679" y="17310"/>
                    <a:pt x="12795" y="17054"/>
                  </a:cubicBezTo>
                  <a:cubicBezTo>
                    <a:pt x="13144" y="16775"/>
                    <a:pt x="13447" y="16473"/>
                    <a:pt x="13679" y="16124"/>
                  </a:cubicBezTo>
                  <a:cubicBezTo>
                    <a:pt x="13566" y="15908"/>
                    <a:pt x="13396" y="15842"/>
                    <a:pt x="13217" y="15842"/>
                  </a:cubicBezTo>
                  <a:cubicBezTo>
                    <a:pt x="13030" y="15842"/>
                    <a:pt x="12834" y="15914"/>
                    <a:pt x="12679" y="15961"/>
                  </a:cubicBezTo>
                  <a:cubicBezTo>
                    <a:pt x="12679" y="15842"/>
                    <a:pt x="12696" y="15690"/>
                    <a:pt x="12586" y="15690"/>
                  </a:cubicBezTo>
                  <a:close/>
                  <a:moveTo>
                    <a:pt x="39167" y="13347"/>
                  </a:moveTo>
                  <a:cubicBezTo>
                    <a:pt x="39093" y="13347"/>
                    <a:pt x="39012" y="13357"/>
                    <a:pt x="38921" y="13379"/>
                  </a:cubicBezTo>
                  <a:cubicBezTo>
                    <a:pt x="38758" y="13425"/>
                    <a:pt x="38758" y="13425"/>
                    <a:pt x="37734" y="14007"/>
                  </a:cubicBezTo>
                  <a:lnTo>
                    <a:pt x="36385" y="14775"/>
                  </a:lnTo>
                  <a:lnTo>
                    <a:pt x="35571" y="15263"/>
                  </a:lnTo>
                  <a:lnTo>
                    <a:pt x="35478" y="15310"/>
                  </a:lnTo>
                  <a:cubicBezTo>
                    <a:pt x="35594" y="15426"/>
                    <a:pt x="35734" y="15496"/>
                    <a:pt x="35896" y="15519"/>
                  </a:cubicBezTo>
                  <a:cubicBezTo>
                    <a:pt x="35315" y="15845"/>
                    <a:pt x="34966" y="16077"/>
                    <a:pt x="34408" y="16450"/>
                  </a:cubicBezTo>
                  <a:cubicBezTo>
                    <a:pt x="34026" y="16116"/>
                    <a:pt x="33693" y="15996"/>
                    <a:pt x="33328" y="15996"/>
                  </a:cubicBezTo>
                  <a:cubicBezTo>
                    <a:pt x="32981" y="15996"/>
                    <a:pt x="32604" y="16104"/>
                    <a:pt x="32128" y="16240"/>
                  </a:cubicBezTo>
                  <a:lnTo>
                    <a:pt x="32523" y="16799"/>
                  </a:lnTo>
                  <a:cubicBezTo>
                    <a:pt x="32643" y="16953"/>
                    <a:pt x="32826" y="17044"/>
                    <a:pt x="33017" y="17044"/>
                  </a:cubicBezTo>
                  <a:cubicBezTo>
                    <a:pt x="33075" y="17044"/>
                    <a:pt x="33135" y="17035"/>
                    <a:pt x="33193" y="17017"/>
                  </a:cubicBezTo>
                  <a:lnTo>
                    <a:pt x="33193" y="17017"/>
                  </a:lnTo>
                  <a:cubicBezTo>
                    <a:pt x="32731" y="17174"/>
                    <a:pt x="32700" y="17263"/>
                    <a:pt x="32221" y="18404"/>
                  </a:cubicBezTo>
                  <a:lnTo>
                    <a:pt x="32849" y="18218"/>
                  </a:lnTo>
                  <a:cubicBezTo>
                    <a:pt x="33523" y="18008"/>
                    <a:pt x="34105" y="17520"/>
                    <a:pt x="34454" y="16892"/>
                  </a:cubicBezTo>
                  <a:cubicBezTo>
                    <a:pt x="34943" y="16961"/>
                    <a:pt x="35268" y="16985"/>
                    <a:pt x="35780" y="17008"/>
                  </a:cubicBezTo>
                  <a:cubicBezTo>
                    <a:pt x="35710" y="17101"/>
                    <a:pt x="35710" y="17101"/>
                    <a:pt x="35361" y="17915"/>
                  </a:cubicBezTo>
                  <a:lnTo>
                    <a:pt x="35827" y="17799"/>
                  </a:lnTo>
                  <a:cubicBezTo>
                    <a:pt x="36199" y="17659"/>
                    <a:pt x="36269" y="17496"/>
                    <a:pt x="36455" y="17008"/>
                  </a:cubicBezTo>
                  <a:cubicBezTo>
                    <a:pt x="36560" y="17011"/>
                    <a:pt x="36665" y="17012"/>
                    <a:pt x="36770" y="17012"/>
                  </a:cubicBezTo>
                  <a:cubicBezTo>
                    <a:pt x="37479" y="17012"/>
                    <a:pt x="38188" y="16946"/>
                    <a:pt x="38897" y="16845"/>
                  </a:cubicBezTo>
                  <a:lnTo>
                    <a:pt x="38897" y="16845"/>
                  </a:lnTo>
                  <a:cubicBezTo>
                    <a:pt x="38781" y="16961"/>
                    <a:pt x="38781" y="16961"/>
                    <a:pt x="38432" y="17822"/>
                  </a:cubicBezTo>
                  <a:lnTo>
                    <a:pt x="38897" y="17706"/>
                  </a:lnTo>
                  <a:cubicBezTo>
                    <a:pt x="39270" y="17590"/>
                    <a:pt x="39293" y="17543"/>
                    <a:pt x="39642" y="16682"/>
                  </a:cubicBezTo>
                  <a:lnTo>
                    <a:pt x="39688" y="16682"/>
                  </a:lnTo>
                  <a:cubicBezTo>
                    <a:pt x="40200" y="16566"/>
                    <a:pt x="40689" y="16426"/>
                    <a:pt x="41177" y="16240"/>
                  </a:cubicBezTo>
                  <a:lnTo>
                    <a:pt x="41177" y="16240"/>
                  </a:lnTo>
                  <a:lnTo>
                    <a:pt x="40991" y="16706"/>
                  </a:lnTo>
                  <a:lnTo>
                    <a:pt x="41317" y="16612"/>
                  </a:lnTo>
                  <a:cubicBezTo>
                    <a:pt x="41550" y="16519"/>
                    <a:pt x="41550" y="16519"/>
                    <a:pt x="41782" y="16008"/>
                  </a:cubicBezTo>
                  <a:cubicBezTo>
                    <a:pt x="42945" y="15449"/>
                    <a:pt x="43527" y="15031"/>
                    <a:pt x="44132" y="14263"/>
                  </a:cubicBezTo>
                  <a:cubicBezTo>
                    <a:pt x="43434" y="13864"/>
                    <a:pt x="42779" y="13683"/>
                    <a:pt x="41906" y="13683"/>
                  </a:cubicBezTo>
                  <a:cubicBezTo>
                    <a:pt x="41354" y="13683"/>
                    <a:pt x="40714" y="13755"/>
                    <a:pt x="39921" y="13891"/>
                  </a:cubicBezTo>
                  <a:cubicBezTo>
                    <a:pt x="39744" y="13635"/>
                    <a:pt x="39568" y="13347"/>
                    <a:pt x="39167" y="13347"/>
                  </a:cubicBezTo>
                  <a:close/>
                  <a:moveTo>
                    <a:pt x="67096" y="11492"/>
                  </a:moveTo>
                  <a:cubicBezTo>
                    <a:pt x="67057" y="11492"/>
                    <a:pt x="67017" y="11493"/>
                    <a:pt x="66977" y="11494"/>
                  </a:cubicBezTo>
                  <a:cubicBezTo>
                    <a:pt x="66698" y="11518"/>
                    <a:pt x="66698" y="11518"/>
                    <a:pt x="64464" y="12472"/>
                  </a:cubicBezTo>
                  <a:lnTo>
                    <a:pt x="63464" y="12914"/>
                  </a:lnTo>
                  <a:lnTo>
                    <a:pt x="60859" y="14077"/>
                  </a:lnTo>
                  <a:lnTo>
                    <a:pt x="60672" y="14170"/>
                  </a:lnTo>
                  <a:cubicBezTo>
                    <a:pt x="60928" y="14379"/>
                    <a:pt x="61231" y="14542"/>
                    <a:pt x="61556" y="14635"/>
                  </a:cubicBezTo>
                  <a:cubicBezTo>
                    <a:pt x="60463" y="15124"/>
                    <a:pt x="59765" y="15473"/>
                    <a:pt x="58765" y="16031"/>
                  </a:cubicBezTo>
                  <a:cubicBezTo>
                    <a:pt x="57744" y="15195"/>
                    <a:pt x="56914" y="14937"/>
                    <a:pt x="55978" y="14937"/>
                  </a:cubicBezTo>
                  <a:cubicBezTo>
                    <a:pt x="55379" y="14937"/>
                    <a:pt x="54736" y="15043"/>
                    <a:pt x="53972" y="15170"/>
                  </a:cubicBezTo>
                  <a:lnTo>
                    <a:pt x="54112" y="15310"/>
                  </a:lnTo>
                  <a:lnTo>
                    <a:pt x="54950" y="16287"/>
                  </a:lnTo>
                  <a:cubicBezTo>
                    <a:pt x="55263" y="16639"/>
                    <a:pt x="55725" y="16844"/>
                    <a:pt x="56197" y="16844"/>
                  </a:cubicBezTo>
                  <a:cubicBezTo>
                    <a:pt x="56285" y="16844"/>
                    <a:pt x="56374" y="16837"/>
                    <a:pt x="56462" y="16822"/>
                  </a:cubicBezTo>
                  <a:lnTo>
                    <a:pt x="56462" y="16822"/>
                  </a:lnTo>
                  <a:cubicBezTo>
                    <a:pt x="55508" y="17031"/>
                    <a:pt x="55485" y="17148"/>
                    <a:pt x="54740" y="19218"/>
                  </a:cubicBezTo>
                  <a:lnTo>
                    <a:pt x="55950" y="19009"/>
                  </a:lnTo>
                  <a:cubicBezTo>
                    <a:pt x="57229" y="18823"/>
                    <a:pt x="58323" y="18032"/>
                    <a:pt x="58951" y="16892"/>
                  </a:cubicBezTo>
                  <a:cubicBezTo>
                    <a:pt x="59974" y="17101"/>
                    <a:pt x="60649" y="17241"/>
                    <a:pt x="61673" y="17403"/>
                  </a:cubicBezTo>
                  <a:cubicBezTo>
                    <a:pt x="61533" y="17590"/>
                    <a:pt x="61440" y="17799"/>
                    <a:pt x="61394" y="18032"/>
                  </a:cubicBezTo>
                  <a:lnTo>
                    <a:pt x="61045" y="19032"/>
                  </a:lnTo>
                  <a:lnTo>
                    <a:pt x="61952" y="18916"/>
                  </a:lnTo>
                  <a:cubicBezTo>
                    <a:pt x="62650" y="18776"/>
                    <a:pt x="62743" y="18474"/>
                    <a:pt x="63045" y="17613"/>
                  </a:cubicBezTo>
                  <a:cubicBezTo>
                    <a:pt x="64627" y="17822"/>
                    <a:pt x="66209" y="17938"/>
                    <a:pt x="67814" y="17938"/>
                  </a:cubicBezTo>
                  <a:cubicBezTo>
                    <a:pt x="67582" y="18148"/>
                    <a:pt x="67582" y="18148"/>
                    <a:pt x="67210" y="19311"/>
                  </a:cubicBezTo>
                  <a:lnTo>
                    <a:pt x="67093" y="19683"/>
                  </a:lnTo>
                  <a:lnTo>
                    <a:pt x="67931" y="19613"/>
                  </a:lnTo>
                  <a:lnTo>
                    <a:pt x="68001" y="19613"/>
                  </a:lnTo>
                  <a:cubicBezTo>
                    <a:pt x="68675" y="19474"/>
                    <a:pt x="68698" y="19404"/>
                    <a:pt x="69187" y="17892"/>
                  </a:cubicBezTo>
                  <a:lnTo>
                    <a:pt x="69327" y="17892"/>
                  </a:lnTo>
                  <a:cubicBezTo>
                    <a:pt x="70234" y="17799"/>
                    <a:pt x="71141" y="17683"/>
                    <a:pt x="72048" y="17496"/>
                  </a:cubicBezTo>
                  <a:lnTo>
                    <a:pt x="72048" y="17496"/>
                  </a:lnTo>
                  <a:lnTo>
                    <a:pt x="71909" y="17915"/>
                  </a:lnTo>
                  <a:lnTo>
                    <a:pt x="71793" y="18287"/>
                  </a:lnTo>
                  <a:lnTo>
                    <a:pt x="71793" y="18287"/>
                  </a:lnTo>
                  <a:lnTo>
                    <a:pt x="72397" y="18264"/>
                  </a:lnTo>
                  <a:cubicBezTo>
                    <a:pt x="72839" y="18171"/>
                    <a:pt x="72863" y="18125"/>
                    <a:pt x="73142" y="17241"/>
                  </a:cubicBezTo>
                  <a:cubicBezTo>
                    <a:pt x="75236" y="16566"/>
                    <a:pt x="76213" y="15961"/>
                    <a:pt x="77143" y="14751"/>
                  </a:cubicBezTo>
                  <a:cubicBezTo>
                    <a:pt x="74893" y="13022"/>
                    <a:pt x="72271" y="12692"/>
                    <a:pt x="69909" y="12692"/>
                  </a:cubicBezTo>
                  <a:cubicBezTo>
                    <a:pt x="69634" y="12692"/>
                    <a:pt x="69362" y="12697"/>
                    <a:pt x="69094" y="12704"/>
                  </a:cubicBezTo>
                  <a:cubicBezTo>
                    <a:pt x="68689" y="12142"/>
                    <a:pt x="68240" y="11492"/>
                    <a:pt x="67096" y="11492"/>
                  </a:cubicBezTo>
                  <a:close/>
                  <a:moveTo>
                    <a:pt x="19529" y="15580"/>
                  </a:moveTo>
                  <a:cubicBezTo>
                    <a:pt x="19483" y="15580"/>
                    <a:pt x="19429" y="15594"/>
                    <a:pt x="19356" y="15612"/>
                  </a:cubicBezTo>
                  <a:cubicBezTo>
                    <a:pt x="19239" y="15659"/>
                    <a:pt x="19239" y="15659"/>
                    <a:pt x="18425" y="16287"/>
                  </a:cubicBezTo>
                  <a:lnTo>
                    <a:pt x="16680" y="17636"/>
                  </a:lnTo>
                  <a:cubicBezTo>
                    <a:pt x="16704" y="17729"/>
                    <a:pt x="16797" y="17799"/>
                    <a:pt x="16913" y="17822"/>
                  </a:cubicBezTo>
                  <a:cubicBezTo>
                    <a:pt x="16471" y="18148"/>
                    <a:pt x="16192" y="18381"/>
                    <a:pt x="15773" y="18776"/>
                  </a:cubicBezTo>
                  <a:cubicBezTo>
                    <a:pt x="15582" y="18454"/>
                    <a:pt x="15392" y="18334"/>
                    <a:pt x="15163" y="18334"/>
                  </a:cubicBezTo>
                  <a:cubicBezTo>
                    <a:pt x="14946" y="18334"/>
                    <a:pt x="14695" y="18442"/>
                    <a:pt x="14377" y="18590"/>
                  </a:cubicBezTo>
                  <a:lnTo>
                    <a:pt x="14517" y="19125"/>
                  </a:lnTo>
                  <a:cubicBezTo>
                    <a:pt x="14570" y="19301"/>
                    <a:pt x="14649" y="19383"/>
                    <a:pt x="14775" y="19383"/>
                  </a:cubicBezTo>
                  <a:cubicBezTo>
                    <a:pt x="14815" y="19383"/>
                    <a:pt x="14861" y="19375"/>
                    <a:pt x="14912" y="19358"/>
                  </a:cubicBezTo>
                  <a:lnTo>
                    <a:pt x="14912" y="19358"/>
                  </a:lnTo>
                  <a:cubicBezTo>
                    <a:pt x="14587" y="19520"/>
                    <a:pt x="14540" y="19590"/>
                    <a:pt x="14052" y="20730"/>
                  </a:cubicBezTo>
                  <a:lnTo>
                    <a:pt x="14470" y="20544"/>
                  </a:lnTo>
                  <a:cubicBezTo>
                    <a:pt x="14959" y="20288"/>
                    <a:pt x="15308" y="19939"/>
                    <a:pt x="15703" y="19241"/>
                  </a:cubicBezTo>
                  <a:cubicBezTo>
                    <a:pt x="15983" y="19288"/>
                    <a:pt x="16262" y="19311"/>
                    <a:pt x="16564" y="19311"/>
                  </a:cubicBezTo>
                  <a:cubicBezTo>
                    <a:pt x="16401" y="19613"/>
                    <a:pt x="16262" y="19916"/>
                    <a:pt x="16122" y="20242"/>
                  </a:cubicBezTo>
                  <a:lnTo>
                    <a:pt x="16471" y="20125"/>
                  </a:lnTo>
                  <a:cubicBezTo>
                    <a:pt x="16727" y="19986"/>
                    <a:pt x="16797" y="19823"/>
                    <a:pt x="17029" y="19334"/>
                  </a:cubicBezTo>
                  <a:cubicBezTo>
                    <a:pt x="17588" y="19311"/>
                    <a:pt x="18169" y="19218"/>
                    <a:pt x="18728" y="19078"/>
                  </a:cubicBezTo>
                  <a:lnTo>
                    <a:pt x="18728" y="19078"/>
                  </a:lnTo>
                  <a:cubicBezTo>
                    <a:pt x="18611" y="19218"/>
                    <a:pt x="18611" y="19218"/>
                    <a:pt x="18239" y="20079"/>
                  </a:cubicBezTo>
                  <a:lnTo>
                    <a:pt x="18588" y="19939"/>
                  </a:lnTo>
                  <a:cubicBezTo>
                    <a:pt x="18867" y="19800"/>
                    <a:pt x="18891" y="19776"/>
                    <a:pt x="19286" y="18916"/>
                  </a:cubicBezTo>
                  <a:lnTo>
                    <a:pt x="19333" y="18892"/>
                  </a:lnTo>
                  <a:cubicBezTo>
                    <a:pt x="19728" y="18729"/>
                    <a:pt x="20100" y="18567"/>
                    <a:pt x="20496" y="18381"/>
                  </a:cubicBezTo>
                  <a:lnTo>
                    <a:pt x="20496" y="18381"/>
                  </a:lnTo>
                  <a:lnTo>
                    <a:pt x="20379" y="18613"/>
                  </a:lnTo>
                  <a:lnTo>
                    <a:pt x="20286" y="18823"/>
                  </a:lnTo>
                  <a:lnTo>
                    <a:pt x="20286" y="18823"/>
                  </a:lnTo>
                  <a:lnTo>
                    <a:pt x="20519" y="18729"/>
                  </a:lnTo>
                  <a:cubicBezTo>
                    <a:pt x="20728" y="18636"/>
                    <a:pt x="20728" y="18636"/>
                    <a:pt x="20961" y="18101"/>
                  </a:cubicBezTo>
                  <a:cubicBezTo>
                    <a:pt x="21799" y="17613"/>
                    <a:pt x="22496" y="16985"/>
                    <a:pt x="23055" y="16217"/>
                  </a:cubicBezTo>
                  <a:cubicBezTo>
                    <a:pt x="22657" y="15919"/>
                    <a:pt x="22259" y="15773"/>
                    <a:pt x="21738" y="15773"/>
                  </a:cubicBezTo>
                  <a:cubicBezTo>
                    <a:pt x="21283" y="15773"/>
                    <a:pt x="20733" y="15884"/>
                    <a:pt x="20007" y="16101"/>
                  </a:cubicBezTo>
                  <a:cubicBezTo>
                    <a:pt x="19732" y="15688"/>
                    <a:pt x="19660" y="15580"/>
                    <a:pt x="19529" y="15580"/>
                  </a:cubicBezTo>
                  <a:close/>
                  <a:moveTo>
                    <a:pt x="27586" y="16785"/>
                  </a:moveTo>
                  <a:cubicBezTo>
                    <a:pt x="27507" y="16785"/>
                    <a:pt x="27417" y="16797"/>
                    <a:pt x="27312" y="16822"/>
                  </a:cubicBezTo>
                  <a:cubicBezTo>
                    <a:pt x="27079" y="16915"/>
                    <a:pt x="26847" y="17054"/>
                    <a:pt x="26614" y="17241"/>
                  </a:cubicBezTo>
                  <a:lnTo>
                    <a:pt x="24102" y="18916"/>
                  </a:lnTo>
                  <a:cubicBezTo>
                    <a:pt x="24195" y="19032"/>
                    <a:pt x="24288" y="19078"/>
                    <a:pt x="24427" y="19102"/>
                  </a:cubicBezTo>
                  <a:cubicBezTo>
                    <a:pt x="24009" y="19497"/>
                    <a:pt x="23520" y="19776"/>
                    <a:pt x="23078" y="20125"/>
                  </a:cubicBezTo>
                  <a:cubicBezTo>
                    <a:pt x="22783" y="19819"/>
                    <a:pt x="22521" y="19706"/>
                    <a:pt x="22231" y="19706"/>
                  </a:cubicBezTo>
                  <a:cubicBezTo>
                    <a:pt x="21925" y="19706"/>
                    <a:pt x="21588" y="19831"/>
                    <a:pt x="21147" y="19986"/>
                  </a:cubicBezTo>
                  <a:lnTo>
                    <a:pt x="21426" y="20544"/>
                  </a:lnTo>
                  <a:cubicBezTo>
                    <a:pt x="21512" y="20698"/>
                    <a:pt x="21674" y="20789"/>
                    <a:pt x="21836" y="20789"/>
                  </a:cubicBezTo>
                  <a:cubicBezTo>
                    <a:pt x="21895" y="20789"/>
                    <a:pt x="21953" y="20778"/>
                    <a:pt x="22008" y="20753"/>
                  </a:cubicBezTo>
                  <a:lnTo>
                    <a:pt x="22008" y="20753"/>
                  </a:lnTo>
                  <a:cubicBezTo>
                    <a:pt x="21589" y="20940"/>
                    <a:pt x="21566" y="21009"/>
                    <a:pt x="21077" y="22172"/>
                  </a:cubicBezTo>
                  <a:lnTo>
                    <a:pt x="21589" y="21986"/>
                  </a:lnTo>
                  <a:cubicBezTo>
                    <a:pt x="22241" y="21730"/>
                    <a:pt x="22776" y="21219"/>
                    <a:pt x="23078" y="20614"/>
                  </a:cubicBezTo>
                  <a:cubicBezTo>
                    <a:pt x="23497" y="20637"/>
                    <a:pt x="23776" y="20660"/>
                    <a:pt x="24241" y="20660"/>
                  </a:cubicBezTo>
                  <a:cubicBezTo>
                    <a:pt x="24078" y="20963"/>
                    <a:pt x="23939" y="21288"/>
                    <a:pt x="23822" y="21614"/>
                  </a:cubicBezTo>
                  <a:lnTo>
                    <a:pt x="24241" y="21475"/>
                  </a:lnTo>
                  <a:cubicBezTo>
                    <a:pt x="24567" y="21335"/>
                    <a:pt x="24637" y="21172"/>
                    <a:pt x="24846" y="20660"/>
                  </a:cubicBezTo>
                  <a:cubicBezTo>
                    <a:pt x="25591" y="20637"/>
                    <a:pt x="26335" y="20544"/>
                    <a:pt x="27056" y="20358"/>
                  </a:cubicBezTo>
                  <a:lnTo>
                    <a:pt x="27056" y="20358"/>
                  </a:lnTo>
                  <a:cubicBezTo>
                    <a:pt x="26917" y="20521"/>
                    <a:pt x="26917" y="20521"/>
                    <a:pt x="26730" y="20940"/>
                  </a:cubicBezTo>
                  <a:lnTo>
                    <a:pt x="26568" y="21382"/>
                  </a:lnTo>
                  <a:lnTo>
                    <a:pt x="26986" y="21242"/>
                  </a:lnTo>
                  <a:cubicBezTo>
                    <a:pt x="27335" y="21126"/>
                    <a:pt x="27359" y="21056"/>
                    <a:pt x="27731" y="20172"/>
                  </a:cubicBezTo>
                  <a:lnTo>
                    <a:pt x="27777" y="20149"/>
                  </a:lnTo>
                  <a:cubicBezTo>
                    <a:pt x="28243" y="20009"/>
                    <a:pt x="28708" y="19846"/>
                    <a:pt x="29150" y="19637"/>
                  </a:cubicBezTo>
                  <a:lnTo>
                    <a:pt x="29150" y="19637"/>
                  </a:lnTo>
                  <a:cubicBezTo>
                    <a:pt x="29127" y="19730"/>
                    <a:pt x="29080" y="19823"/>
                    <a:pt x="29034" y="19916"/>
                  </a:cubicBezTo>
                  <a:lnTo>
                    <a:pt x="28964" y="20125"/>
                  </a:lnTo>
                  <a:lnTo>
                    <a:pt x="29243" y="20032"/>
                  </a:lnTo>
                  <a:cubicBezTo>
                    <a:pt x="29476" y="19916"/>
                    <a:pt x="29522" y="19846"/>
                    <a:pt x="29662" y="19520"/>
                  </a:cubicBezTo>
                  <a:lnTo>
                    <a:pt x="29708" y="19381"/>
                  </a:lnTo>
                  <a:cubicBezTo>
                    <a:pt x="30616" y="18939"/>
                    <a:pt x="31406" y="18287"/>
                    <a:pt x="32011" y="17496"/>
                  </a:cubicBezTo>
                  <a:cubicBezTo>
                    <a:pt x="31457" y="17161"/>
                    <a:pt x="30923" y="16997"/>
                    <a:pt x="30237" y="16997"/>
                  </a:cubicBezTo>
                  <a:cubicBezTo>
                    <a:pt x="29686" y="16997"/>
                    <a:pt x="29036" y="17103"/>
                    <a:pt x="28196" y="17310"/>
                  </a:cubicBezTo>
                  <a:cubicBezTo>
                    <a:pt x="28063" y="17024"/>
                    <a:pt x="27945" y="16785"/>
                    <a:pt x="27586" y="16785"/>
                  </a:cubicBezTo>
                  <a:close/>
                  <a:moveTo>
                    <a:pt x="7846" y="17811"/>
                  </a:moveTo>
                  <a:cubicBezTo>
                    <a:pt x="7832" y="17811"/>
                    <a:pt x="7814" y="17814"/>
                    <a:pt x="7794" y="17822"/>
                  </a:cubicBezTo>
                  <a:cubicBezTo>
                    <a:pt x="7724" y="17869"/>
                    <a:pt x="7724" y="17869"/>
                    <a:pt x="6351" y="19544"/>
                  </a:cubicBezTo>
                  <a:cubicBezTo>
                    <a:pt x="6351" y="19613"/>
                    <a:pt x="6398" y="19707"/>
                    <a:pt x="6351" y="19776"/>
                  </a:cubicBezTo>
                  <a:cubicBezTo>
                    <a:pt x="6188" y="20055"/>
                    <a:pt x="5956" y="20335"/>
                    <a:pt x="5770" y="20614"/>
                  </a:cubicBezTo>
                  <a:cubicBezTo>
                    <a:pt x="5810" y="20392"/>
                    <a:pt x="5868" y="20029"/>
                    <a:pt x="5730" y="20029"/>
                  </a:cubicBezTo>
                  <a:cubicBezTo>
                    <a:pt x="5709" y="20029"/>
                    <a:pt x="5684" y="20037"/>
                    <a:pt x="5653" y="20055"/>
                  </a:cubicBezTo>
                  <a:cubicBezTo>
                    <a:pt x="5607" y="20102"/>
                    <a:pt x="5560" y="20149"/>
                    <a:pt x="5514" y="20172"/>
                  </a:cubicBezTo>
                  <a:lnTo>
                    <a:pt x="5374" y="20777"/>
                  </a:lnTo>
                  <a:cubicBezTo>
                    <a:pt x="5328" y="20870"/>
                    <a:pt x="5328" y="20963"/>
                    <a:pt x="5328" y="21056"/>
                  </a:cubicBezTo>
                  <a:lnTo>
                    <a:pt x="5351" y="21079"/>
                  </a:lnTo>
                  <a:lnTo>
                    <a:pt x="5374" y="21079"/>
                  </a:lnTo>
                  <a:cubicBezTo>
                    <a:pt x="5258" y="21195"/>
                    <a:pt x="5211" y="21288"/>
                    <a:pt x="4769" y="22359"/>
                  </a:cubicBezTo>
                  <a:lnTo>
                    <a:pt x="4909" y="22266"/>
                  </a:lnTo>
                  <a:cubicBezTo>
                    <a:pt x="5118" y="22079"/>
                    <a:pt x="5304" y="21777"/>
                    <a:pt x="5630" y="21102"/>
                  </a:cubicBezTo>
                  <a:cubicBezTo>
                    <a:pt x="5677" y="21172"/>
                    <a:pt x="5746" y="21242"/>
                    <a:pt x="5839" y="21312"/>
                  </a:cubicBezTo>
                  <a:cubicBezTo>
                    <a:pt x="5793" y="21405"/>
                    <a:pt x="5793" y="21405"/>
                    <a:pt x="5467" y="22172"/>
                  </a:cubicBezTo>
                  <a:lnTo>
                    <a:pt x="5584" y="22079"/>
                  </a:lnTo>
                  <a:cubicBezTo>
                    <a:pt x="5700" y="21986"/>
                    <a:pt x="5770" y="21847"/>
                    <a:pt x="5979" y="21358"/>
                  </a:cubicBezTo>
                  <a:cubicBezTo>
                    <a:pt x="6056" y="21378"/>
                    <a:pt x="6141" y="21389"/>
                    <a:pt x="6229" y="21389"/>
                  </a:cubicBezTo>
                  <a:cubicBezTo>
                    <a:pt x="6354" y="21389"/>
                    <a:pt x="6485" y="21366"/>
                    <a:pt x="6607" y="21312"/>
                  </a:cubicBezTo>
                  <a:lnTo>
                    <a:pt x="6607" y="21312"/>
                  </a:lnTo>
                  <a:cubicBezTo>
                    <a:pt x="6444" y="21614"/>
                    <a:pt x="6282" y="21940"/>
                    <a:pt x="6165" y="22266"/>
                  </a:cubicBezTo>
                  <a:lnTo>
                    <a:pt x="6328" y="22172"/>
                  </a:lnTo>
                  <a:cubicBezTo>
                    <a:pt x="6468" y="22079"/>
                    <a:pt x="6468" y="22056"/>
                    <a:pt x="6840" y="21195"/>
                  </a:cubicBezTo>
                  <a:lnTo>
                    <a:pt x="6863" y="21195"/>
                  </a:lnTo>
                  <a:cubicBezTo>
                    <a:pt x="7049" y="21079"/>
                    <a:pt x="7235" y="20940"/>
                    <a:pt x="7398" y="20777"/>
                  </a:cubicBezTo>
                  <a:lnTo>
                    <a:pt x="7398" y="20777"/>
                  </a:lnTo>
                  <a:lnTo>
                    <a:pt x="7212" y="21242"/>
                  </a:lnTo>
                  <a:lnTo>
                    <a:pt x="7212" y="21242"/>
                  </a:lnTo>
                  <a:lnTo>
                    <a:pt x="7328" y="21172"/>
                  </a:lnTo>
                  <a:cubicBezTo>
                    <a:pt x="7421" y="21102"/>
                    <a:pt x="7445" y="21033"/>
                    <a:pt x="7654" y="20567"/>
                  </a:cubicBezTo>
                  <a:cubicBezTo>
                    <a:pt x="8166" y="20055"/>
                    <a:pt x="8608" y="19474"/>
                    <a:pt x="8957" y="18846"/>
                  </a:cubicBezTo>
                  <a:cubicBezTo>
                    <a:pt x="8957" y="18846"/>
                    <a:pt x="8910" y="18311"/>
                    <a:pt x="8468" y="18241"/>
                  </a:cubicBezTo>
                  <a:cubicBezTo>
                    <a:pt x="8259" y="18241"/>
                    <a:pt x="8026" y="18287"/>
                    <a:pt x="7840" y="18404"/>
                  </a:cubicBezTo>
                  <a:cubicBezTo>
                    <a:pt x="7902" y="18052"/>
                    <a:pt x="7964" y="17811"/>
                    <a:pt x="7846" y="17811"/>
                  </a:cubicBezTo>
                  <a:close/>
                  <a:moveTo>
                    <a:pt x="46684" y="17282"/>
                  </a:moveTo>
                  <a:cubicBezTo>
                    <a:pt x="46610" y="17282"/>
                    <a:pt x="46534" y="17291"/>
                    <a:pt x="46458" y="17310"/>
                  </a:cubicBezTo>
                  <a:cubicBezTo>
                    <a:pt x="46295" y="17357"/>
                    <a:pt x="46295" y="17357"/>
                    <a:pt x="42876" y="19218"/>
                  </a:cubicBezTo>
                  <a:cubicBezTo>
                    <a:pt x="43015" y="19334"/>
                    <a:pt x="43178" y="19427"/>
                    <a:pt x="43341" y="19451"/>
                  </a:cubicBezTo>
                  <a:cubicBezTo>
                    <a:pt x="42759" y="19776"/>
                    <a:pt x="42387" y="19986"/>
                    <a:pt x="41782" y="20381"/>
                  </a:cubicBezTo>
                  <a:cubicBezTo>
                    <a:pt x="41349" y="19998"/>
                    <a:pt x="40943" y="19871"/>
                    <a:pt x="40507" y="19871"/>
                  </a:cubicBezTo>
                  <a:cubicBezTo>
                    <a:pt x="40123" y="19871"/>
                    <a:pt x="39715" y="19970"/>
                    <a:pt x="39246" y="20079"/>
                  </a:cubicBezTo>
                  <a:lnTo>
                    <a:pt x="39735" y="20684"/>
                  </a:lnTo>
                  <a:cubicBezTo>
                    <a:pt x="39877" y="20862"/>
                    <a:pt x="40088" y="20972"/>
                    <a:pt x="40315" y="20972"/>
                  </a:cubicBezTo>
                  <a:cubicBezTo>
                    <a:pt x="40384" y="20972"/>
                    <a:pt x="40455" y="20961"/>
                    <a:pt x="40526" y="20940"/>
                  </a:cubicBezTo>
                  <a:lnTo>
                    <a:pt x="40526" y="20940"/>
                  </a:lnTo>
                  <a:cubicBezTo>
                    <a:pt x="40014" y="21102"/>
                    <a:pt x="39991" y="21195"/>
                    <a:pt x="39549" y="22382"/>
                  </a:cubicBezTo>
                  <a:lnTo>
                    <a:pt x="40200" y="22219"/>
                  </a:lnTo>
                  <a:cubicBezTo>
                    <a:pt x="40921" y="22033"/>
                    <a:pt x="41526" y="21544"/>
                    <a:pt x="41852" y="20893"/>
                  </a:cubicBezTo>
                  <a:cubicBezTo>
                    <a:pt x="42387" y="20963"/>
                    <a:pt x="42736" y="20986"/>
                    <a:pt x="43318" y="21056"/>
                  </a:cubicBezTo>
                  <a:cubicBezTo>
                    <a:pt x="43225" y="21149"/>
                    <a:pt x="43225" y="21149"/>
                    <a:pt x="42922" y="22010"/>
                  </a:cubicBezTo>
                  <a:lnTo>
                    <a:pt x="43411" y="21893"/>
                  </a:lnTo>
                  <a:cubicBezTo>
                    <a:pt x="43806" y="21777"/>
                    <a:pt x="43853" y="21591"/>
                    <a:pt x="44039" y="21079"/>
                  </a:cubicBezTo>
                  <a:cubicBezTo>
                    <a:pt x="44276" y="21092"/>
                    <a:pt x="44511" y="21097"/>
                    <a:pt x="44745" y="21097"/>
                  </a:cubicBezTo>
                  <a:cubicBezTo>
                    <a:pt x="45386" y="21097"/>
                    <a:pt x="46020" y="21054"/>
                    <a:pt x="46668" y="20986"/>
                  </a:cubicBezTo>
                  <a:lnTo>
                    <a:pt x="46668" y="20986"/>
                  </a:lnTo>
                  <a:cubicBezTo>
                    <a:pt x="46528" y="21126"/>
                    <a:pt x="46528" y="21126"/>
                    <a:pt x="46202" y="22010"/>
                  </a:cubicBezTo>
                  <a:lnTo>
                    <a:pt x="46714" y="21893"/>
                  </a:lnTo>
                  <a:cubicBezTo>
                    <a:pt x="47086" y="21800"/>
                    <a:pt x="47110" y="21754"/>
                    <a:pt x="47435" y="20870"/>
                  </a:cubicBezTo>
                  <a:lnTo>
                    <a:pt x="47505" y="20870"/>
                  </a:lnTo>
                  <a:cubicBezTo>
                    <a:pt x="48017" y="20753"/>
                    <a:pt x="48529" y="20614"/>
                    <a:pt x="49040" y="20451"/>
                  </a:cubicBezTo>
                  <a:lnTo>
                    <a:pt x="49040" y="20451"/>
                  </a:lnTo>
                  <a:lnTo>
                    <a:pt x="48878" y="20916"/>
                  </a:lnTo>
                  <a:lnTo>
                    <a:pt x="49203" y="20846"/>
                  </a:lnTo>
                  <a:cubicBezTo>
                    <a:pt x="49482" y="20777"/>
                    <a:pt x="49482" y="20753"/>
                    <a:pt x="49669" y="20218"/>
                  </a:cubicBezTo>
                  <a:cubicBezTo>
                    <a:pt x="51064" y="19637"/>
                    <a:pt x="51646" y="19055"/>
                    <a:pt x="52088" y="18474"/>
                  </a:cubicBezTo>
                  <a:cubicBezTo>
                    <a:pt x="51253" y="17970"/>
                    <a:pt x="50482" y="17743"/>
                    <a:pt x="49393" y="17743"/>
                  </a:cubicBezTo>
                  <a:cubicBezTo>
                    <a:pt x="48873" y="17743"/>
                    <a:pt x="48281" y="17794"/>
                    <a:pt x="47575" y="17892"/>
                  </a:cubicBezTo>
                  <a:cubicBezTo>
                    <a:pt x="47419" y="17522"/>
                    <a:pt x="47068" y="17282"/>
                    <a:pt x="46684" y="17282"/>
                  </a:cubicBezTo>
                  <a:close/>
                  <a:moveTo>
                    <a:pt x="98430" y="19776"/>
                  </a:moveTo>
                  <a:lnTo>
                    <a:pt x="98709" y="20242"/>
                  </a:lnTo>
                  <a:cubicBezTo>
                    <a:pt x="98779" y="20381"/>
                    <a:pt x="98918" y="20498"/>
                    <a:pt x="99081" y="20544"/>
                  </a:cubicBezTo>
                  <a:cubicBezTo>
                    <a:pt x="99052" y="20541"/>
                    <a:pt x="99026" y="20538"/>
                    <a:pt x="99004" y="20538"/>
                  </a:cubicBezTo>
                  <a:cubicBezTo>
                    <a:pt x="98868" y="20538"/>
                    <a:pt x="98849" y="20626"/>
                    <a:pt x="98709" y="21126"/>
                  </a:cubicBezTo>
                  <a:lnTo>
                    <a:pt x="99011" y="21195"/>
                  </a:lnTo>
                  <a:cubicBezTo>
                    <a:pt x="99043" y="21201"/>
                    <a:pt x="99075" y="21203"/>
                    <a:pt x="99107" y="21203"/>
                  </a:cubicBezTo>
                  <a:cubicBezTo>
                    <a:pt x="99357" y="21203"/>
                    <a:pt x="99603" y="21047"/>
                    <a:pt x="99686" y="20800"/>
                  </a:cubicBezTo>
                  <a:cubicBezTo>
                    <a:pt x="100012" y="21009"/>
                    <a:pt x="100128" y="21079"/>
                    <a:pt x="100337" y="21219"/>
                  </a:cubicBezTo>
                  <a:lnTo>
                    <a:pt x="100314" y="21312"/>
                  </a:lnTo>
                  <a:lnTo>
                    <a:pt x="100221" y="21661"/>
                  </a:lnTo>
                  <a:lnTo>
                    <a:pt x="100430" y="21707"/>
                  </a:lnTo>
                  <a:cubicBezTo>
                    <a:pt x="100447" y="21710"/>
                    <a:pt x="100462" y="21711"/>
                    <a:pt x="100476" y="21711"/>
                  </a:cubicBezTo>
                  <a:cubicBezTo>
                    <a:pt x="100598" y="21711"/>
                    <a:pt x="100621" y="21621"/>
                    <a:pt x="100663" y="21475"/>
                  </a:cubicBezTo>
                  <a:lnTo>
                    <a:pt x="100663" y="21405"/>
                  </a:lnTo>
                  <a:cubicBezTo>
                    <a:pt x="101012" y="21614"/>
                    <a:pt x="101384" y="21777"/>
                    <a:pt x="101756" y="21940"/>
                  </a:cubicBezTo>
                  <a:cubicBezTo>
                    <a:pt x="101710" y="21986"/>
                    <a:pt x="101710" y="21986"/>
                    <a:pt x="101617" y="22405"/>
                  </a:cubicBezTo>
                  <a:lnTo>
                    <a:pt x="101826" y="22452"/>
                  </a:lnTo>
                  <a:cubicBezTo>
                    <a:pt x="101848" y="22455"/>
                    <a:pt x="101867" y="22458"/>
                    <a:pt x="101883" y="22458"/>
                  </a:cubicBezTo>
                  <a:cubicBezTo>
                    <a:pt x="101969" y="22458"/>
                    <a:pt x="101984" y="22386"/>
                    <a:pt x="102082" y="22033"/>
                  </a:cubicBezTo>
                  <a:lnTo>
                    <a:pt x="102105" y="22033"/>
                  </a:lnTo>
                  <a:cubicBezTo>
                    <a:pt x="102315" y="22079"/>
                    <a:pt x="102524" y="22126"/>
                    <a:pt x="102733" y="22149"/>
                  </a:cubicBezTo>
                  <a:lnTo>
                    <a:pt x="102664" y="22359"/>
                  </a:lnTo>
                  <a:lnTo>
                    <a:pt x="102803" y="22405"/>
                  </a:lnTo>
                  <a:cubicBezTo>
                    <a:pt x="102920" y="22405"/>
                    <a:pt x="102920" y="22405"/>
                    <a:pt x="102966" y="22149"/>
                  </a:cubicBezTo>
                  <a:cubicBezTo>
                    <a:pt x="102988" y="22151"/>
                    <a:pt x="103010" y="22151"/>
                    <a:pt x="103032" y="22151"/>
                  </a:cubicBezTo>
                  <a:cubicBezTo>
                    <a:pt x="103358" y="22151"/>
                    <a:pt x="103676" y="21991"/>
                    <a:pt x="103850" y="21707"/>
                  </a:cubicBezTo>
                  <a:cubicBezTo>
                    <a:pt x="103408" y="21079"/>
                    <a:pt x="102757" y="20614"/>
                    <a:pt x="102012" y="20404"/>
                  </a:cubicBezTo>
                  <a:cubicBezTo>
                    <a:pt x="101919" y="20149"/>
                    <a:pt x="101733" y="19939"/>
                    <a:pt x="101500" y="19823"/>
                  </a:cubicBezTo>
                  <a:cubicBezTo>
                    <a:pt x="101431" y="19823"/>
                    <a:pt x="101431" y="19823"/>
                    <a:pt x="100035" y="20125"/>
                  </a:cubicBezTo>
                  <a:cubicBezTo>
                    <a:pt x="100105" y="20195"/>
                    <a:pt x="100174" y="20288"/>
                    <a:pt x="100268" y="20358"/>
                  </a:cubicBezTo>
                  <a:cubicBezTo>
                    <a:pt x="100035" y="20404"/>
                    <a:pt x="99825" y="20451"/>
                    <a:pt x="99616" y="20521"/>
                  </a:cubicBezTo>
                  <a:cubicBezTo>
                    <a:pt x="99383" y="20102"/>
                    <a:pt x="98918" y="19823"/>
                    <a:pt x="98430" y="19776"/>
                  </a:cubicBezTo>
                  <a:close/>
                  <a:moveTo>
                    <a:pt x="3754" y="22605"/>
                  </a:moveTo>
                  <a:lnTo>
                    <a:pt x="3754" y="22605"/>
                  </a:lnTo>
                  <a:cubicBezTo>
                    <a:pt x="3736" y="22648"/>
                    <a:pt x="3717" y="22690"/>
                    <a:pt x="3699" y="22731"/>
                  </a:cubicBezTo>
                  <a:lnTo>
                    <a:pt x="3676" y="22801"/>
                  </a:lnTo>
                  <a:lnTo>
                    <a:pt x="3746" y="22638"/>
                  </a:lnTo>
                  <a:lnTo>
                    <a:pt x="3754" y="22605"/>
                  </a:lnTo>
                  <a:close/>
                  <a:moveTo>
                    <a:pt x="5444" y="18660"/>
                  </a:moveTo>
                  <a:lnTo>
                    <a:pt x="5444" y="18660"/>
                  </a:lnTo>
                  <a:cubicBezTo>
                    <a:pt x="5397" y="18706"/>
                    <a:pt x="5397" y="18706"/>
                    <a:pt x="4862" y="19893"/>
                  </a:cubicBezTo>
                  <a:lnTo>
                    <a:pt x="4025" y="21893"/>
                  </a:lnTo>
                  <a:cubicBezTo>
                    <a:pt x="3955" y="22103"/>
                    <a:pt x="3862" y="22312"/>
                    <a:pt x="3769" y="22545"/>
                  </a:cubicBezTo>
                  <a:lnTo>
                    <a:pt x="3754" y="22605"/>
                  </a:lnTo>
                  <a:lnTo>
                    <a:pt x="3754" y="22605"/>
                  </a:lnTo>
                  <a:cubicBezTo>
                    <a:pt x="3829" y="22431"/>
                    <a:pt x="3903" y="22243"/>
                    <a:pt x="3978" y="22056"/>
                  </a:cubicBezTo>
                  <a:lnTo>
                    <a:pt x="3978" y="22056"/>
                  </a:lnTo>
                  <a:cubicBezTo>
                    <a:pt x="3932" y="22172"/>
                    <a:pt x="3955" y="22173"/>
                    <a:pt x="3978" y="22196"/>
                  </a:cubicBezTo>
                  <a:lnTo>
                    <a:pt x="4002" y="22196"/>
                  </a:lnTo>
                  <a:cubicBezTo>
                    <a:pt x="3955" y="22335"/>
                    <a:pt x="3955" y="22335"/>
                    <a:pt x="3676" y="23010"/>
                  </a:cubicBezTo>
                  <a:lnTo>
                    <a:pt x="3629" y="23150"/>
                  </a:lnTo>
                  <a:lnTo>
                    <a:pt x="3676" y="23080"/>
                  </a:lnTo>
                  <a:cubicBezTo>
                    <a:pt x="3816" y="22754"/>
                    <a:pt x="3955" y="22428"/>
                    <a:pt x="4048" y="22103"/>
                  </a:cubicBezTo>
                  <a:cubicBezTo>
                    <a:pt x="4118" y="22010"/>
                    <a:pt x="4188" y="21917"/>
                    <a:pt x="4258" y="21824"/>
                  </a:cubicBezTo>
                  <a:lnTo>
                    <a:pt x="4258" y="21824"/>
                  </a:lnTo>
                  <a:lnTo>
                    <a:pt x="4071" y="22266"/>
                  </a:lnTo>
                  <a:lnTo>
                    <a:pt x="4071" y="22266"/>
                  </a:lnTo>
                  <a:lnTo>
                    <a:pt x="4118" y="22219"/>
                  </a:lnTo>
                  <a:cubicBezTo>
                    <a:pt x="4234" y="22033"/>
                    <a:pt x="4304" y="21824"/>
                    <a:pt x="4374" y="21637"/>
                  </a:cubicBezTo>
                  <a:cubicBezTo>
                    <a:pt x="5165" y="20335"/>
                    <a:pt x="5467" y="19520"/>
                    <a:pt x="5304" y="19241"/>
                  </a:cubicBezTo>
                  <a:lnTo>
                    <a:pt x="5304" y="19241"/>
                  </a:lnTo>
                  <a:cubicBezTo>
                    <a:pt x="5258" y="19265"/>
                    <a:pt x="5211" y="19288"/>
                    <a:pt x="5188" y="19311"/>
                  </a:cubicBezTo>
                  <a:cubicBezTo>
                    <a:pt x="5374" y="18823"/>
                    <a:pt x="5397" y="18753"/>
                    <a:pt x="5444" y="18660"/>
                  </a:cubicBezTo>
                  <a:close/>
                  <a:moveTo>
                    <a:pt x="80982" y="20707"/>
                  </a:moveTo>
                  <a:cubicBezTo>
                    <a:pt x="80889" y="20707"/>
                    <a:pt x="80889" y="20707"/>
                    <a:pt x="79051" y="21428"/>
                  </a:cubicBezTo>
                  <a:cubicBezTo>
                    <a:pt x="79121" y="21521"/>
                    <a:pt x="79214" y="21568"/>
                    <a:pt x="79330" y="21614"/>
                  </a:cubicBezTo>
                  <a:cubicBezTo>
                    <a:pt x="79041" y="21725"/>
                    <a:pt x="78815" y="21965"/>
                    <a:pt x="78511" y="21965"/>
                  </a:cubicBezTo>
                  <a:cubicBezTo>
                    <a:pt x="78497" y="21965"/>
                    <a:pt x="78483" y="21964"/>
                    <a:pt x="78469" y="21963"/>
                  </a:cubicBezTo>
                  <a:cubicBezTo>
                    <a:pt x="78101" y="21558"/>
                    <a:pt x="77762" y="21488"/>
                    <a:pt x="77360" y="21488"/>
                  </a:cubicBezTo>
                  <a:cubicBezTo>
                    <a:pt x="77254" y="21488"/>
                    <a:pt x="77143" y="21493"/>
                    <a:pt x="77027" y="21498"/>
                  </a:cubicBezTo>
                  <a:lnTo>
                    <a:pt x="77329" y="21917"/>
                  </a:lnTo>
                  <a:cubicBezTo>
                    <a:pt x="77446" y="22056"/>
                    <a:pt x="77609" y="22149"/>
                    <a:pt x="77795" y="22149"/>
                  </a:cubicBezTo>
                  <a:cubicBezTo>
                    <a:pt x="77515" y="22196"/>
                    <a:pt x="77515" y="22242"/>
                    <a:pt x="77283" y="22894"/>
                  </a:cubicBezTo>
                  <a:lnTo>
                    <a:pt x="77655" y="22894"/>
                  </a:lnTo>
                  <a:cubicBezTo>
                    <a:pt x="78027" y="22870"/>
                    <a:pt x="78376" y="22638"/>
                    <a:pt x="78562" y="22312"/>
                  </a:cubicBezTo>
                  <a:cubicBezTo>
                    <a:pt x="78841" y="22405"/>
                    <a:pt x="79051" y="22475"/>
                    <a:pt x="79377" y="22591"/>
                  </a:cubicBezTo>
                  <a:cubicBezTo>
                    <a:pt x="79377" y="22615"/>
                    <a:pt x="79330" y="22661"/>
                    <a:pt x="79330" y="22684"/>
                  </a:cubicBezTo>
                  <a:lnTo>
                    <a:pt x="79190" y="23103"/>
                  </a:lnTo>
                  <a:lnTo>
                    <a:pt x="79470" y="23103"/>
                  </a:lnTo>
                  <a:cubicBezTo>
                    <a:pt x="79656" y="23080"/>
                    <a:pt x="79679" y="23010"/>
                    <a:pt x="79795" y="22708"/>
                  </a:cubicBezTo>
                  <a:cubicBezTo>
                    <a:pt x="80261" y="22847"/>
                    <a:pt x="80726" y="22917"/>
                    <a:pt x="81214" y="22963"/>
                  </a:cubicBezTo>
                  <a:cubicBezTo>
                    <a:pt x="81145" y="23033"/>
                    <a:pt x="81145" y="23033"/>
                    <a:pt x="81028" y="23405"/>
                  </a:cubicBezTo>
                  <a:lnTo>
                    <a:pt x="80982" y="23522"/>
                  </a:lnTo>
                  <a:lnTo>
                    <a:pt x="81261" y="23522"/>
                  </a:lnTo>
                  <a:cubicBezTo>
                    <a:pt x="81470" y="23499"/>
                    <a:pt x="81470" y="23452"/>
                    <a:pt x="81633" y="22987"/>
                  </a:cubicBezTo>
                  <a:lnTo>
                    <a:pt x="81656" y="22987"/>
                  </a:lnTo>
                  <a:cubicBezTo>
                    <a:pt x="81936" y="22987"/>
                    <a:pt x="82215" y="22963"/>
                    <a:pt x="82471" y="22917"/>
                  </a:cubicBezTo>
                  <a:lnTo>
                    <a:pt x="82471" y="22917"/>
                  </a:lnTo>
                  <a:cubicBezTo>
                    <a:pt x="82447" y="23010"/>
                    <a:pt x="82424" y="23103"/>
                    <a:pt x="82401" y="23173"/>
                  </a:cubicBezTo>
                  <a:lnTo>
                    <a:pt x="82587" y="23173"/>
                  </a:lnTo>
                  <a:cubicBezTo>
                    <a:pt x="82727" y="23173"/>
                    <a:pt x="82727" y="23150"/>
                    <a:pt x="82820" y="22870"/>
                  </a:cubicBezTo>
                  <a:cubicBezTo>
                    <a:pt x="83308" y="22777"/>
                    <a:pt x="83750" y="22521"/>
                    <a:pt x="84053" y="22103"/>
                  </a:cubicBezTo>
                  <a:cubicBezTo>
                    <a:pt x="83727" y="21824"/>
                    <a:pt x="83145" y="21312"/>
                    <a:pt x="81633" y="21242"/>
                  </a:cubicBezTo>
                  <a:cubicBezTo>
                    <a:pt x="81540" y="20940"/>
                    <a:pt x="81284" y="20730"/>
                    <a:pt x="80982" y="20707"/>
                  </a:cubicBezTo>
                  <a:close/>
                  <a:moveTo>
                    <a:pt x="93661" y="19288"/>
                  </a:moveTo>
                  <a:cubicBezTo>
                    <a:pt x="93521" y="19288"/>
                    <a:pt x="93521" y="19288"/>
                    <a:pt x="90613" y="20172"/>
                  </a:cubicBezTo>
                  <a:cubicBezTo>
                    <a:pt x="90729" y="20311"/>
                    <a:pt x="90869" y="20451"/>
                    <a:pt x="91055" y="20544"/>
                  </a:cubicBezTo>
                  <a:cubicBezTo>
                    <a:pt x="90590" y="20684"/>
                    <a:pt x="90148" y="20846"/>
                    <a:pt x="89706" y="21056"/>
                  </a:cubicBezTo>
                  <a:cubicBezTo>
                    <a:pt x="88822" y="20032"/>
                    <a:pt x="88263" y="20009"/>
                    <a:pt x="87240" y="19962"/>
                  </a:cubicBezTo>
                  <a:lnTo>
                    <a:pt x="87240" y="19962"/>
                  </a:lnTo>
                  <a:lnTo>
                    <a:pt x="87775" y="20753"/>
                  </a:lnTo>
                  <a:cubicBezTo>
                    <a:pt x="87938" y="21033"/>
                    <a:pt x="88240" y="21219"/>
                    <a:pt x="88566" y="21242"/>
                  </a:cubicBezTo>
                  <a:cubicBezTo>
                    <a:pt x="88077" y="21242"/>
                    <a:pt x="88054" y="21335"/>
                    <a:pt x="87752" y="22359"/>
                  </a:cubicBezTo>
                  <a:lnTo>
                    <a:pt x="87728" y="22452"/>
                  </a:lnTo>
                  <a:lnTo>
                    <a:pt x="87891" y="22452"/>
                  </a:lnTo>
                  <a:lnTo>
                    <a:pt x="88333" y="22475"/>
                  </a:lnTo>
                  <a:cubicBezTo>
                    <a:pt x="88352" y="22476"/>
                    <a:pt x="88371" y="22476"/>
                    <a:pt x="88390" y="22476"/>
                  </a:cubicBezTo>
                  <a:cubicBezTo>
                    <a:pt x="88974" y="22476"/>
                    <a:pt x="89528" y="22132"/>
                    <a:pt x="89776" y="21591"/>
                  </a:cubicBezTo>
                  <a:cubicBezTo>
                    <a:pt x="90287" y="21824"/>
                    <a:pt x="90613" y="21986"/>
                    <a:pt x="91125" y="22196"/>
                  </a:cubicBezTo>
                  <a:cubicBezTo>
                    <a:pt x="91055" y="22289"/>
                    <a:pt x="91055" y="22289"/>
                    <a:pt x="90846" y="23080"/>
                  </a:cubicBezTo>
                  <a:lnTo>
                    <a:pt x="91288" y="23103"/>
                  </a:lnTo>
                  <a:cubicBezTo>
                    <a:pt x="91613" y="23103"/>
                    <a:pt x="91660" y="22963"/>
                    <a:pt x="91799" y="22475"/>
                  </a:cubicBezTo>
                  <a:cubicBezTo>
                    <a:pt x="92544" y="22777"/>
                    <a:pt x="93288" y="23010"/>
                    <a:pt x="94056" y="23196"/>
                  </a:cubicBezTo>
                  <a:cubicBezTo>
                    <a:pt x="93963" y="23312"/>
                    <a:pt x="93963" y="23312"/>
                    <a:pt x="93800" y="23871"/>
                  </a:cubicBezTo>
                  <a:lnTo>
                    <a:pt x="93707" y="24103"/>
                  </a:lnTo>
                  <a:lnTo>
                    <a:pt x="94149" y="24150"/>
                  </a:lnTo>
                  <a:cubicBezTo>
                    <a:pt x="94452" y="24150"/>
                    <a:pt x="94498" y="24034"/>
                    <a:pt x="94661" y="23499"/>
                  </a:cubicBezTo>
                  <a:lnTo>
                    <a:pt x="94707" y="23312"/>
                  </a:lnTo>
                  <a:lnTo>
                    <a:pt x="94777" y="23312"/>
                  </a:lnTo>
                  <a:cubicBezTo>
                    <a:pt x="95196" y="23359"/>
                    <a:pt x="95615" y="23382"/>
                    <a:pt x="96057" y="23382"/>
                  </a:cubicBezTo>
                  <a:cubicBezTo>
                    <a:pt x="96010" y="23499"/>
                    <a:pt x="95964" y="23661"/>
                    <a:pt x="95917" y="23801"/>
                  </a:cubicBezTo>
                  <a:lnTo>
                    <a:pt x="96220" y="23847"/>
                  </a:lnTo>
                  <a:cubicBezTo>
                    <a:pt x="96429" y="23847"/>
                    <a:pt x="96429" y="23847"/>
                    <a:pt x="96569" y="23336"/>
                  </a:cubicBezTo>
                  <a:cubicBezTo>
                    <a:pt x="97546" y="23173"/>
                    <a:pt x="97988" y="22963"/>
                    <a:pt x="98430" y="22359"/>
                  </a:cubicBezTo>
                  <a:cubicBezTo>
                    <a:pt x="98430" y="22359"/>
                    <a:pt x="97662" y="20870"/>
                    <a:pt x="94684" y="20265"/>
                  </a:cubicBezTo>
                  <a:cubicBezTo>
                    <a:pt x="94521" y="19939"/>
                    <a:pt x="94265" y="19427"/>
                    <a:pt x="93661" y="19288"/>
                  </a:cubicBezTo>
                  <a:close/>
                  <a:moveTo>
                    <a:pt x="103362" y="23452"/>
                  </a:moveTo>
                  <a:lnTo>
                    <a:pt x="103385" y="23522"/>
                  </a:lnTo>
                  <a:lnTo>
                    <a:pt x="103571" y="23917"/>
                  </a:lnTo>
                  <a:cubicBezTo>
                    <a:pt x="103641" y="24080"/>
                    <a:pt x="103757" y="24196"/>
                    <a:pt x="103920" y="24266"/>
                  </a:cubicBezTo>
                  <a:cubicBezTo>
                    <a:pt x="103883" y="24258"/>
                    <a:pt x="103852" y="24253"/>
                    <a:pt x="103826" y="24253"/>
                  </a:cubicBezTo>
                  <a:cubicBezTo>
                    <a:pt x="103706" y="24253"/>
                    <a:pt x="103686" y="24366"/>
                    <a:pt x="103571" y="24825"/>
                  </a:cubicBezTo>
                  <a:lnTo>
                    <a:pt x="103827" y="24894"/>
                  </a:lnTo>
                  <a:cubicBezTo>
                    <a:pt x="103876" y="24912"/>
                    <a:pt x="103928" y="24921"/>
                    <a:pt x="103979" y="24921"/>
                  </a:cubicBezTo>
                  <a:cubicBezTo>
                    <a:pt x="104191" y="24921"/>
                    <a:pt x="104399" y="24775"/>
                    <a:pt x="104455" y="24569"/>
                  </a:cubicBezTo>
                  <a:cubicBezTo>
                    <a:pt x="104688" y="24755"/>
                    <a:pt x="104827" y="24848"/>
                    <a:pt x="105037" y="25011"/>
                  </a:cubicBezTo>
                  <a:lnTo>
                    <a:pt x="104990" y="25104"/>
                  </a:lnTo>
                  <a:lnTo>
                    <a:pt x="104920" y="25453"/>
                  </a:lnTo>
                  <a:lnTo>
                    <a:pt x="105106" y="25499"/>
                  </a:lnTo>
                  <a:cubicBezTo>
                    <a:pt x="105130" y="25507"/>
                    <a:pt x="105150" y="25511"/>
                    <a:pt x="105167" y="25511"/>
                  </a:cubicBezTo>
                  <a:cubicBezTo>
                    <a:pt x="105254" y="25511"/>
                    <a:pt x="105277" y="25414"/>
                    <a:pt x="105316" y="25220"/>
                  </a:cubicBezTo>
                  <a:cubicBezTo>
                    <a:pt x="105641" y="25429"/>
                    <a:pt x="105967" y="25639"/>
                    <a:pt x="106293" y="25802"/>
                  </a:cubicBezTo>
                  <a:cubicBezTo>
                    <a:pt x="106246" y="25848"/>
                    <a:pt x="106246" y="25848"/>
                    <a:pt x="106200" y="26034"/>
                  </a:cubicBezTo>
                  <a:lnTo>
                    <a:pt x="106153" y="26244"/>
                  </a:lnTo>
                  <a:lnTo>
                    <a:pt x="106339" y="26313"/>
                  </a:lnTo>
                  <a:cubicBezTo>
                    <a:pt x="106367" y="26323"/>
                    <a:pt x="106389" y="26328"/>
                    <a:pt x="106407" y="26328"/>
                  </a:cubicBezTo>
                  <a:cubicBezTo>
                    <a:pt x="106483" y="26328"/>
                    <a:pt x="106497" y="26236"/>
                    <a:pt x="106572" y="25918"/>
                  </a:cubicBezTo>
                  <a:lnTo>
                    <a:pt x="106595" y="25918"/>
                  </a:lnTo>
                  <a:cubicBezTo>
                    <a:pt x="106781" y="25988"/>
                    <a:pt x="106968" y="26034"/>
                    <a:pt x="107154" y="26058"/>
                  </a:cubicBezTo>
                  <a:cubicBezTo>
                    <a:pt x="107154" y="26127"/>
                    <a:pt x="107107" y="26220"/>
                    <a:pt x="107107" y="26290"/>
                  </a:cubicBezTo>
                  <a:lnTo>
                    <a:pt x="107223" y="26337"/>
                  </a:lnTo>
                  <a:cubicBezTo>
                    <a:pt x="107316" y="26337"/>
                    <a:pt x="107316" y="26337"/>
                    <a:pt x="107363" y="26104"/>
                  </a:cubicBezTo>
                  <a:cubicBezTo>
                    <a:pt x="107400" y="26109"/>
                    <a:pt x="107437" y="26112"/>
                    <a:pt x="107474" y="26112"/>
                  </a:cubicBezTo>
                  <a:cubicBezTo>
                    <a:pt x="107761" y="26112"/>
                    <a:pt x="108033" y="25956"/>
                    <a:pt x="108177" y="25709"/>
                  </a:cubicBezTo>
                  <a:cubicBezTo>
                    <a:pt x="107805" y="25080"/>
                    <a:pt x="107247" y="24569"/>
                    <a:pt x="106549" y="24289"/>
                  </a:cubicBezTo>
                  <a:cubicBezTo>
                    <a:pt x="106502" y="24034"/>
                    <a:pt x="106339" y="23801"/>
                    <a:pt x="106107" y="23661"/>
                  </a:cubicBezTo>
                  <a:cubicBezTo>
                    <a:pt x="106095" y="23656"/>
                    <a:pt x="106086" y="23651"/>
                    <a:pt x="106060" y="23651"/>
                  </a:cubicBezTo>
                  <a:cubicBezTo>
                    <a:pt x="105982" y="23651"/>
                    <a:pt x="105746" y="23690"/>
                    <a:pt x="104804" y="23847"/>
                  </a:cubicBezTo>
                  <a:cubicBezTo>
                    <a:pt x="104850" y="23941"/>
                    <a:pt x="104920" y="24034"/>
                    <a:pt x="104990" y="24103"/>
                  </a:cubicBezTo>
                  <a:cubicBezTo>
                    <a:pt x="104804" y="24127"/>
                    <a:pt x="104618" y="24173"/>
                    <a:pt x="104408" y="24243"/>
                  </a:cubicBezTo>
                  <a:cubicBezTo>
                    <a:pt x="104222" y="23824"/>
                    <a:pt x="103850" y="23522"/>
                    <a:pt x="103408" y="23452"/>
                  </a:cubicBezTo>
                  <a:close/>
                  <a:moveTo>
                    <a:pt x="16389" y="23691"/>
                  </a:moveTo>
                  <a:cubicBezTo>
                    <a:pt x="16358" y="23691"/>
                    <a:pt x="16323" y="23697"/>
                    <a:pt x="16285" y="23708"/>
                  </a:cubicBezTo>
                  <a:cubicBezTo>
                    <a:pt x="16215" y="23731"/>
                    <a:pt x="16215" y="23731"/>
                    <a:pt x="14889" y="24825"/>
                  </a:cubicBezTo>
                  <a:cubicBezTo>
                    <a:pt x="14912" y="24871"/>
                    <a:pt x="14959" y="24918"/>
                    <a:pt x="15029" y="24941"/>
                  </a:cubicBezTo>
                  <a:cubicBezTo>
                    <a:pt x="14843" y="25127"/>
                    <a:pt x="14633" y="25313"/>
                    <a:pt x="14447" y="25476"/>
                  </a:cubicBezTo>
                  <a:cubicBezTo>
                    <a:pt x="14313" y="25293"/>
                    <a:pt x="14192" y="25225"/>
                    <a:pt x="14054" y="25225"/>
                  </a:cubicBezTo>
                  <a:cubicBezTo>
                    <a:pt x="13928" y="25225"/>
                    <a:pt x="13787" y="25282"/>
                    <a:pt x="13610" y="25360"/>
                  </a:cubicBezTo>
                  <a:lnTo>
                    <a:pt x="13726" y="25685"/>
                  </a:lnTo>
                  <a:cubicBezTo>
                    <a:pt x="13778" y="25772"/>
                    <a:pt x="13817" y="25819"/>
                    <a:pt x="13890" y="25819"/>
                  </a:cubicBezTo>
                  <a:cubicBezTo>
                    <a:pt x="13916" y="25819"/>
                    <a:pt x="13946" y="25814"/>
                    <a:pt x="13982" y="25802"/>
                  </a:cubicBezTo>
                  <a:lnTo>
                    <a:pt x="13982" y="25802"/>
                  </a:lnTo>
                  <a:cubicBezTo>
                    <a:pt x="13796" y="25895"/>
                    <a:pt x="13772" y="25964"/>
                    <a:pt x="13563" y="26593"/>
                  </a:cubicBezTo>
                  <a:lnTo>
                    <a:pt x="13796" y="26500"/>
                  </a:lnTo>
                  <a:cubicBezTo>
                    <a:pt x="14075" y="26337"/>
                    <a:pt x="14308" y="26058"/>
                    <a:pt x="14424" y="25755"/>
                  </a:cubicBezTo>
                  <a:cubicBezTo>
                    <a:pt x="14587" y="25778"/>
                    <a:pt x="14750" y="25802"/>
                    <a:pt x="14912" y="25802"/>
                  </a:cubicBezTo>
                  <a:lnTo>
                    <a:pt x="14866" y="25918"/>
                  </a:lnTo>
                  <a:lnTo>
                    <a:pt x="14726" y="26313"/>
                  </a:lnTo>
                  <a:lnTo>
                    <a:pt x="14889" y="26244"/>
                  </a:lnTo>
                  <a:cubicBezTo>
                    <a:pt x="15029" y="26174"/>
                    <a:pt x="15075" y="26081"/>
                    <a:pt x="15168" y="25802"/>
                  </a:cubicBezTo>
                  <a:cubicBezTo>
                    <a:pt x="15471" y="25802"/>
                    <a:pt x="15773" y="25755"/>
                    <a:pt x="16076" y="25685"/>
                  </a:cubicBezTo>
                  <a:lnTo>
                    <a:pt x="16076" y="25685"/>
                  </a:lnTo>
                  <a:cubicBezTo>
                    <a:pt x="15983" y="25871"/>
                    <a:pt x="15889" y="26058"/>
                    <a:pt x="15843" y="26244"/>
                  </a:cubicBezTo>
                  <a:lnTo>
                    <a:pt x="16029" y="26174"/>
                  </a:lnTo>
                  <a:cubicBezTo>
                    <a:pt x="16169" y="26104"/>
                    <a:pt x="16169" y="26104"/>
                    <a:pt x="16355" y="25592"/>
                  </a:cubicBezTo>
                  <a:lnTo>
                    <a:pt x="16378" y="25592"/>
                  </a:lnTo>
                  <a:cubicBezTo>
                    <a:pt x="16587" y="25499"/>
                    <a:pt x="16774" y="25406"/>
                    <a:pt x="16960" y="25290"/>
                  </a:cubicBezTo>
                  <a:lnTo>
                    <a:pt x="16960" y="25290"/>
                  </a:lnTo>
                  <a:cubicBezTo>
                    <a:pt x="16936" y="25383"/>
                    <a:pt x="16913" y="25476"/>
                    <a:pt x="16867" y="25569"/>
                  </a:cubicBezTo>
                  <a:lnTo>
                    <a:pt x="17006" y="25522"/>
                  </a:lnTo>
                  <a:cubicBezTo>
                    <a:pt x="17099" y="25453"/>
                    <a:pt x="17099" y="25453"/>
                    <a:pt x="17216" y="25150"/>
                  </a:cubicBezTo>
                  <a:cubicBezTo>
                    <a:pt x="17634" y="24894"/>
                    <a:pt x="17960" y="24522"/>
                    <a:pt x="18239" y="24103"/>
                  </a:cubicBezTo>
                  <a:cubicBezTo>
                    <a:pt x="18001" y="23918"/>
                    <a:pt x="17777" y="23823"/>
                    <a:pt x="17478" y="23823"/>
                  </a:cubicBezTo>
                  <a:cubicBezTo>
                    <a:pt x="17253" y="23823"/>
                    <a:pt x="16984" y="23877"/>
                    <a:pt x="16634" y="23987"/>
                  </a:cubicBezTo>
                  <a:lnTo>
                    <a:pt x="16611" y="23894"/>
                  </a:lnTo>
                  <a:cubicBezTo>
                    <a:pt x="16557" y="23752"/>
                    <a:pt x="16490" y="23691"/>
                    <a:pt x="16389" y="23691"/>
                  </a:cubicBezTo>
                  <a:close/>
                  <a:moveTo>
                    <a:pt x="68745" y="23359"/>
                  </a:moveTo>
                  <a:cubicBezTo>
                    <a:pt x="68582" y="23382"/>
                    <a:pt x="68582" y="23382"/>
                    <a:pt x="65139" y="24964"/>
                  </a:cubicBezTo>
                  <a:cubicBezTo>
                    <a:pt x="65279" y="25127"/>
                    <a:pt x="65442" y="25220"/>
                    <a:pt x="65628" y="25290"/>
                  </a:cubicBezTo>
                  <a:cubicBezTo>
                    <a:pt x="65023" y="25569"/>
                    <a:pt x="64651" y="25755"/>
                    <a:pt x="64046" y="26104"/>
                  </a:cubicBezTo>
                  <a:cubicBezTo>
                    <a:pt x="63444" y="25502"/>
                    <a:pt x="62904" y="25341"/>
                    <a:pt x="62303" y="25341"/>
                  </a:cubicBezTo>
                  <a:cubicBezTo>
                    <a:pt x="61997" y="25341"/>
                    <a:pt x="61676" y="25382"/>
                    <a:pt x="61324" y="25429"/>
                  </a:cubicBezTo>
                  <a:lnTo>
                    <a:pt x="61812" y="26058"/>
                  </a:lnTo>
                  <a:lnTo>
                    <a:pt x="61882" y="26151"/>
                  </a:lnTo>
                  <a:cubicBezTo>
                    <a:pt x="62067" y="26377"/>
                    <a:pt x="62344" y="26531"/>
                    <a:pt x="62631" y="26531"/>
                  </a:cubicBezTo>
                  <a:cubicBezTo>
                    <a:pt x="62668" y="26531"/>
                    <a:pt x="62706" y="26528"/>
                    <a:pt x="62743" y="26523"/>
                  </a:cubicBezTo>
                  <a:lnTo>
                    <a:pt x="62743" y="26523"/>
                  </a:lnTo>
                  <a:cubicBezTo>
                    <a:pt x="62231" y="26616"/>
                    <a:pt x="62208" y="26709"/>
                    <a:pt x="61789" y="27919"/>
                  </a:cubicBezTo>
                  <a:lnTo>
                    <a:pt x="62487" y="27826"/>
                  </a:lnTo>
                  <a:cubicBezTo>
                    <a:pt x="63208" y="27733"/>
                    <a:pt x="63836" y="27267"/>
                    <a:pt x="64162" y="26616"/>
                  </a:cubicBezTo>
                  <a:cubicBezTo>
                    <a:pt x="64697" y="26755"/>
                    <a:pt x="65093" y="26848"/>
                    <a:pt x="65674" y="26965"/>
                  </a:cubicBezTo>
                  <a:cubicBezTo>
                    <a:pt x="65604" y="27081"/>
                    <a:pt x="65604" y="27081"/>
                    <a:pt x="65348" y="27895"/>
                  </a:cubicBezTo>
                  <a:lnTo>
                    <a:pt x="65325" y="27942"/>
                  </a:lnTo>
                  <a:lnTo>
                    <a:pt x="65395" y="27942"/>
                  </a:lnTo>
                  <a:lnTo>
                    <a:pt x="65837" y="27895"/>
                  </a:lnTo>
                  <a:cubicBezTo>
                    <a:pt x="66209" y="27802"/>
                    <a:pt x="66256" y="27663"/>
                    <a:pt x="66442" y="27128"/>
                  </a:cubicBezTo>
                  <a:cubicBezTo>
                    <a:pt x="67326" y="27267"/>
                    <a:pt x="68210" y="27360"/>
                    <a:pt x="69094" y="27360"/>
                  </a:cubicBezTo>
                  <a:cubicBezTo>
                    <a:pt x="68978" y="27477"/>
                    <a:pt x="68978" y="27477"/>
                    <a:pt x="68675" y="28384"/>
                  </a:cubicBezTo>
                  <a:lnTo>
                    <a:pt x="68675" y="28384"/>
                  </a:lnTo>
                  <a:lnTo>
                    <a:pt x="69164" y="28337"/>
                  </a:lnTo>
                  <a:cubicBezTo>
                    <a:pt x="69559" y="28268"/>
                    <a:pt x="69582" y="28175"/>
                    <a:pt x="69838" y="27407"/>
                  </a:cubicBezTo>
                  <a:lnTo>
                    <a:pt x="69862" y="27314"/>
                  </a:lnTo>
                  <a:lnTo>
                    <a:pt x="69931" y="27314"/>
                  </a:lnTo>
                  <a:cubicBezTo>
                    <a:pt x="70443" y="27267"/>
                    <a:pt x="70955" y="27197"/>
                    <a:pt x="71467" y="27081"/>
                  </a:cubicBezTo>
                  <a:lnTo>
                    <a:pt x="71467" y="27081"/>
                  </a:lnTo>
                  <a:cubicBezTo>
                    <a:pt x="71420" y="27221"/>
                    <a:pt x="71351" y="27430"/>
                    <a:pt x="71304" y="27570"/>
                  </a:cubicBezTo>
                  <a:lnTo>
                    <a:pt x="71630" y="27546"/>
                  </a:lnTo>
                  <a:cubicBezTo>
                    <a:pt x="71909" y="27477"/>
                    <a:pt x="71909" y="27453"/>
                    <a:pt x="72095" y="26918"/>
                  </a:cubicBezTo>
                  <a:cubicBezTo>
                    <a:pt x="73654" y="26430"/>
                    <a:pt x="74165" y="25732"/>
                    <a:pt x="74421" y="25383"/>
                  </a:cubicBezTo>
                  <a:cubicBezTo>
                    <a:pt x="73254" y="24463"/>
                    <a:pt x="72173" y="24149"/>
                    <a:pt x="70135" y="24149"/>
                  </a:cubicBezTo>
                  <a:cubicBezTo>
                    <a:pt x="70060" y="24149"/>
                    <a:pt x="69985" y="24149"/>
                    <a:pt x="69908" y="24150"/>
                  </a:cubicBezTo>
                  <a:cubicBezTo>
                    <a:pt x="69699" y="23801"/>
                    <a:pt x="69443" y="23359"/>
                    <a:pt x="68745" y="23359"/>
                  </a:cubicBezTo>
                  <a:close/>
                  <a:moveTo>
                    <a:pt x="53548" y="23327"/>
                  </a:moveTo>
                  <a:cubicBezTo>
                    <a:pt x="53499" y="23327"/>
                    <a:pt x="53446" y="23330"/>
                    <a:pt x="53391" y="23336"/>
                  </a:cubicBezTo>
                  <a:cubicBezTo>
                    <a:pt x="53205" y="23382"/>
                    <a:pt x="53205" y="23382"/>
                    <a:pt x="49715" y="25243"/>
                  </a:cubicBezTo>
                  <a:cubicBezTo>
                    <a:pt x="49855" y="25383"/>
                    <a:pt x="50018" y="25476"/>
                    <a:pt x="50204" y="25499"/>
                  </a:cubicBezTo>
                  <a:cubicBezTo>
                    <a:pt x="49599" y="25848"/>
                    <a:pt x="49227" y="26058"/>
                    <a:pt x="48622" y="26453"/>
                  </a:cubicBezTo>
                  <a:cubicBezTo>
                    <a:pt x="48071" y="25983"/>
                    <a:pt x="47637" y="25831"/>
                    <a:pt x="47154" y="25831"/>
                  </a:cubicBezTo>
                  <a:cubicBezTo>
                    <a:pt x="46799" y="25831"/>
                    <a:pt x="46419" y="25913"/>
                    <a:pt x="45946" y="26011"/>
                  </a:cubicBezTo>
                  <a:lnTo>
                    <a:pt x="46481" y="26686"/>
                  </a:lnTo>
                  <a:cubicBezTo>
                    <a:pt x="46646" y="26887"/>
                    <a:pt x="46882" y="26987"/>
                    <a:pt x="47123" y="26987"/>
                  </a:cubicBezTo>
                  <a:cubicBezTo>
                    <a:pt x="47188" y="26987"/>
                    <a:pt x="47254" y="26980"/>
                    <a:pt x="47319" y="26965"/>
                  </a:cubicBezTo>
                  <a:lnTo>
                    <a:pt x="47319" y="26965"/>
                  </a:lnTo>
                  <a:cubicBezTo>
                    <a:pt x="46784" y="27128"/>
                    <a:pt x="46761" y="27197"/>
                    <a:pt x="46365" y="28454"/>
                  </a:cubicBezTo>
                  <a:lnTo>
                    <a:pt x="47040" y="28314"/>
                  </a:lnTo>
                  <a:cubicBezTo>
                    <a:pt x="47784" y="28151"/>
                    <a:pt x="48412" y="27639"/>
                    <a:pt x="48715" y="26965"/>
                  </a:cubicBezTo>
                  <a:cubicBezTo>
                    <a:pt x="49296" y="27058"/>
                    <a:pt x="49669" y="27128"/>
                    <a:pt x="50250" y="27197"/>
                  </a:cubicBezTo>
                  <a:cubicBezTo>
                    <a:pt x="50180" y="27314"/>
                    <a:pt x="50180" y="27314"/>
                    <a:pt x="49994" y="27872"/>
                  </a:cubicBezTo>
                  <a:lnTo>
                    <a:pt x="49901" y="28198"/>
                  </a:lnTo>
                  <a:lnTo>
                    <a:pt x="49901" y="28198"/>
                  </a:lnTo>
                  <a:lnTo>
                    <a:pt x="50413" y="28105"/>
                  </a:lnTo>
                  <a:cubicBezTo>
                    <a:pt x="50785" y="27988"/>
                    <a:pt x="50855" y="27802"/>
                    <a:pt x="51018" y="27314"/>
                  </a:cubicBezTo>
                  <a:lnTo>
                    <a:pt x="51018" y="27291"/>
                  </a:lnTo>
                  <a:cubicBezTo>
                    <a:pt x="51532" y="27331"/>
                    <a:pt x="52053" y="27356"/>
                    <a:pt x="52578" y="27356"/>
                  </a:cubicBezTo>
                  <a:cubicBezTo>
                    <a:pt x="52956" y="27356"/>
                    <a:pt x="53336" y="27343"/>
                    <a:pt x="53717" y="27314"/>
                  </a:cubicBezTo>
                  <a:lnTo>
                    <a:pt x="53717" y="27314"/>
                  </a:lnTo>
                  <a:cubicBezTo>
                    <a:pt x="53577" y="27430"/>
                    <a:pt x="53507" y="27593"/>
                    <a:pt x="53461" y="27779"/>
                  </a:cubicBezTo>
                  <a:lnTo>
                    <a:pt x="53275" y="28384"/>
                  </a:lnTo>
                  <a:lnTo>
                    <a:pt x="53275" y="28384"/>
                  </a:lnTo>
                  <a:lnTo>
                    <a:pt x="53461" y="28361"/>
                  </a:lnTo>
                  <a:lnTo>
                    <a:pt x="53786" y="28291"/>
                  </a:lnTo>
                  <a:cubicBezTo>
                    <a:pt x="54182" y="28198"/>
                    <a:pt x="54182" y="28151"/>
                    <a:pt x="54507" y="27197"/>
                  </a:cubicBezTo>
                  <a:lnTo>
                    <a:pt x="54577" y="27197"/>
                  </a:lnTo>
                  <a:cubicBezTo>
                    <a:pt x="55089" y="27128"/>
                    <a:pt x="55624" y="26988"/>
                    <a:pt x="56136" y="26848"/>
                  </a:cubicBezTo>
                  <a:lnTo>
                    <a:pt x="56136" y="26848"/>
                  </a:lnTo>
                  <a:lnTo>
                    <a:pt x="55973" y="27337"/>
                  </a:lnTo>
                  <a:lnTo>
                    <a:pt x="55973" y="27337"/>
                  </a:lnTo>
                  <a:lnTo>
                    <a:pt x="56322" y="27291"/>
                  </a:lnTo>
                  <a:cubicBezTo>
                    <a:pt x="56601" y="27197"/>
                    <a:pt x="56625" y="27174"/>
                    <a:pt x="56764" y="26616"/>
                  </a:cubicBezTo>
                  <a:cubicBezTo>
                    <a:pt x="57927" y="26174"/>
                    <a:pt x="58648" y="25662"/>
                    <a:pt x="59207" y="24871"/>
                  </a:cubicBezTo>
                  <a:cubicBezTo>
                    <a:pt x="58208" y="24146"/>
                    <a:pt x="57109" y="23934"/>
                    <a:pt x="56010" y="23934"/>
                  </a:cubicBezTo>
                  <a:cubicBezTo>
                    <a:pt x="55522" y="23934"/>
                    <a:pt x="55034" y="23976"/>
                    <a:pt x="54554" y="24034"/>
                  </a:cubicBezTo>
                  <a:cubicBezTo>
                    <a:pt x="54319" y="23671"/>
                    <a:pt x="54104" y="23327"/>
                    <a:pt x="53548" y="23327"/>
                  </a:cubicBezTo>
                  <a:close/>
                  <a:moveTo>
                    <a:pt x="2745" y="26895"/>
                  </a:moveTo>
                  <a:cubicBezTo>
                    <a:pt x="2745" y="26918"/>
                    <a:pt x="2745" y="26918"/>
                    <a:pt x="2327" y="27779"/>
                  </a:cubicBezTo>
                  <a:cubicBezTo>
                    <a:pt x="2280" y="27988"/>
                    <a:pt x="2210" y="28175"/>
                    <a:pt x="2117" y="28361"/>
                  </a:cubicBezTo>
                  <a:cubicBezTo>
                    <a:pt x="2141" y="28244"/>
                    <a:pt x="2164" y="28128"/>
                    <a:pt x="2164" y="28012"/>
                  </a:cubicBezTo>
                  <a:cubicBezTo>
                    <a:pt x="2141" y="28012"/>
                    <a:pt x="2117" y="28035"/>
                    <a:pt x="2117" y="28058"/>
                  </a:cubicBezTo>
                  <a:lnTo>
                    <a:pt x="2024" y="28407"/>
                  </a:lnTo>
                  <a:cubicBezTo>
                    <a:pt x="2001" y="28593"/>
                    <a:pt x="2001" y="28593"/>
                    <a:pt x="1815" y="29314"/>
                  </a:cubicBezTo>
                  <a:lnTo>
                    <a:pt x="1838" y="29268"/>
                  </a:lnTo>
                  <a:cubicBezTo>
                    <a:pt x="1931" y="29059"/>
                    <a:pt x="2001" y="28849"/>
                    <a:pt x="2047" y="28617"/>
                  </a:cubicBezTo>
                  <a:lnTo>
                    <a:pt x="2071" y="28617"/>
                  </a:lnTo>
                  <a:lnTo>
                    <a:pt x="2071" y="28872"/>
                  </a:lnTo>
                  <a:lnTo>
                    <a:pt x="1954" y="29268"/>
                  </a:lnTo>
                  <a:lnTo>
                    <a:pt x="1978" y="29245"/>
                  </a:lnTo>
                  <a:cubicBezTo>
                    <a:pt x="2047" y="29105"/>
                    <a:pt x="2094" y="28965"/>
                    <a:pt x="2117" y="28826"/>
                  </a:cubicBezTo>
                  <a:cubicBezTo>
                    <a:pt x="2132" y="28871"/>
                    <a:pt x="2157" y="28897"/>
                    <a:pt x="2185" y="28897"/>
                  </a:cubicBezTo>
                  <a:cubicBezTo>
                    <a:pt x="2201" y="28897"/>
                    <a:pt x="2217" y="28889"/>
                    <a:pt x="2234" y="28872"/>
                  </a:cubicBezTo>
                  <a:lnTo>
                    <a:pt x="2234" y="28872"/>
                  </a:lnTo>
                  <a:cubicBezTo>
                    <a:pt x="2210" y="28942"/>
                    <a:pt x="2210" y="28942"/>
                    <a:pt x="2094" y="29408"/>
                  </a:cubicBezTo>
                  <a:lnTo>
                    <a:pt x="2141" y="29384"/>
                  </a:lnTo>
                  <a:cubicBezTo>
                    <a:pt x="2164" y="29338"/>
                    <a:pt x="2164" y="29314"/>
                    <a:pt x="2303" y="28849"/>
                  </a:cubicBezTo>
                  <a:cubicBezTo>
                    <a:pt x="2350" y="28779"/>
                    <a:pt x="2396" y="28733"/>
                    <a:pt x="2443" y="28663"/>
                  </a:cubicBezTo>
                  <a:lnTo>
                    <a:pt x="2443" y="28663"/>
                  </a:lnTo>
                  <a:cubicBezTo>
                    <a:pt x="2420" y="28733"/>
                    <a:pt x="2396" y="28849"/>
                    <a:pt x="2373" y="28919"/>
                  </a:cubicBezTo>
                  <a:lnTo>
                    <a:pt x="2396" y="28896"/>
                  </a:lnTo>
                  <a:cubicBezTo>
                    <a:pt x="2466" y="28779"/>
                    <a:pt x="2489" y="28663"/>
                    <a:pt x="2513" y="28547"/>
                  </a:cubicBezTo>
                  <a:cubicBezTo>
                    <a:pt x="3185" y="27397"/>
                    <a:pt x="2887" y="27218"/>
                    <a:pt x="2787" y="27218"/>
                  </a:cubicBezTo>
                  <a:cubicBezTo>
                    <a:pt x="2780" y="27218"/>
                    <a:pt x="2773" y="27219"/>
                    <a:pt x="2769" y="27221"/>
                  </a:cubicBezTo>
                  <a:cubicBezTo>
                    <a:pt x="2745" y="27221"/>
                    <a:pt x="2722" y="27244"/>
                    <a:pt x="2699" y="27244"/>
                  </a:cubicBezTo>
                  <a:lnTo>
                    <a:pt x="2722" y="27151"/>
                  </a:lnTo>
                  <a:cubicBezTo>
                    <a:pt x="2745" y="27058"/>
                    <a:pt x="2769" y="26965"/>
                    <a:pt x="2745" y="26895"/>
                  </a:cubicBezTo>
                  <a:close/>
                  <a:moveTo>
                    <a:pt x="101338" y="26988"/>
                  </a:moveTo>
                  <a:lnTo>
                    <a:pt x="101547" y="27453"/>
                  </a:lnTo>
                  <a:cubicBezTo>
                    <a:pt x="101594" y="27616"/>
                    <a:pt x="101733" y="27733"/>
                    <a:pt x="101873" y="27802"/>
                  </a:cubicBezTo>
                  <a:cubicBezTo>
                    <a:pt x="101850" y="27800"/>
                    <a:pt x="101830" y="27798"/>
                    <a:pt x="101811" y="27798"/>
                  </a:cubicBezTo>
                  <a:cubicBezTo>
                    <a:pt x="101657" y="27798"/>
                    <a:pt x="101625" y="27896"/>
                    <a:pt x="101500" y="28291"/>
                  </a:cubicBezTo>
                  <a:lnTo>
                    <a:pt x="101454" y="28384"/>
                  </a:lnTo>
                  <a:lnTo>
                    <a:pt x="101617" y="28407"/>
                  </a:lnTo>
                  <a:lnTo>
                    <a:pt x="101733" y="28454"/>
                  </a:lnTo>
                  <a:cubicBezTo>
                    <a:pt x="101772" y="28460"/>
                    <a:pt x="101810" y="28463"/>
                    <a:pt x="101848" y="28463"/>
                  </a:cubicBezTo>
                  <a:cubicBezTo>
                    <a:pt x="102109" y="28463"/>
                    <a:pt x="102350" y="28325"/>
                    <a:pt x="102431" y="28081"/>
                  </a:cubicBezTo>
                  <a:cubicBezTo>
                    <a:pt x="102664" y="28244"/>
                    <a:pt x="102850" y="28384"/>
                    <a:pt x="103013" y="28500"/>
                  </a:cubicBezTo>
                  <a:lnTo>
                    <a:pt x="102966" y="28593"/>
                  </a:lnTo>
                  <a:lnTo>
                    <a:pt x="102850" y="28942"/>
                  </a:lnTo>
                  <a:lnTo>
                    <a:pt x="103059" y="28989"/>
                  </a:lnTo>
                  <a:cubicBezTo>
                    <a:pt x="103076" y="28992"/>
                    <a:pt x="103091" y="28993"/>
                    <a:pt x="103105" y="28993"/>
                  </a:cubicBezTo>
                  <a:cubicBezTo>
                    <a:pt x="103205" y="28993"/>
                    <a:pt x="103233" y="28914"/>
                    <a:pt x="103315" y="28710"/>
                  </a:cubicBezTo>
                  <a:cubicBezTo>
                    <a:pt x="103641" y="28919"/>
                    <a:pt x="103966" y="29105"/>
                    <a:pt x="104315" y="29245"/>
                  </a:cubicBezTo>
                  <a:cubicBezTo>
                    <a:pt x="104269" y="29291"/>
                    <a:pt x="104269" y="29291"/>
                    <a:pt x="104129" y="29733"/>
                  </a:cubicBezTo>
                  <a:lnTo>
                    <a:pt x="104315" y="29780"/>
                  </a:lnTo>
                  <a:cubicBezTo>
                    <a:pt x="104341" y="29783"/>
                    <a:pt x="104363" y="29786"/>
                    <a:pt x="104381" y="29786"/>
                  </a:cubicBezTo>
                  <a:cubicBezTo>
                    <a:pt x="104482" y="29786"/>
                    <a:pt x="104500" y="29714"/>
                    <a:pt x="104618" y="29361"/>
                  </a:cubicBezTo>
                  <a:lnTo>
                    <a:pt x="104641" y="29361"/>
                  </a:lnTo>
                  <a:cubicBezTo>
                    <a:pt x="104827" y="29408"/>
                    <a:pt x="105037" y="29454"/>
                    <a:pt x="105223" y="29477"/>
                  </a:cubicBezTo>
                  <a:cubicBezTo>
                    <a:pt x="105199" y="29547"/>
                    <a:pt x="105176" y="29640"/>
                    <a:pt x="105153" y="29710"/>
                  </a:cubicBezTo>
                  <a:lnTo>
                    <a:pt x="105269" y="29733"/>
                  </a:lnTo>
                  <a:cubicBezTo>
                    <a:pt x="105386" y="29733"/>
                    <a:pt x="105386" y="29733"/>
                    <a:pt x="105455" y="29477"/>
                  </a:cubicBezTo>
                  <a:cubicBezTo>
                    <a:pt x="105479" y="29479"/>
                    <a:pt x="105502" y="29479"/>
                    <a:pt x="105525" y="29479"/>
                  </a:cubicBezTo>
                  <a:cubicBezTo>
                    <a:pt x="105868" y="29479"/>
                    <a:pt x="106166" y="29319"/>
                    <a:pt x="106363" y="29035"/>
                  </a:cubicBezTo>
                  <a:cubicBezTo>
                    <a:pt x="105990" y="28407"/>
                    <a:pt x="105409" y="27919"/>
                    <a:pt x="104711" y="27686"/>
                  </a:cubicBezTo>
                  <a:cubicBezTo>
                    <a:pt x="104641" y="27500"/>
                    <a:pt x="104525" y="27151"/>
                    <a:pt x="104269" y="27081"/>
                  </a:cubicBezTo>
                  <a:cubicBezTo>
                    <a:pt x="104246" y="27070"/>
                    <a:pt x="104222" y="27064"/>
                    <a:pt x="104202" y="27064"/>
                  </a:cubicBezTo>
                  <a:cubicBezTo>
                    <a:pt x="104182" y="27064"/>
                    <a:pt x="104164" y="27070"/>
                    <a:pt x="104153" y="27081"/>
                  </a:cubicBezTo>
                  <a:lnTo>
                    <a:pt x="102850" y="27360"/>
                  </a:lnTo>
                  <a:cubicBezTo>
                    <a:pt x="102873" y="27453"/>
                    <a:pt x="102943" y="27546"/>
                    <a:pt x="103036" y="27616"/>
                  </a:cubicBezTo>
                  <a:cubicBezTo>
                    <a:pt x="102803" y="27639"/>
                    <a:pt x="102594" y="27709"/>
                    <a:pt x="102385" y="27779"/>
                  </a:cubicBezTo>
                  <a:cubicBezTo>
                    <a:pt x="102012" y="27151"/>
                    <a:pt x="101780" y="27104"/>
                    <a:pt x="101338" y="26988"/>
                  </a:cubicBezTo>
                  <a:close/>
                  <a:moveTo>
                    <a:pt x="9054" y="21509"/>
                  </a:moveTo>
                  <a:cubicBezTo>
                    <a:pt x="9006" y="21509"/>
                    <a:pt x="8950" y="21520"/>
                    <a:pt x="8887" y="21544"/>
                  </a:cubicBezTo>
                  <a:cubicBezTo>
                    <a:pt x="8747" y="21614"/>
                    <a:pt x="8747" y="21614"/>
                    <a:pt x="7863" y="22545"/>
                  </a:cubicBezTo>
                  <a:lnTo>
                    <a:pt x="7724" y="22708"/>
                  </a:lnTo>
                  <a:lnTo>
                    <a:pt x="7305" y="23173"/>
                  </a:lnTo>
                  <a:lnTo>
                    <a:pt x="7212" y="23266"/>
                  </a:lnTo>
                  <a:lnTo>
                    <a:pt x="5816" y="24941"/>
                  </a:lnTo>
                  <a:cubicBezTo>
                    <a:pt x="5793" y="25080"/>
                    <a:pt x="5863" y="25243"/>
                    <a:pt x="5956" y="25360"/>
                  </a:cubicBezTo>
                  <a:cubicBezTo>
                    <a:pt x="5537" y="25871"/>
                    <a:pt x="5165" y="26383"/>
                    <a:pt x="4793" y="26942"/>
                  </a:cubicBezTo>
                  <a:cubicBezTo>
                    <a:pt x="4653" y="26616"/>
                    <a:pt x="4793" y="26197"/>
                    <a:pt x="4467" y="25964"/>
                  </a:cubicBezTo>
                  <a:cubicBezTo>
                    <a:pt x="4430" y="25935"/>
                    <a:pt x="4400" y="25917"/>
                    <a:pt x="4363" y="25917"/>
                  </a:cubicBezTo>
                  <a:cubicBezTo>
                    <a:pt x="4283" y="25917"/>
                    <a:pt x="4171" y="25998"/>
                    <a:pt x="3885" y="26220"/>
                  </a:cubicBezTo>
                  <a:lnTo>
                    <a:pt x="3769" y="27360"/>
                  </a:lnTo>
                  <a:cubicBezTo>
                    <a:pt x="3746" y="27802"/>
                    <a:pt x="3816" y="27849"/>
                    <a:pt x="3885" y="27919"/>
                  </a:cubicBezTo>
                  <a:lnTo>
                    <a:pt x="3978" y="27872"/>
                  </a:lnTo>
                  <a:lnTo>
                    <a:pt x="3978" y="27872"/>
                  </a:lnTo>
                  <a:cubicBezTo>
                    <a:pt x="3699" y="28128"/>
                    <a:pt x="3629" y="28337"/>
                    <a:pt x="3048" y="30361"/>
                  </a:cubicBezTo>
                  <a:lnTo>
                    <a:pt x="3374" y="30129"/>
                  </a:lnTo>
                  <a:lnTo>
                    <a:pt x="3397" y="30105"/>
                  </a:lnTo>
                  <a:cubicBezTo>
                    <a:pt x="3816" y="29733"/>
                    <a:pt x="4141" y="29128"/>
                    <a:pt x="4630" y="27826"/>
                  </a:cubicBezTo>
                  <a:cubicBezTo>
                    <a:pt x="4839" y="27965"/>
                    <a:pt x="5095" y="28105"/>
                    <a:pt x="5351" y="28175"/>
                  </a:cubicBezTo>
                  <a:cubicBezTo>
                    <a:pt x="5118" y="28733"/>
                    <a:pt x="4955" y="29291"/>
                    <a:pt x="4793" y="29873"/>
                  </a:cubicBezTo>
                  <a:lnTo>
                    <a:pt x="5118" y="29687"/>
                  </a:lnTo>
                  <a:cubicBezTo>
                    <a:pt x="5374" y="29501"/>
                    <a:pt x="5467" y="29221"/>
                    <a:pt x="5770" y="28268"/>
                  </a:cubicBezTo>
                  <a:cubicBezTo>
                    <a:pt x="5935" y="28287"/>
                    <a:pt x="6104" y="28298"/>
                    <a:pt x="6274" y="28298"/>
                  </a:cubicBezTo>
                  <a:cubicBezTo>
                    <a:pt x="6704" y="28298"/>
                    <a:pt x="7145" y="28231"/>
                    <a:pt x="7561" y="28081"/>
                  </a:cubicBezTo>
                  <a:lnTo>
                    <a:pt x="7561" y="28081"/>
                  </a:lnTo>
                  <a:cubicBezTo>
                    <a:pt x="7398" y="28337"/>
                    <a:pt x="7398" y="28337"/>
                    <a:pt x="6910" y="29943"/>
                  </a:cubicBezTo>
                  <a:lnTo>
                    <a:pt x="7328" y="29733"/>
                  </a:lnTo>
                  <a:cubicBezTo>
                    <a:pt x="7631" y="29524"/>
                    <a:pt x="7654" y="29454"/>
                    <a:pt x="8189" y="27826"/>
                  </a:cubicBezTo>
                  <a:lnTo>
                    <a:pt x="8236" y="27802"/>
                  </a:lnTo>
                  <a:cubicBezTo>
                    <a:pt x="8724" y="27546"/>
                    <a:pt x="9189" y="27267"/>
                    <a:pt x="9632" y="26965"/>
                  </a:cubicBezTo>
                  <a:lnTo>
                    <a:pt x="9632" y="26965"/>
                  </a:lnTo>
                  <a:lnTo>
                    <a:pt x="9352" y="27826"/>
                  </a:lnTo>
                  <a:lnTo>
                    <a:pt x="9655" y="27686"/>
                  </a:lnTo>
                  <a:cubicBezTo>
                    <a:pt x="9911" y="27523"/>
                    <a:pt x="9957" y="27430"/>
                    <a:pt x="10236" y="26523"/>
                  </a:cubicBezTo>
                  <a:cubicBezTo>
                    <a:pt x="11400" y="25569"/>
                    <a:pt x="12377" y="24429"/>
                    <a:pt x="13098" y="23126"/>
                  </a:cubicBezTo>
                  <a:cubicBezTo>
                    <a:pt x="12634" y="22451"/>
                    <a:pt x="11991" y="22116"/>
                    <a:pt x="11185" y="22116"/>
                  </a:cubicBezTo>
                  <a:cubicBezTo>
                    <a:pt x="10658" y="22116"/>
                    <a:pt x="10061" y="22260"/>
                    <a:pt x="9399" y="22545"/>
                  </a:cubicBezTo>
                  <a:cubicBezTo>
                    <a:pt x="9399" y="22018"/>
                    <a:pt x="9381" y="21509"/>
                    <a:pt x="9054" y="21509"/>
                  </a:cubicBezTo>
                  <a:close/>
                  <a:moveTo>
                    <a:pt x="22225" y="25327"/>
                  </a:moveTo>
                  <a:cubicBezTo>
                    <a:pt x="22154" y="25327"/>
                    <a:pt x="22075" y="25337"/>
                    <a:pt x="21985" y="25360"/>
                  </a:cubicBezTo>
                  <a:cubicBezTo>
                    <a:pt x="21845" y="25429"/>
                    <a:pt x="21845" y="25429"/>
                    <a:pt x="19007" y="27593"/>
                  </a:cubicBezTo>
                  <a:cubicBezTo>
                    <a:pt x="19100" y="27709"/>
                    <a:pt x="19216" y="27779"/>
                    <a:pt x="19356" y="27802"/>
                  </a:cubicBezTo>
                  <a:cubicBezTo>
                    <a:pt x="18867" y="28198"/>
                    <a:pt x="18565" y="28430"/>
                    <a:pt x="18123" y="28849"/>
                  </a:cubicBezTo>
                  <a:cubicBezTo>
                    <a:pt x="17825" y="28504"/>
                    <a:pt x="17564" y="28378"/>
                    <a:pt x="17274" y="28378"/>
                  </a:cubicBezTo>
                  <a:cubicBezTo>
                    <a:pt x="16997" y="28378"/>
                    <a:pt x="16694" y="28492"/>
                    <a:pt x="16308" y="28640"/>
                  </a:cubicBezTo>
                  <a:lnTo>
                    <a:pt x="16285" y="28640"/>
                  </a:lnTo>
                  <a:lnTo>
                    <a:pt x="16308" y="28710"/>
                  </a:lnTo>
                  <a:lnTo>
                    <a:pt x="16587" y="29268"/>
                  </a:lnTo>
                  <a:cubicBezTo>
                    <a:pt x="16658" y="29427"/>
                    <a:pt x="16810" y="29533"/>
                    <a:pt x="16982" y="29533"/>
                  </a:cubicBezTo>
                  <a:cubicBezTo>
                    <a:pt x="17035" y="29533"/>
                    <a:pt x="17090" y="29523"/>
                    <a:pt x="17146" y="29501"/>
                  </a:cubicBezTo>
                  <a:lnTo>
                    <a:pt x="17146" y="29501"/>
                  </a:lnTo>
                  <a:cubicBezTo>
                    <a:pt x="16750" y="29687"/>
                    <a:pt x="16704" y="29850"/>
                    <a:pt x="16401" y="30827"/>
                  </a:cubicBezTo>
                  <a:lnTo>
                    <a:pt x="16355" y="31013"/>
                  </a:lnTo>
                  <a:lnTo>
                    <a:pt x="16587" y="30920"/>
                  </a:lnTo>
                  <a:lnTo>
                    <a:pt x="16843" y="30827"/>
                  </a:lnTo>
                  <a:cubicBezTo>
                    <a:pt x="17634" y="30478"/>
                    <a:pt x="18006" y="29663"/>
                    <a:pt x="18146" y="29361"/>
                  </a:cubicBezTo>
                  <a:cubicBezTo>
                    <a:pt x="18495" y="29408"/>
                    <a:pt x="18867" y="29454"/>
                    <a:pt x="19239" y="29454"/>
                  </a:cubicBezTo>
                  <a:cubicBezTo>
                    <a:pt x="19100" y="29733"/>
                    <a:pt x="19007" y="30012"/>
                    <a:pt x="18937" y="30292"/>
                  </a:cubicBezTo>
                  <a:lnTo>
                    <a:pt x="18891" y="30478"/>
                  </a:lnTo>
                  <a:lnTo>
                    <a:pt x="19263" y="30315"/>
                  </a:lnTo>
                  <a:cubicBezTo>
                    <a:pt x="19565" y="30198"/>
                    <a:pt x="19635" y="30012"/>
                    <a:pt x="19798" y="29477"/>
                  </a:cubicBezTo>
                  <a:cubicBezTo>
                    <a:pt x="20496" y="29454"/>
                    <a:pt x="21194" y="29361"/>
                    <a:pt x="21868" y="29198"/>
                  </a:cubicBezTo>
                  <a:lnTo>
                    <a:pt x="21868" y="29198"/>
                  </a:lnTo>
                  <a:cubicBezTo>
                    <a:pt x="21752" y="29361"/>
                    <a:pt x="21752" y="29361"/>
                    <a:pt x="21450" y="30315"/>
                  </a:cubicBezTo>
                  <a:lnTo>
                    <a:pt x="21868" y="30152"/>
                  </a:lnTo>
                  <a:cubicBezTo>
                    <a:pt x="22194" y="30012"/>
                    <a:pt x="22194" y="29966"/>
                    <a:pt x="22496" y="29082"/>
                  </a:cubicBezTo>
                  <a:lnTo>
                    <a:pt x="22520" y="29035"/>
                  </a:lnTo>
                  <a:lnTo>
                    <a:pt x="22566" y="29012"/>
                  </a:lnTo>
                  <a:cubicBezTo>
                    <a:pt x="23008" y="28849"/>
                    <a:pt x="23450" y="28663"/>
                    <a:pt x="23869" y="28454"/>
                  </a:cubicBezTo>
                  <a:lnTo>
                    <a:pt x="23869" y="28454"/>
                  </a:lnTo>
                  <a:lnTo>
                    <a:pt x="23706" y="28965"/>
                  </a:lnTo>
                  <a:lnTo>
                    <a:pt x="23706" y="28965"/>
                  </a:lnTo>
                  <a:lnTo>
                    <a:pt x="23985" y="28872"/>
                  </a:lnTo>
                  <a:cubicBezTo>
                    <a:pt x="24218" y="28756"/>
                    <a:pt x="24218" y="28756"/>
                    <a:pt x="24427" y="28175"/>
                  </a:cubicBezTo>
                  <a:cubicBezTo>
                    <a:pt x="25311" y="27663"/>
                    <a:pt x="26079" y="26965"/>
                    <a:pt x="26637" y="26104"/>
                  </a:cubicBezTo>
                  <a:cubicBezTo>
                    <a:pt x="26075" y="25711"/>
                    <a:pt x="25434" y="25580"/>
                    <a:pt x="24814" y="25580"/>
                  </a:cubicBezTo>
                  <a:cubicBezTo>
                    <a:pt x="24075" y="25580"/>
                    <a:pt x="23364" y="25766"/>
                    <a:pt x="22845" y="25918"/>
                  </a:cubicBezTo>
                  <a:cubicBezTo>
                    <a:pt x="22709" y="25606"/>
                    <a:pt x="22589" y="25327"/>
                    <a:pt x="22225" y="25327"/>
                  </a:cubicBezTo>
                  <a:close/>
                  <a:moveTo>
                    <a:pt x="82331" y="26593"/>
                  </a:moveTo>
                  <a:cubicBezTo>
                    <a:pt x="82168" y="26593"/>
                    <a:pt x="82168" y="26593"/>
                    <a:pt x="78888" y="27895"/>
                  </a:cubicBezTo>
                  <a:cubicBezTo>
                    <a:pt x="79028" y="28058"/>
                    <a:pt x="79167" y="28175"/>
                    <a:pt x="79353" y="28244"/>
                  </a:cubicBezTo>
                  <a:cubicBezTo>
                    <a:pt x="78772" y="28477"/>
                    <a:pt x="78423" y="28640"/>
                    <a:pt x="77864" y="28919"/>
                  </a:cubicBezTo>
                  <a:cubicBezTo>
                    <a:pt x="77376" y="28361"/>
                    <a:pt x="76678" y="28035"/>
                    <a:pt x="75934" y="28035"/>
                  </a:cubicBezTo>
                  <a:lnTo>
                    <a:pt x="75282" y="28081"/>
                  </a:lnTo>
                  <a:lnTo>
                    <a:pt x="75817" y="28826"/>
                  </a:lnTo>
                  <a:cubicBezTo>
                    <a:pt x="75980" y="29105"/>
                    <a:pt x="76282" y="29268"/>
                    <a:pt x="76608" y="29268"/>
                  </a:cubicBezTo>
                  <a:cubicBezTo>
                    <a:pt x="76120" y="29338"/>
                    <a:pt x="76073" y="29408"/>
                    <a:pt x="75678" y="30594"/>
                  </a:cubicBezTo>
                  <a:lnTo>
                    <a:pt x="76306" y="30547"/>
                  </a:lnTo>
                  <a:cubicBezTo>
                    <a:pt x="77004" y="30501"/>
                    <a:pt x="77632" y="30105"/>
                    <a:pt x="77934" y="29477"/>
                  </a:cubicBezTo>
                  <a:cubicBezTo>
                    <a:pt x="78469" y="29663"/>
                    <a:pt x="78795" y="29780"/>
                    <a:pt x="79353" y="29943"/>
                  </a:cubicBezTo>
                  <a:cubicBezTo>
                    <a:pt x="79284" y="30036"/>
                    <a:pt x="79284" y="30036"/>
                    <a:pt x="78981" y="30873"/>
                  </a:cubicBezTo>
                  <a:lnTo>
                    <a:pt x="79470" y="30850"/>
                  </a:lnTo>
                  <a:cubicBezTo>
                    <a:pt x="79819" y="30803"/>
                    <a:pt x="79888" y="30640"/>
                    <a:pt x="80051" y="30129"/>
                  </a:cubicBezTo>
                  <a:cubicBezTo>
                    <a:pt x="80842" y="30361"/>
                    <a:pt x="81656" y="30501"/>
                    <a:pt x="82494" y="30594"/>
                  </a:cubicBezTo>
                  <a:cubicBezTo>
                    <a:pt x="82378" y="30710"/>
                    <a:pt x="82378" y="30710"/>
                    <a:pt x="82215" y="31106"/>
                  </a:cubicBezTo>
                  <a:lnTo>
                    <a:pt x="82052" y="31571"/>
                  </a:lnTo>
                  <a:lnTo>
                    <a:pt x="82517" y="31571"/>
                  </a:lnTo>
                  <a:cubicBezTo>
                    <a:pt x="82866" y="31525"/>
                    <a:pt x="82959" y="31315"/>
                    <a:pt x="83052" y="31082"/>
                  </a:cubicBezTo>
                  <a:lnTo>
                    <a:pt x="83215" y="30617"/>
                  </a:lnTo>
                  <a:lnTo>
                    <a:pt x="83308" y="30617"/>
                  </a:lnTo>
                  <a:cubicBezTo>
                    <a:pt x="83750" y="30617"/>
                    <a:pt x="84192" y="30594"/>
                    <a:pt x="84657" y="30524"/>
                  </a:cubicBezTo>
                  <a:lnTo>
                    <a:pt x="84657" y="30524"/>
                  </a:lnTo>
                  <a:cubicBezTo>
                    <a:pt x="84611" y="30664"/>
                    <a:pt x="84564" y="30850"/>
                    <a:pt x="84541" y="30989"/>
                  </a:cubicBezTo>
                  <a:lnTo>
                    <a:pt x="84844" y="30989"/>
                  </a:lnTo>
                  <a:cubicBezTo>
                    <a:pt x="85076" y="30943"/>
                    <a:pt x="85076" y="30943"/>
                    <a:pt x="85262" y="30408"/>
                  </a:cubicBezTo>
                  <a:cubicBezTo>
                    <a:pt x="86309" y="30152"/>
                    <a:pt x="86937" y="29780"/>
                    <a:pt x="87472" y="29082"/>
                  </a:cubicBezTo>
                  <a:cubicBezTo>
                    <a:pt x="86961" y="28570"/>
                    <a:pt x="86356" y="28175"/>
                    <a:pt x="85681" y="27919"/>
                  </a:cubicBezTo>
                  <a:cubicBezTo>
                    <a:pt x="84937" y="27616"/>
                    <a:pt x="84122" y="27686"/>
                    <a:pt x="83378" y="27477"/>
                  </a:cubicBezTo>
                  <a:cubicBezTo>
                    <a:pt x="83192" y="27104"/>
                    <a:pt x="82982" y="26639"/>
                    <a:pt x="82331" y="26593"/>
                  </a:cubicBezTo>
                  <a:close/>
                  <a:moveTo>
                    <a:pt x="97947" y="27051"/>
                  </a:moveTo>
                  <a:cubicBezTo>
                    <a:pt x="97815" y="27051"/>
                    <a:pt x="97505" y="27142"/>
                    <a:pt x="95498" y="27733"/>
                  </a:cubicBezTo>
                  <a:lnTo>
                    <a:pt x="95033" y="27849"/>
                  </a:lnTo>
                  <a:cubicBezTo>
                    <a:pt x="95149" y="28035"/>
                    <a:pt x="95266" y="28175"/>
                    <a:pt x="95429" y="28268"/>
                  </a:cubicBezTo>
                  <a:cubicBezTo>
                    <a:pt x="94987" y="28407"/>
                    <a:pt x="94545" y="28547"/>
                    <a:pt x="94103" y="28733"/>
                  </a:cubicBezTo>
                  <a:cubicBezTo>
                    <a:pt x="93335" y="27686"/>
                    <a:pt x="92800" y="27663"/>
                    <a:pt x="91846" y="27570"/>
                  </a:cubicBezTo>
                  <a:lnTo>
                    <a:pt x="91846" y="27570"/>
                  </a:lnTo>
                  <a:lnTo>
                    <a:pt x="92288" y="28384"/>
                  </a:lnTo>
                  <a:cubicBezTo>
                    <a:pt x="92428" y="28663"/>
                    <a:pt x="92683" y="28849"/>
                    <a:pt x="92986" y="28919"/>
                  </a:cubicBezTo>
                  <a:cubicBezTo>
                    <a:pt x="92544" y="28919"/>
                    <a:pt x="92521" y="28989"/>
                    <a:pt x="92125" y="30105"/>
                  </a:cubicBezTo>
                  <a:lnTo>
                    <a:pt x="92707" y="30129"/>
                  </a:lnTo>
                  <a:cubicBezTo>
                    <a:pt x="93381" y="30129"/>
                    <a:pt x="93777" y="29919"/>
                    <a:pt x="94149" y="29291"/>
                  </a:cubicBezTo>
                  <a:cubicBezTo>
                    <a:pt x="94568" y="29524"/>
                    <a:pt x="94870" y="29687"/>
                    <a:pt x="95382" y="29943"/>
                  </a:cubicBezTo>
                  <a:cubicBezTo>
                    <a:pt x="95312" y="30036"/>
                    <a:pt x="95312" y="30036"/>
                    <a:pt x="95033" y="30803"/>
                  </a:cubicBezTo>
                  <a:lnTo>
                    <a:pt x="95429" y="30850"/>
                  </a:lnTo>
                  <a:cubicBezTo>
                    <a:pt x="95754" y="30850"/>
                    <a:pt x="95801" y="30710"/>
                    <a:pt x="95987" y="30245"/>
                  </a:cubicBezTo>
                  <a:cubicBezTo>
                    <a:pt x="96638" y="30547"/>
                    <a:pt x="97336" y="30827"/>
                    <a:pt x="98057" y="31013"/>
                  </a:cubicBezTo>
                  <a:cubicBezTo>
                    <a:pt x="97941" y="31129"/>
                    <a:pt x="97941" y="31129"/>
                    <a:pt x="97639" y="31920"/>
                  </a:cubicBezTo>
                  <a:lnTo>
                    <a:pt x="98034" y="31990"/>
                  </a:lnTo>
                  <a:cubicBezTo>
                    <a:pt x="98072" y="31993"/>
                    <a:pt x="98105" y="31995"/>
                    <a:pt x="98135" y="31995"/>
                  </a:cubicBezTo>
                  <a:cubicBezTo>
                    <a:pt x="98347" y="31995"/>
                    <a:pt x="98397" y="31886"/>
                    <a:pt x="98662" y="31152"/>
                  </a:cubicBezTo>
                  <a:lnTo>
                    <a:pt x="98709" y="31152"/>
                  </a:lnTo>
                  <a:cubicBezTo>
                    <a:pt x="99104" y="31222"/>
                    <a:pt x="99500" y="31269"/>
                    <a:pt x="99895" y="31269"/>
                  </a:cubicBezTo>
                  <a:lnTo>
                    <a:pt x="99732" y="31687"/>
                  </a:lnTo>
                  <a:lnTo>
                    <a:pt x="99988" y="31734"/>
                  </a:lnTo>
                  <a:cubicBezTo>
                    <a:pt x="100198" y="31734"/>
                    <a:pt x="100198" y="31734"/>
                    <a:pt x="100361" y="31245"/>
                  </a:cubicBezTo>
                  <a:cubicBezTo>
                    <a:pt x="101314" y="31106"/>
                    <a:pt x="101733" y="30873"/>
                    <a:pt x="102222" y="30268"/>
                  </a:cubicBezTo>
                  <a:cubicBezTo>
                    <a:pt x="101268" y="28826"/>
                    <a:pt x="99988" y="28361"/>
                    <a:pt x="98872" y="28081"/>
                  </a:cubicBezTo>
                  <a:cubicBezTo>
                    <a:pt x="98709" y="27663"/>
                    <a:pt x="98546" y="27221"/>
                    <a:pt x="98011" y="27058"/>
                  </a:cubicBezTo>
                  <a:cubicBezTo>
                    <a:pt x="97989" y="27054"/>
                    <a:pt x="97971" y="27051"/>
                    <a:pt x="97947" y="27051"/>
                  </a:cubicBezTo>
                  <a:close/>
                  <a:moveTo>
                    <a:pt x="55433" y="29446"/>
                  </a:moveTo>
                  <a:cubicBezTo>
                    <a:pt x="55383" y="29446"/>
                    <a:pt x="55330" y="29448"/>
                    <a:pt x="55275" y="29454"/>
                  </a:cubicBezTo>
                  <a:cubicBezTo>
                    <a:pt x="55112" y="29477"/>
                    <a:pt x="55112" y="29477"/>
                    <a:pt x="51623" y="31362"/>
                  </a:cubicBezTo>
                  <a:cubicBezTo>
                    <a:pt x="51762" y="31525"/>
                    <a:pt x="51925" y="31618"/>
                    <a:pt x="52135" y="31664"/>
                  </a:cubicBezTo>
                  <a:cubicBezTo>
                    <a:pt x="51530" y="31990"/>
                    <a:pt x="51134" y="32222"/>
                    <a:pt x="50529" y="32618"/>
                  </a:cubicBezTo>
                  <a:cubicBezTo>
                    <a:pt x="49958" y="32128"/>
                    <a:pt x="49513" y="31964"/>
                    <a:pt x="49015" y="31964"/>
                  </a:cubicBezTo>
                  <a:cubicBezTo>
                    <a:pt x="48661" y="31964"/>
                    <a:pt x="48280" y="32046"/>
                    <a:pt x="47807" y="32153"/>
                  </a:cubicBezTo>
                  <a:lnTo>
                    <a:pt x="48389" y="32827"/>
                  </a:lnTo>
                  <a:cubicBezTo>
                    <a:pt x="48559" y="33053"/>
                    <a:pt x="48820" y="33173"/>
                    <a:pt x="49086" y="33173"/>
                  </a:cubicBezTo>
                  <a:cubicBezTo>
                    <a:pt x="49146" y="33173"/>
                    <a:pt x="49205" y="33167"/>
                    <a:pt x="49264" y="33155"/>
                  </a:cubicBezTo>
                  <a:lnTo>
                    <a:pt x="49264" y="33155"/>
                  </a:lnTo>
                  <a:cubicBezTo>
                    <a:pt x="48715" y="33270"/>
                    <a:pt x="48690" y="33346"/>
                    <a:pt x="48319" y="34619"/>
                  </a:cubicBezTo>
                  <a:lnTo>
                    <a:pt x="48319" y="34642"/>
                  </a:lnTo>
                  <a:lnTo>
                    <a:pt x="48994" y="34479"/>
                  </a:lnTo>
                  <a:cubicBezTo>
                    <a:pt x="49738" y="34316"/>
                    <a:pt x="50343" y="33804"/>
                    <a:pt x="50646" y="33106"/>
                  </a:cubicBezTo>
                  <a:cubicBezTo>
                    <a:pt x="51204" y="33223"/>
                    <a:pt x="51600" y="33293"/>
                    <a:pt x="52204" y="33362"/>
                  </a:cubicBezTo>
                  <a:cubicBezTo>
                    <a:pt x="52135" y="33479"/>
                    <a:pt x="52135" y="33479"/>
                    <a:pt x="51855" y="34386"/>
                  </a:cubicBezTo>
                  <a:lnTo>
                    <a:pt x="52367" y="34293"/>
                  </a:lnTo>
                  <a:cubicBezTo>
                    <a:pt x="52739" y="34177"/>
                    <a:pt x="52809" y="33990"/>
                    <a:pt x="52972" y="33455"/>
                  </a:cubicBezTo>
                  <a:cubicBezTo>
                    <a:pt x="53490" y="33510"/>
                    <a:pt x="54016" y="33532"/>
                    <a:pt x="54540" y="33532"/>
                  </a:cubicBezTo>
                  <a:cubicBezTo>
                    <a:pt x="54911" y="33532"/>
                    <a:pt x="55281" y="33521"/>
                    <a:pt x="55647" y="33502"/>
                  </a:cubicBezTo>
                  <a:lnTo>
                    <a:pt x="55647" y="33502"/>
                  </a:lnTo>
                  <a:cubicBezTo>
                    <a:pt x="55531" y="33618"/>
                    <a:pt x="55531" y="33618"/>
                    <a:pt x="55229" y="34572"/>
                  </a:cubicBezTo>
                  <a:lnTo>
                    <a:pt x="55740" y="34479"/>
                  </a:lnTo>
                  <a:cubicBezTo>
                    <a:pt x="56136" y="34386"/>
                    <a:pt x="56136" y="34339"/>
                    <a:pt x="56438" y="33386"/>
                  </a:cubicBezTo>
                  <a:lnTo>
                    <a:pt x="56508" y="33386"/>
                  </a:lnTo>
                  <a:cubicBezTo>
                    <a:pt x="57043" y="33316"/>
                    <a:pt x="57555" y="33176"/>
                    <a:pt x="58090" y="33037"/>
                  </a:cubicBezTo>
                  <a:lnTo>
                    <a:pt x="58090" y="33037"/>
                  </a:lnTo>
                  <a:cubicBezTo>
                    <a:pt x="58020" y="33176"/>
                    <a:pt x="57974" y="33386"/>
                    <a:pt x="57927" y="33525"/>
                  </a:cubicBezTo>
                  <a:lnTo>
                    <a:pt x="58253" y="33479"/>
                  </a:lnTo>
                  <a:cubicBezTo>
                    <a:pt x="58532" y="33386"/>
                    <a:pt x="58532" y="33386"/>
                    <a:pt x="58718" y="32827"/>
                  </a:cubicBezTo>
                  <a:cubicBezTo>
                    <a:pt x="59928" y="32292"/>
                    <a:pt x="60510" y="31873"/>
                    <a:pt x="61114" y="31036"/>
                  </a:cubicBezTo>
                  <a:cubicBezTo>
                    <a:pt x="60281" y="30398"/>
                    <a:pt x="59205" y="30084"/>
                    <a:pt x="57833" y="30084"/>
                  </a:cubicBezTo>
                  <a:cubicBezTo>
                    <a:pt x="57405" y="30084"/>
                    <a:pt x="56949" y="30114"/>
                    <a:pt x="56462" y="30175"/>
                  </a:cubicBezTo>
                  <a:cubicBezTo>
                    <a:pt x="56227" y="29791"/>
                    <a:pt x="55992" y="29446"/>
                    <a:pt x="55433" y="29446"/>
                  </a:cubicBezTo>
                  <a:close/>
                  <a:moveTo>
                    <a:pt x="72770" y="32734"/>
                  </a:moveTo>
                  <a:cubicBezTo>
                    <a:pt x="72700" y="32734"/>
                    <a:pt x="72700" y="32734"/>
                    <a:pt x="70885" y="33572"/>
                  </a:cubicBezTo>
                  <a:cubicBezTo>
                    <a:pt x="70955" y="33641"/>
                    <a:pt x="71048" y="33711"/>
                    <a:pt x="71141" y="33758"/>
                  </a:cubicBezTo>
                  <a:cubicBezTo>
                    <a:pt x="70815" y="33897"/>
                    <a:pt x="70606" y="33990"/>
                    <a:pt x="70304" y="34153"/>
                  </a:cubicBezTo>
                  <a:cubicBezTo>
                    <a:pt x="69975" y="33824"/>
                    <a:pt x="69730" y="33738"/>
                    <a:pt x="69428" y="33738"/>
                  </a:cubicBezTo>
                  <a:cubicBezTo>
                    <a:pt x="69281" y="33738"/>
                    <a:pt x="69121" y="33758"/>
                    <a:pt x="68931" y="33781"/>
                  </a:cubicBezTo>
                  <a:lnTo>
                    <a:pt x="69210" y="34153"/>
                  </a:lnTo>
                  <a:cubicBezTo>
                    <a:pt x="69292" y="34296"/>
                    <a:pt x="69427" y="34367"/>
                    <a:pt x="69584" y="34367"/>
                  </a:cubicBezTo>
                  <a:cubicBezTo>
                    <a:pt x="69606" y="34367"/>
                    <a:pt x="69629" y="34366"/>
                    <a:pt x="69652" y="34363"/>
                  </a:cubicBezTo>
                  <a:lnTo>
                    <a:pt x="69652" y="34363"/>
                  </a:lnTo>
                  <a:cubicBezTo>
                    <a:pt x="69373" y="34432"/>
                    <a:pt x="69350" y="34456"/>
                    <a:pt x="69140" y="35107"/>
                  </a:cubicBezTo>
                  <a:lnTo>
                    <a:pt x="69489" y="35061"/>
                  </a:lnTo>
                  <a:cubicBezTo>
                    <a:pt x="69862" y="35014"/>
                    <a:pt x="70187" y="34781"/>
                    <a:pt x="70373" y="34432"/>
                  </a:cubicBezTo>
                  <a:cubicBezTo>
                    <a:pt x="70653" y="34526"/>
                    <a:pt x="70839" y="34572"/>
                    <a:pt x="71141" y="34642"/>
                  </a:cubicBezTo>
                  <a:lnTo>
                    <a:pt x="71095" y="34758"/>
                  </a:lnTo>
                  <a:lnTo>
                    <a:pt x="70932" y="35177"/>
                  </a:lnTo>
                  <a:lnTo>
                    <a:pt x="71211" y="35154"/>
                  </a:lnTo>
                  <a:cubicBezTo>
                    <a:pt x="71397" y="35107"/>
                    <a:pt x="71444" y="35014"/>
                    <a:pt x="71537" y="34735"/>
                  </a:cubicBezTo>
                  <a:cubicBezTo>
                    <a:pt x="71979" y="34828"/>
                    <a:pt x="72444" y="34874"/>
                    <a:pt x="72886" y="34898"/>
                  </a:cubicBezTo>
                  <a:cubicBezTo>
                    <a:pt x="72839" y="34944"/>
                    <a:pt x="72839" y="34944"/>
                    <a:pt x="72653" y="35433"/>
                  </a:cubicBezTo>
                  <a:lnTo>
                    <a:pt x="72909" y="35410"/>
                  </a:lnTo>
                  <a:cubicBezTo>
                    <a:pt x="73119" y="35386"/>
                    <a:pt x="73119" y="35363"/>
                    <a:pt x="73305" y="34874"/>
                  </a:cubicBezTo>
                  <a:lnTo>
                    <a:pt x="73328" y="34874"/>
                  </a:lnTo>
                  <a:cubicBezTo>
                    <a:pt x="73607" y="34851"/>
                    <a:pt x="73863" y="34828"/>
                    <a:pt x="74119" y="34758"/>
                  </a:cubicBezTo>
                  <a:lnTo>
                    <a:pt x="74119" y="34758"/>
                  </a:lnTo>
                  <a:cubicBezTo>
                    <a:pt x="74096" y="34828"/>
                    <a:pt x="74072" y="34944"/>
                    <a:pt x="74026" y="35014"/>
                  </a:cubicBezTo>
                  <a:lnTo>
                    <a:pt x="74212" y="34991"/>
                  </a:lnTo>
                  <a:cubicBezTo>
                    <a:pt x="74352" y="34968"/>
                    <a:pt x="74352" y="34968"/>
                    <a:pt x="74445" y="34665"/>
                  </a:cubicBezTo>
                  <a:cubicBezTo>
                    <a:pt x="74933" y="34549"/>
                    <a:pt x="75375" y="34246"/>
                    <a:pt x="75701" y="33851"/>
                  </a:cubicBezTo>
                  <a:cubicBezTo>
                    <a:pt x="75073" y="33339"/>
                    <a:pt x="74514" y="33176"/>
                    <a:pt x="73374" y="33176"/>
                  </a:cubicBezTo>
                  <a:lnTo>
                    <a:pt x="73305" y="33060"/>
                  </a:lnTo>
                  <a:cubicBezTo>
                    <a:pt x="73212" y="32851"/>
                    <a:pt x="73002" y="32734"/>
                    <a:pt x="72770" y="32734"/>
                  </a:cubicBezTo>
                  <a:close/>
                  <a:moveTo>
                    <a:pt x="36059" y="25836"/>
                  </a:moveTo>
                  <a:cubicBezTo>
                    <a:pt x="35918" y="25836"/>
                    <a:pt x="35764" y="25854"/>
                    <a:pt x="35594" y="25895"/>
                  </a:cubicBezTo>
                  <a:cubicBezTo>
                    <a:pt x="35292" y="25988"/>
                    <a:pt x="35292" y="25988"/>
                    <a:pt x="33105" y="27384"/>
                  </a:cubicBezTo>
                  <a:lnTo>
                    <a:pt x="29383" y="29873"/>
                  </a:lnTo>
                  <a:cubicBezTo>
                    <a:pt x="29569" y="30059"/>
                    <a:pt x="29801" y="30198"/>
                    <a:pt x="30080" y="30245"/>
                  </a:cubicBezTo>
                  <a:cubicBezTo>
                    <a:pt x="30034" y="30338"/>
                    <a:pt x="29987" y="30408"/>
                    <a:pt x="29894" y="30454"/>
                  </a:cubicBezTo>
                  <a:cubicBezTo>
                    <a:pt x="28824" y="31199"/>
                    <a:pt x="27917" y="31920"/>
                    <a:pt x="27568" y="32199"/>
                  </a:cubicBezTo>
                  <a:cubicBezTo>
                    <a:pt x="26874" y="31529"/>
                    <a:pt x="26227" y="31295"/>
                    <a:pt x="25559" y="31295"/>
                  </a:cubicBezTo>
                  <a:cubicBezTo>
                    <a:pt x="24884" y="31295"/>
                    <a:pt x="24188" y="31534"/>
                    <a:pt x="23404" y="31804"/>
                  </a:cubicBezTo>
                  <a:lnTo>
                    <a:pt x="24195" y="32944"/>
                  </a:lnTo>
                  <a:cubicBezTo>
                    <a:pt x="24385" y="33273"/>
                    <a:pt x="24744" y="33447"/>
                    <a:pt x="25107" y="33447"/>
                  </a:cubicBezTo>
                  <a:cubicBezTo>
                    <a:pt x="25231" y="33447"/>
                    <a:pt x="25356" y="33427"/>
                    <a:pt x="25474" y="33386"/>
                  </a:cubicBezTo>
                  <a:lnTo>
                    <a:pt x="25474" y="33386"/>
                  </a:lnTo>
                  <a:cubicBezTo>
                    <a:pt x="24660" y="33711"/>
                    <a:pt x="24520" y="34200"/>
                    <a:pt x="24171" y="35503"/>
                  </a:cubicBezTo>
                  <a:lnTo>
                    <a:pt x="23985" y="36224"/>
                  </a:lnTo>
                  <a:lnTo>
                    <a:pt x="25032" y="35875"/>
                  </a:lnTo>
                  <a:cubicBezTo>
                    <a:pt x="26195" y="35456"/>
                    <a:pt x="27056" y="34572"/>
                    <a:pt x="27708" y="33153"/>
                  </a:cubicBezTo>
                  <a:cubicBezTo>
                    <a:pt x="28638" y="33269"/>
                    <a:pt x="29266" y="33316"/>
                    <a:pt x="30220" y="33362"/>
                  </a:cubicBezTo>
                  <a:cubicBezTo>
                    <a:pt x="30104" y="33525"/>
                    <a:pt x="30034" y="33711"/>
                    <a:pt x="29987" y="33921"/>
                  </a:cubicBezTo>
                  <a:lnTo>
                    <a:pt x="29615" y="35247"/>
                  </a:lnTo>
                  <a:lnTo>
                    <a:pt x="30453" y="34991"/>
                  </a:lnTo>
                  <a:cubicBezTo>
                    <a:pt x="31104" y="34735"/>
                    <a:pt x="31220" y="34270"/>
                    <a:pt x="31360" y="33828"/>
                  </a:cubicBezTo>
                  <a:lnTo>
                    <a:pt x="31476" y="33386"/>
                  </a:lnTo>
                  <a:cubicBezTo>
                    <a:pt x="31627" y="33388"/>
                    <a:pt x="31777" y="33389"/>
                    <a:pt x="31927" y="33389"/>
                  </a:cubicBezTo>
                  <a:cubicBezTo>
                    <a:pt x="33308" y="33389"/>
                    <a:pt x="34672" y="33291"/>
                    <a:pt x="36036" y="33060"/>
                  </a:cubicBezTo>
                  <a:lnTo>
                    <a:pt x="36036" y="33060"/>
                  </a:lnTo>
                  <a:cubicBezTo>
                    <a:pt x="35827" y="33316"/>
                    <a:pt x="35827" y="33316"/>
                    <a:pt x="35571" y="34200"/>
                  </a:cubicBezTo>
                  <a:lnTo>
                    <a:pt x="35547" y="34316"/>
                  </a:lnTo>
                  <a:lnTo>
                    <a:pt x="35408" y="34805"/>
                  </a:lnTo>
                  <a:lnTo>
                    <a:pt x="35315" y="35107"/>
                  </a:lnTo>
                  <a:lnTo>
                    <a:pt x="36199" y="34851"/>
                  </a:lnTo>
                  <a:cubicBezTo>
                    <a:pt x="36873" y="34619"/>
                    <a:pt x="36920" y="34409"/>
                    <a:pt x="37315" y="33060"/>
                  </a:cubicBezTo>
                  <a:lnTo>
                    <a:pt x="37385" y="32757"/>
                  </a:lnTo>
                  <a:lnTo>
                    <a:pt x="37525" y="32734"/>
                  </a:lnTo>
                  <a:cubicBezTo>
                    <a:pt x="38432" y="32502"/>
                    <a:pt x="39339" y="32222"/>
                    <a:pt x="40247" y="31873"/>
                  </a:cubicBezTo>
                  <a:lnTo>
                    <a:pt x="40247" y="31873"/>
                  </a:lnTo>
                  <a:cubicBezTo>
                    <a:pt x="40154" y="32153"/>
                    <a:pt x="40061" y="32525"/>
                    <a:pt x="39944" y="32804"/>
                  </a:cubicBezTo>
                  <a:lnTo>
                    <a:pt x="40549" y="32664"/>
                  </a:lnTo>
                  <a:cubicBezTo>
                    <a:pt x="41014" y="32478"/>
                    <a:pt x="41014" y="32455"/>
                    <a:pt x="41340" y="31385"/>
                  </a:cubicBezTo>
                  <a:cubicBezTo>
                    <a:pt x="43504" y="30268"/>
                    <a:pt x="44527" y="29431"/>
                    <a:pt x="45621" y="27872"/>
                  </a:cubicBezTo>
                  <a:cubicBezTo>
                    <a:pt x="44201" y="26985"/>
                    <a:pt x="42884" y="26577"/>
                    <a:pt x="41121" y="26577"/>
                  </a:cubicBezTo>
                  <a:cubicBezTo>
                    <a:pt x="40111" y="26577"/>
                    <a:pt x="38955" y="26711"/>
                    <a:pt x="37548" y="26965"/>
                  </a:cubicBezTo>
                  <a:cubicBezTo>
                    <a:pt x="37250" y="26468"/>
                    <a:pt x="36884" y="25836"/>
                    <a:pt x="36059" y="25836"/>
                  </a:cubicBezTo>
                  <a:close/>
                  <a:moveTo>
                    <a:pt x="104990" y="31129"/>
                  </a:moveTo>
                  <a:lnTo>
                    <a:pt x="105293" y="31967"/>
                  </a:lnTo>
                  <a:cubicBezTo>
                    <a:pt x="105362" y="32246"/>
                    <a:pt x="105548" y="32478"/>
                    <a:pt x="105804" y="32595"/>
                  </a:cubicBezTo>
                  <a:cubicBezTo>
                    <a:pt x="105746" y="32582"/>
                    <a:pt x="105698" y="32573"/>
                    <a:pt x="105655" y="32573"/>
                  </a:cubicBezTo>
                  <a:cubicBezTo>
                    <a:pt x="105458" y="32573"/>
                    <a:pt x="105385" y="32758"/>
                    <a:pt x="105060" y="33618"/>
                  </a:cubicBezTo>
                  <a:lnTo>
                    <a:pt x="105502" y="33735"/>
                  </a:lnTo>
                  <a:cubicBezTo>
                    <a:pt x="105571" y="33750"/>
                    <a:pt x="105674" y="33775"/>
                    <a:pt x="105797" y="33775"/>
                  </a:cubicBezTo>
                  <a:cubicBezTo>
                    <a:pt x="106050" y="33775"/>
                    <a:pt x="106384" y="33669"/>
                    <a:pt x="106665" y="33153"/>
                  </a:cubicBezTo>
                  <a:cubicBezTo>
                    <a:pt x="107061" y="33548"/>
                    <a:pt x="107340" y="33804"/>
                    <a:pt x="107549" y="33990"/>
                  </a:cubicBezTo>
                  <a:cubicBezTo>
                    <a:pt x="107503" y="34084"/>
                    <a:pt x="107503" y="34084"/>
                    <a:pt x="107247" y="34781"/>
                  </a:cubicBezTo>
                  <a:lnTo>
                    <a:pt x="107549" y="34898"/>
                  </a:lnTo>
                  <a:cubicBezTo>
                    <a:pt x="107577" y="34903"/>
                    <a:pt x="107603" y="34906"/>
                    <a:pt x="107626" y="34906"/>
                  </a:cubicBezTo>
                  <a:cubicBezTo>
                    <a:pt x="107795" y="34906"/>
                    <a:pt x="107848" y="34754"/>
                    <a:pt x="107991" y="34386"/>
                  </a:cubicBezTo>
                  <a:cubicBezTo>
                    <a:pt x="108456" y="34805"/>
                    <a:pt x="108945" y="35177"/>
                    <a:pt x="109480" y="35503"/>
                  </a:cubicBezTo>
                  <a:cubicBezTo>
                    <a:pt x="109387" y="35572"/>
                    <a:pt x="109387" y="35572"/>
                    <a:pt x="109131" y="36317"/>
                  </a:cubicBezTo>
                  <a:lnTo>
                    <a:pt x="109410" y="36433"/>
                  </a:lnTo>
                  <a:cubicBezTo>
                    <a:pt x="109449" y="36446"/>
                    <a:pt x="109482" y="36453"/>
                    <a:pt x="109512" y="36453"/>
                  </a:cubicBezTo>
                  <a:cubicBezTo>
                    <a:pt x="109642" y="36453"/>
                    <a:pt x="109701" y="36311"/>
                    <a:pt x="109852" y="35875"/>
                  </a:cubicBezTo>
                  <a:lnTo>
                    <a:pt x="109899" y="35735"/>
                  </a:lnTo>
                  <a:lnTo>
                    <a:pt x="109945" y="35758"/>
                  </a:lnTo>
                  <a:cubicBezTo>
                    <a:pt x="110131" y="35828"/>
                    <a:pt x="110248" y="35898"/>
                    <a:pt x="110457" y="35968"/>
                  </a:cubicBezTo>
                  <a:cubicBezTo>
                    <a:pt x="110364" y="34758"/>
                    <a:pt x="110248" y="33525"/>
                    <a:pt x="110108" y="32315"/>
                  </a:cubicBezTo>
                  <a:cubicBezTo>
                    <a:pt x="110038" y="32060"/>
                    <a:pt x="109875" y="31804"/>
                    <a:pt x="109643" y="31664"/>
                  </a:cubicBezTo>
                  <a:cubicBezTo>
                    <a:pt x="109610" y="31651"/>
                    <a:pt x="109587" y="31642"/>
                    <a:pt x="109522" y="31642"/>
                  </a:cubicBezTo>
                  <a:cubicBezTo>
                    <a:pt x="109358" y="31642"/>
                    <a:pt x="108930" y="31703"/>
                    <a:pt x="107410" y="31920"/>
                  </a:cubicBezTo>
                  <a:cubicBezTo>
                    <a:pt x="107479" y="32106"/>
                    <a:pt x="107572" y="32246"/>
                    <a:pt x="107689" y="32385"/>
                  </a:cubicBezTo>
                  <a:cubicBezTo>
                    <a:pt x="107340" y="32432"/>
                    <a:pt x="106991" y="32502"/>
                    <a:pt x="106665" y="32618"/>
                  </a:cubicBezTo>
                  <a:cubicBezTo>
                    <a:pt x="106130" y="31455"/>
                    <a:pt x="105735" y="31338"/>
                    <a:pt x="104990" y="31129"/>
                  </a:cubicBezTo>
                  <a:close/>
                  <a:moveTo>
                    <a:pt x="63401" y="34291"/>
                  </a:moveTo>
                  <a:cubicBezTo>
                    <a:pt x="63383" y="34291"/>
                    <a:pt x="63365" y="34291"/>
                    <a:pt x="63348" y="34293"/>
                  </a:cubicBezTo>
                  <a:cubicBezTo>
                    <a:pt x="63278" y="34316"/>
                    <a:pt x="63278" y="34316"/>
                    <a:pt x="62976" y="34456"/>
                  </a:cubicBezTo>
                  <a:lnTo>
                    <a:pt x="61417" y="35247"/>
                  </a:lnTo>
                  <a:cubicBezTo>
                    <a:pt x="61487" y="35316"/>
                    <a:pt x="61580" y="35363"/>
                    <a:pt x="61696" y="35386"/>
                  </a:cubicBezTo>
                  <a:cubicBezTo>
                    <a:pt x="61347" y="35572"/>
                    <a:pt x="61138" y="35689"/>
                    <a:pt x="60859" y="35852"/>
                  </a:cubicBezTo>
                  <a:cubicBezTo>
                    <a:pt x="60557" y="35565"/>
                    <a:pt x="60283" y="35481"/>
                    <a:pt x="59991" y="35481"/>
                  </a:cubicBezTo>
                  <a:cubicBezTo>
                    <a:pt x="59809" y="35481"/>
                    <a:pt x="59621" y="35513"/>
                    <a:pt x="59416" y="35549"/>
                  </a:cubicBezTo>
                  <a:lnTo>
                    <a:pt x="59695" y="35921"/>
                  </a:lnTo>
                  <a:cubicBezTo>
                    <a:pt x="59797" y="36043"/>
                    <a:pt x="59934" y="36112"/>
                    <a:pt x="60091" y="36112"/>
                  </a:cubicBezTo>
                  <a:cubicBezTo>
                    <a:pt x="60114" y="36112"/>
                    <a:pt x="60137" y="36110"/>
                    <a:pt x="60161" y="36107"/>
                  </a:cubicBezTo>
                  <a:lnTo>
                    <a:pt x="60161" y="36107"/>
                  </a:lnTo>
                  <a:cubicBezTo>
                    <a:pt x="59881" y="36177"/>
                    <a:pt x="59881" y="36224"/>
                    <a:pt x="59649" y="36875"/>
                  </a:cubicBezTo>
                  <a:lnTo>
                    <a:pt x="59928" y="36829"/>
                  </a:lnTo>
                  <a:lnTo>
                    <a:pt x="60021" y="36829"/>
                  </a:lnTo>
                  <a:cubicBezTo>
                    <a:pt x="60393" y="36759"/>
                    <a:pt x="60742" y="36503"/>
                    <a:pt x="60905" y="36154"/>
                  </a:cubicBezTo>
                  <a:cubicBezTo>
                    <a:pt x="61277" y="36224"/>
                    <a:pt x="61463" y="36270"/>
                    <a:pt x="61719" y="36317"/>
                  </a:cubicBezTo>
                  <a:lnTo>
                    <a:pt x="61649" y="36410"/>
                  </a:lnTo>
                  <a:lnTo>
                    <a:pt x="61510" y="36829"/>
                  </a:lnTo>
                  <a:lnTo>
                    <a:pt x="61789" y="36805"/>
                  </a:lnTo>
                  <a:cubicBezTo>
                    <a:pt x="61998" y="36759"/>
                    <a:pt x="62022" y="36666"/>
                    <a:pt x="62115" y="36363"/>
                  </a:cubicBezTo>
                  <a:cubicBezTo>
                    <a:pt x="62580" y="36433"/>
                    <a:pt x="63045" y="36456"/>
                    <a:pt x="63511" y="36456"/>
                  </a:cubicBezTo>
                  <a:cubicBezTo>
                    <a:pt x="63464" y="36526"/>
                    <a:pt x="63464" y="36526"/>
                    <a:pt x="63301" y="37015"/>
                  </a:cubicBezTo>
                  <a:lnTo>
                    <a:pt x="63557" y="36968"/>
                  </a:lnTo>
                  <a:cubicBezTo>
                    <a:pt x="63767" y="36922"/>
                    <a:pt x="63767" y="36898"/>
                    <a:pt x="63929" y="36410"/>
                  </a:cubicBezTo>
                  <a:lnTo>
                    <a:pt x="63976" y="36410"/>
                  </a:lnTo>
                  <a:cubicBezTo>
                    <a:pt x="64255" y="36387"/>
                    <a:pt x="64511" y="36317"/>
                    <a:pt x="64790" y="36247"/>
                  </a:cubicBezTo>
                  <a:lnTo>
                    <a:pt x="64790" y="36247"/>
                  </a:lnTo>
                  <a:lnTo>
                    <a:pt x="64697" y="36503"/>
                  </a:lnTo>
                  <a:lnTo>
                    <a:pt x="64697" y="36503"/>
                  </a:lnTo>
                  <a:lnTo>
                    <a:pt x="64883" y="36480"/>
                  </a:lnTo>
                  <a:cubicBezTo>
                    <a:pt x="65023" y="36433"/>
                    <a:pt x="65023" y="36433"/>
                    <a:pt x="65116" y="36131"/>
                  </a:cubicBezTo>
                  <a:cubicBezTo>
                    <a:pt x="65628" y="35991"/>
                    <a:pt x="66070" y="35665"/>
                    <a:pt x="66395" y="35223"/>
                  </a:cubicBezTo>
                  <a:cubicBezTo>
                    <a:pt x="65848" y="34832"/>
                    <a:pt x="65350" y="34671"/>
                    <a:pt x="64500" y="34671"/>
                  </a:cubicBezTo>
                  <a:cubicBezTo>
                    <a:pt x="64339" y="34671"/>
                    <a:pt x="64165" y="34677"/>
                    <a:pt x="63976" y="34688"/>
                  </a:cubicBezTo>
                  <a:cubicBezTo>
                    <a:pt x="63889" y="34449"/>
                    <a:pt x="63659" y="34291"/>
                    <a:pt x="63401" y="34291"/>
                  </a:cubicBezTo>
                  <a:close/>
                  <a:moveTo>
                    <a:pt x="8282" y="37154"/>
                  </a:moveTo>
                  <a:cubicBezTo>
                    <a:pt x="8305" y="37154"/>
                    <a:pt x="8329" y="37178"/>
                    <a:pt x="8329" y="37201"/>
                  </a:cubicBezTo>
                  <a:cubicBezTo>
                    <a:pt x="8329" y="37178"/>
                    <a:pt x="8305" y="37178"/>
                    <a:pt x="8282" y="37154"/>
                  </a:cubicBezTo>
                  <a:close/>
                  <a:moveTo>
                    <a:pt x="104060" y="34758"/>
                  </a:moveTo>
                  <a:cubicBezTo>
                    <a:pt x="104013" y="34758"/>
                    <a:pt x="104013" y="34758"/>
                    <a:pt x="103455" y="34874"/>
                  </a:cubicBezTo>
                  <a:lnTo>
                    <a:pt x="102687" y="35061"/>
                  </a:lnTo>
                  <a:cubicBezTo>
                    <a:pt x="102710" y="35154"/>
                    <a:pt x="102780" y="35223"/>
                    <a:pt x="102850" y="35293"/>
                  </a:cubicBezTo>
                  <a:cubicBezTo>
                    <a:pt x="102640" y="35340"/>
                    <a:pt x="102431" y="35386"/>
                    <a:pt x="102222" y="35479"/>
                  </a:cubicBezTo>
                  <a:cubicBezTo>
                    <a:pt x="102082" y="35061"/>
                    <a:pt x="101710" y="34781"/>
                    <a:pt x="101291" y="34758"/>
                  </a:cubicBezTo>
                  <a:lnTo>
                    <a:pt x="101291" y="34758"/>
                  </a:lnTo>
                  <a:lnTo>
                    <a:pt x="101454" y="35200"/>
                  </a:lnTo>
                  <a:cubicBezTo>
                    <a:pt x="101500" y="35340"/>
                    <a:pt x="101594" y="35456"/>
                    <a:pt x="101733" y="35503"/>
                  </a:cubicBezTo>
                  <a:cubicBezTo>
                    <a:pt x="101707" y="35499"/>
                    <a:pt x="101684" y="35497"/>
                    <a:pt x="101664" y="35497"/>
                  </a:cubicBezTo>
                  <a:cubicBezTo>
                    <a:pt x="101542" y="35497"/>
                    <a:pt x="101511" y="35585"/>
                    <a:pt x="101291" y="36084"/>
                  </a:cubicBezTo>
                  <a:lnTo>
                    <a:pt x="101547" y="36131"/>
                  </a:lnTo>
                  <a:cubicBezTo>
                    <a:pt x="101585" y="36137"/>
                    <a:pt x="101623" y="36140"/>
                    <a:pt x="101661" y="36140"/>
                  </a:cubicBezTo>
                  <a:cubicBezTo>
                    <a:pt x="101918" y="36140"/>
                    <a:pt x="102143" y="36002"/>
                    <a:pt x="102245" y="35758"/>
                  </a:cubicBezTo>
                  <a:cubicBezTo>
                    <a:pt x="102478" y="35968"/>
                    <a:pt x="102571" y="36038"/>
                    <a:pt x="102757" y="36154"/>
                  </a:cubicBezTo>
                  <a:lnTo>
                    <a:pt x="102710" y="36247"/>
                  </a:lnTo>
                  <a:lnTo>
                    <a:pt x="102571" y="36596"/>
                  </a:lnTo>
                  <a:lnTo>
                    <a:pt x="102733" y="36643"/>
                  </a:lnTo>
                  <a:cubicBezTo>
                    <a:pt x="102750" y="36645"/>
                    <a:pt x="102765" y="36647"/>
                    <a:pt x="102779" y="36647"/>
                  </a:cubicBezTo>
                  <a:cubicBezTo>
                    <a:pt x="102885" y="36647"/>
                    <a:pt x="102931" y="36566"/>
                    <a:pt x="103013" y="36340"/>
                  </a:cubicBezTo>
                  <a:cubicBezTo>
                    <a:pt x="103292" y="36549"/>
                    <a:pt x="103594" y="36712"/>
                    <a:pt x="103920" y="36852"/>
                  </a:cubicBezTo>
                  <a:cubicBezTo>
                    <a:pt x="103873" y="36898"/>
                    <a:pt x="103873" y="36898"/>
                    <a:pt x="103687" y="37294"/>
                  </a:cubicBezTo>
                  <a:lnTo>
                    <a:pt x="103873" y="37340"/>
                  </a:lnTo>
                  <a:cubicBezTo>
                    <a:pt x="103896" y="37344"/>
                    <a:pt x="103915" y="37347"/>
                    <a:pt x="103931" y="37347"/>
                  </a:cubicBezTo>
                  <a:cubicBezTo>
                    <a:pt x="104018" y="37347"/>
                    <a:pt x="104043" y="37277"/>
                    <a:pt x="104199" y="36945"/>
                  </a:cubicBezTo>
                  <a:lnTo>
                    <a:pt x="104222" y="36945"/>
                  </a:lnTo>
                  <a:cubicBezTo>
                    <a:pt x="104385" y="36991"/>
                    <a:pt x="104571" y="37015"/>
                    <a:pt x="104757" y="37038"/>
                  </a:cubicBezTo>
                  <a:lnTo>
                    <a:pt x="104664" y="37247"/>
                  </a:lnTo>
                  <a:lnTo>
                    <a:pt x="104781" y="37271"/>
                  </a:lnTo>
                  <a:cubicBezTo>
                    <a:pt x="104874" y="37271"/>
                    <a:pt x="104874" y="37271"/>
                    <a:pt x="104967" y="37015"/>
                  </a:cubicBezTo>
                  <a:cubicBezTo>
                    <a:pt x="104987" y="37016"/>
                    <a:pt x="105006" y="37017"/>
                    <a:pt x="105026" y="37017"/>
                  </a:cubicBezTo>
                  <a:cubicBezTo>
                    <a:pt x="105355" y="37017"/>
                    <a:pt x="105677" y="36836"/>
                    <a:pt x="105874" y="36573"/>
                  </a:cubicBezTo>
                  <a:cubicBezTo>
                    <a:pt x="105572" y="35968"/>
                    <a:pt x="105060" y="35526"/>
                    <a:pt x="104408" y="35340"/>
                  </a:cubicBezTo>
                  <a:cubicBezTo>
                    <a:pt x="104362" y="35084"/>
                    <a:pt x="104292" y="34851"/>
                    <a:pt x="104060" y="34758"/>
                  </a:cubicBezTo>
                  <a:close/>
                  <a:moveTo>
                    <a:pt x="3281" y="34915"/>
                  </a:moveTo>
                  <a:cubicBezTo>
                    <a:pt x="3273" y="34915"/>
                    <a:pt x="3265" y="34917"/>
                    <a:pt x="3257" y="34921"/>
                  </a:cubicBezTo>
                  <a:cubicBezTo>
                    <a:pt x="3025" y="35247"/>
                    <a:pt x="2792" y="35596"/>
                    <a:pt x="2606" y="35945"/>
                  </a:cubicBezTo>
                  <a:cubicBezTo>
                    <a:pt x="2629" y="35991"/>
                    <a:pt x="2629" y="36038"/>
                    <a:pt x="2652" y="36084"/>
                  </a:cubicBezTo>
                  <a:cubicBezTo>
                    <a:pt x="2583" y="36247"/>
                    <a:pt x="2489" y="36410"/>
                    <a:pt x="2396" y="36573"/>
                  </a:cubicBezTo>
                  <a:cubicBezTo>
                    <a:pt x="2356" y="36329"/>
                    <a:pt x="2307" y="36251"/>
                    <a:pt x="2246" y="36251"/>
                  </a:cubicBezTo>
                  <a:cubicBezTo>
                    <a:pt x="2203" y="36251"/>
                    <a:pt x="2152" y="36291"/>
                    <a:pt x="2094" y="36340"/>
                  </a:cubicBezTo>
                  <a:lnTo>
                    <a:pt x="2117" y="36689"/>
                  </a:lnTo>
                  <a:cubicBezTo>
                    <a:pt x="2137" y="36806"/>
                    <a:pt x="2156" y="36858"/>
                    <a:pt x="2189" y="36858"/>
                  </a:cubicBezTo>
                  <a:cubicBezTo>
                    <a:pt x="2196" y="36858"/>
                    <a:pt x="2203" y="36856"/>
                    <a:pt x="2210" y="36852"/>
                  </a:cubicBezTo>
                  <a:lnTo>
                    <a:pt x="2210" y="36852"/>
                  </a:lnTo>
                  <a:cubicBezTo>
                    <a:pt x="2141" y="36922"/>
                    <a:pt x="2117" y="36991"/>
                    <a:pt x="2024" y="37620"/>
                  </a:cubicBezTo>
                  <a:lnTo>
                    <a:pt x="2117" y="37527"/>
                  </a:lnTo>
                  <a:cubicBezTo>
                    <a:pt x="2280" y="37340"/>
                    <a:pt x="2373" y="37085"/>
                    <a:pt x="2396" y="36829"/>
                  </a:cubicBezTo>
                  <a:cubicBezTo>
                    <a:pt x="2466" y="36875"/>
                    <a:pt x="2536" y="36922"/>
                    <a:pt x="2606" y="36968"/>
                  </a:cubicBezTo>
                  <a:lnTo>
                    <a:pt x="2583" y="37061"/>
                  </a:lnTo>
                  <a:lnTo>
                    <a:pt x="2513" y="37480"/>
                  </a:lnTo>
                  <a:lnTo>
                    <a:pt x="2583" y="37433"/>
                  </a:lnTo>
                  <a:cubicBezTo>
                    <a:pt x="2652" y="37387"/>
                    <a:pt x="2652" y="37294"/>
                    <a:pt x="2699" y="36991"/>
                  </a:cubicBezTo>
                  <a:cubicBezTo>
                    <a:pt x="2769" y="37015"/>
                    <a:pt x="2838" y="37026"/>
                    <a:pt x="2905" y="37026"/>
                  </a:cubicBezTo>
                  <a:cubicBezTo>
                    <a:pt x="2972" y="37026"/>
                    <a:pt x="3036" y="37015"/>
                    <a:pt x="3094" y="36991"/>
                  </a:cubicBezTo>
                  <a:lnTo>
                    <a:pt x="3094" y="36991"/>
                  </a:lnTo>
                  <a:cubicBezTo>
                    <a:pt x="3071" y="37085"/>
                    <a:pt x="3048" y="37154"/>
                    <a:pt x="3048" y="37224"/>
                  </a:cubicBezTo>
                  <a:lnTo>
                    <a:pt x="3001" y="37573"/>
                  </a:lnTo>
                  <a:lnTo>
                    <a:pt x="3071" y="37503"/>
                  </a:lnTo>
                  <a:cubicBezTo>
                    <a:pt x="3118" y="37480"/>
                    <a:pt x="3141" y="37433"/>
                    <a:pt x="3187" y="37247"/>
                  </a:cubicBezTo>
                  <a:lnTo>
                    <a:pt x="3234" y="36945"/>
                  </a:lnTo>
                  <a:cubicBezTo>
                    <a:pt x="3327" y="36875"/>
                    <a:pt x="3420" y="36805"/>
                    <a:pt x="3490" y="36712"/>
                  </a:cubicBezTo>
                  <a:lnTo>
                    <a:pt x="3490" y="36712"/>
                  </a:lnTo>
                  <a:lnTo>
                    <a:pt x="3443" y="36991"/>
                  </a:lnTo>
                  <a:lnTo>
                    <a:pt x="3513" y="36945"/>
                  </a:lnTo>
                  <a:cubicBezTo>
                    <a:pt x="3560" y="36898"/>
                    <a:pt x="3560" y="36875"/>
                    <a:pt x="3606" y="36596"/>
                  </a:cubicBezTo>
                  <a:cubicBezTo>
                    <a:pt x="3839" y="36294"/>
                    <a:pt x="4025" y="35968"/>
                    <a:pt x="4118" y="35596"/>
                  </a:cubicBezTo>
                  <a:cubicBezTo>
                    <a:pt x="4118" y="35596"/>
                    <a:pt x="4013" y="35197"/>
                    <a:pt x="3683" y="35197"/>
                  </a:cubicBezTo>
                  <a:cubicBezTo>
                    <a:pt x="3666" y="35197"/>
                    <a:pt x="3648" y="35198"/>
                    <a:pt x="3629" y="35200"/>
                  </a:cubicBezTo>
                  <a:cubicBezTo>
                    <a:pt x="3560" y="35200"/>
                    <a:pt x="3467" y="35247"/>
                    <a:pt x="3397" y="35270"/>
                  </a:cubicBezTo>
                  <a:cubicBezTo>
                    <a:pt x="3397" y="35121"/>
                    <a:pt x="3358" y="34915"/>
                    <a:pt x="3281" y="34915"/>
                  </a:cubicBezTo>
                  <a:close/>
                  <a:moveTo>
                    <a:pt x="8143" y="37224"/>
                  </a:moveTo>
                  <a:cubicBezTo>
                    <a:pt x="8099" y="37268"/>
                    <a:pt x="8002" y="37374"/>
                    <a:pt x="7777" y="37634"/>
                  </a:cubicBezTo>
                  <a:lnTo>
                    <a:pt x="7777" y="37634"/>
                  </a:lnTo>
                  <a:cubicBezTo>
                    <a:pt x="7896" y="37490"/>
                    <a:pt x="8013" y="37349"/>
                    <a:pt x="8119" y="37224"/>
                  </a:cubicBezTo>
                  <a:close/>
                  <a:moveTo>
                    <a:pt x="44224" y="35468"/>
                  </a:moveTo>
                  <a:cubicBezTo>
                    <a:pt x="44187" y="35468"/>
                    <a:pt x="44148" y="35471"/>
                    <a:pt x="44109" y="35479"/>
                  </a:cubicBezTo>
                  <a:cubicBezTo>
                    <a:pt x="44015" y="35503"/>
                    <a:pt x="44015" y="35503"/>
                    <a:pt x="42224" y="36619"/>
                  </a:cubicBezTo>
                  <a:cubicBezTo>
                    <a:pt x="42294" y="36689"/>
                    <a:pt x="42387" y="36736"/>
                    <a:pt x="42480" y="36759"/>
                  </a:cubicBezTo>
                  <a:cubicBezTo>
                    <a:pt x="42201" y="36945"/>
                    <a:pt x="41992" y="37085"/>
                    <a:pt x="41666" y="37317"/>
                  </a:cubicBezTo>
                  <a:cubicBezTo>
                    <a:pt x="41383" y="37073"/>
                    <a:pt x="41157" y="36992"/>
                    <a:pt x="40910" y="36992"/>
                  </a:cubicBezTo>
                  <a:cubicBezTo>
                    <a:pt x="40709" y="36992"/>
                    <a:pt x="40494" y="37045"/>
                    <a:pt x="40223" y="37108"/>
                  </a:cubicBezTo>
                  <a:lnTo>
                    <a:pt x="40526" y="37480"/>
                  </a:lnTo>
                  <a:cubicBezTo>
                    <a:pt x="40596" y="37585"/>
                    <a:pt x="40718" y="37637"/>
                    <a:pt x="40843" y="37637"/>
                  </a:cubicBezTo>
                  <a:cubicBezTo>
                    <a:pt x="40885" y="37637"/>
                    <a:pt x="40927" y="37631"/>
                    <a:pt x="40968" y="37620"/>
                  </a:cubicBezTo>
                  <a:lnTo>
                    <a:pt x="40968" y="37620"/>
                  </a:lnTo>
                  <a:cubicBezTo>
                    <a:pt x="40712" y="37713"/>
                    <a:pt x="40689" y="37759"/>
                    <a:pt x="40503" y="38457"/>
                  </a:cubicBezTo>
                  <a:lnTo>
                    <a:pt x="40852" y="38364"/>
                  </a:lnTo>
                  <a:cubicBezTo>
                    <a:pt x="41247" y="38271"/>
                    <a:pt x="41573" y="37969"/>
                    <a:pt x="41712" y="37596"/>
                  </a:cubicBezTo>
                  <a:cubicBezTo>
                    <a:pt x="41992" y="37643"/>
                    <a:pt x="42201" y="37666"/>
                    <a:pt x="42527" y="37689"/>
                  </a:cubicBezTo>
                  <a:cubicBezTo>
                    <a:pt x="42527" y="37736"/>
                    <a:pt x="42480" y="37782"/>
                    <a:pt x="42480" y="37806"/>
                  </a:cubicBezTo>
                  <a:lnTo>
                    <a:pt x="42364" y="38248"/>
                  </a:lnTo>
                  <a:lnTo>
                    <a:pt x="42620" y="38178"/>
                  </a:lnTo>
                  <a:cubicBezTo>
                    <a:pt x="42829" y="38108"/>
                    <a:pt x="42852" y="38038"/>
                    <a:pt x="42922" y="37713"/>
                  </a:cubicBezTo>
                  <a:cubicBezTo>
                    <a:pt x="43087" y="37729"/>
                    <a:pt x="43255" y="37737"/>
                    <a:pt x="43423" y="37737"/>
                  </a:cubicBezTo>
                  <a:cubicBezTo>
                    <a:pt x="43731" y="37737"/>
                    <a:pt x="44041" y="37711"/>
                    <a:pt x="44341" y="37666"/>
                  </a:cubicBezTo>
                  <a:lnTo>
                    <a:pt x="44341" y="37666"/>
                  </a:lnTo>
                  <a:cubicBezTo>
                    <a:pt x="44271" y="37759"/>
                    <a:pt x="44271" y="37759"/>
                    <a:pt x="44132" y="38271"/>
                  </a:cubicBezTo>
                  <a:lnTo>
                    <a:pt x="44411" y="38201"/>
                  </a:lnTo>
                  <a:cubicBezTo>
                    <a:pt x="44597" y="38131"/>
                    <a:pt x="44620" y="38108"/>
                    <a:pt x="44760" y="37596"/>
                  </a:cubicBezTo>
                  <a:lnTo>
                    <a:pt x="44783" y="37596"/>
                  </a:lnTo>
                  <a:cubicBezTo>
                    <a:pt x="45062" y="37527"/>
                    <a:pt x="45342" y="37457"/>
                    <a:pt x="45621" y="37364"/>
                  </a:cubicBezTo>
                  <a:lnTo>
                    <a:pt x="45621" y="37364"/>
                  </a:lnTo>
                  <a:lnTo>
                    <a:pt x="45528" y="37643"/>
                  </a:lnTo>
                  <a:lnTo>
                    <a:pt x="45737" y="37573"/>
                  </a:lnTo>
                  <a:cubicBezTo>
                    <a:pt x="45877" y="37527"/>
                    <a:pt x="45877" y="37503"/>
                    <a:pt x="45946" y="37201"/>
                  </a:cubicBezTo>
                  <a:cubicBezTo>
                    <a:pt x="46481" y="36991"/>
                    <a:pt x="46900" y="36643"/>
                    <a:pt x="47203" y="36154"/>
                  </a:cubicBezTo>
                  <a:cubicBezTo>
                    <a:pt x="46759" y="35879"/>
                    <a:pt x="46345" y="35754"/>
                    <a:pt x="45777" y="35754"/>
                  </a:cubicBezTo>
                  <a:cubicBezTo>
                    <a:pt x="45481" y="35754"/>
                    <a:pt x="45143" y="35788"/>
                    <a:pt x="44737" y="35852"/>
                  </a:cubicBezTo>
                  <a:lnTo>
                    <a:pt x="44667" y="35735"/>
                  </a:lnTo>
                  <a:cubicBezTo>
                    <a:pt x="44570" y="35561"/>
                    <a:pt x="44409" y="35468"/>
                    <a:pt x="44224" y="35468"/>
                  </a:cubicBezTo>
                  <a:close/>
                  <a:moveTo>
                    <a:pt x="6491" y="38690"/>
                  </a:moveTo>
                  <a:cubicBezTo>
                    <a:pt x="6443" y="38706"/>
                    <a:pt x="6396" y="38721"/>
                    <a:pt x="6348" y="38745"/>
                  </a:cubicBezTo>
                  <a:lnTo>
                    <a:pt x="6348" y="38745"/>
                  </a:lnTo>
                  <a:lnTo>
                    <a:pt x="6444" y="38690"/>
                  </a:lnTo>
                  <a:close/>
                  <a:moveTo>
                    <a:pt x="6724" y="38713"/>
                  </a:moveTo>
                  <a:lnTo>
                    <a:pt x="6724" y="38713"/>
                  </a:lnTo>
                  <a:cubicBezTo>
                    <a:pt x="6817" y="38760"/>
                    <a:pt x="6886" y="38853"/>
                    <a:pt x="6933" y="38969"/>
                  </a:cubicBezTo>
                  <a:cubicBezTo>
                    <a:pt x="6886" y="38853"/>
                    <a:pt x="6817" y="38783"/>
                    <a:pt x="6724" y="38713"/>
                  </a:cubicBezTo>
                  <a:close/>
                  <a:moveTo>
                    <a:pt x="7328" y="38434"/>
                  </a:moveTo>
                  <a:cubicBezTo>
                    <a:pt x="7166" y="38643"/>
                    <a:pt x="7072" y="38760"/>
                    <a:pt x="6933" y="38969"/>
                  </a:cubicBezTo>
                  <a:cubicBezTo>
                    <a:pt x="7049" y="38783"/>
                    <a:pt x="7189" y="38597"/>
                    <a:pt x="7328" y="38434"/>
                  </a:cubicBezTo>
                  <a:close/>
                  <a:moveTo>
                    <a:pt x="9091" y="38775"/>
                  </a:moveTo>
                  <a:lnTo>
                    <a:pt x="9091" y="38775"/>
                  </a:lnTo>
                  <a:cubicBezTo>
                    <a:pt x="9067" y="38843"/>
                    <a:pt x="9027" y="38929"/>
                    <a:pt x="9027" y="39015"/>
                  </a:cubicBezTo>
                  <a:lnTo>
                    <a:pt x="9003" y="39015"/>
                  </a:lnTo>
                  <a:cubicBezTo>
                    <a:pt x="9027" y="38969"/>
                    <a:pt x="9027" y="38899"/>
                    <a:pt x="9050" y="38806"/>
                  </a:cubicBezTo>
                  <a:cubicBezTo>
                    <a:pt x="9066" y="38790"/>
                    <a:pt x="9083" y="38785"/>
                    <a:pt x="9091" y="38775"/>
                  </a:cubicBezTo>
                  <a:close/>
                  <a:moveTo>
                    <a:pt x="8073" y="39341"/>
                  </a:moveTo>
                  <a:lnTo>
                    <a:pt x="7933" y="39364"/>
                  </a:lnTo>
                  <a:cubicBezTo>
                    <a:pt x="7980" y="39341"/>
                    <a:pt x="8026" y="39341"/>
                    <a:pt x="8073" y="39341"/>
                  </a:cubicBezTo>
                  <a:close/>
                  <a:moveTo>
                    <a:pt x="8387" y="39487"/>
                  </a:moveTo>
                  <a:lnTo>
                    <a:pt x="8375" y="39574"/>
                  </a:lnTo>
                  <a:lnTo>
                    <a:pt x="8352" y="39644"/>
                  </a:lnTo>
                  <a:cubicBezTo>
                    <a:pt x="8364" y="39609"/>
                    <a:pt x="8375" y="39556"/>
                    <a:pt x="8387" y="39487"/>
                  </a:cubicBezTo>
                  <a:close/>
                  <a:moveTo>
                    <a:pt x="8165" y="39466"/>
                  </a:moveTo>
                  <a:lnTo>
                    <a:pt x="8165" y="39466"/>
                  </a:lnTo>
                  <a:cubicBezTo>
                    <a:pt x="8159" y="39539"/>
                    <a:pt x="8136" y="39658"/>
                    <a:pt x="8096" y="39899"/>
                  </a:cubicBezTo>
                  <a:lnTo>
                    <a:pt x="8165" y="39466"/>
                  </a:lnTo>
                  <a:close/>
                  <a:moveTo>
                    <a:pt x="53274" y="37570"/>
                  </a:moveTo>
                  <a:cubicBezTo>
                    <a:pt x="53251" y="37570"/>
                    <a:pt x="53228" y="37571"/>
                    <a:pt x="53205" y="37573"/>
                  </a:cubicBezTo>
                  <a:cubicBezTo>
                    <a:pt x="53135" y="37596"/>
                    <a:pt x="53135" y="37596"/>
                    <a:pt x="51809" y="38341"/>
                  </a:cubicBezTo>
                  <a:lnTo>
                    <a:pt x="51297" y="38643"/>
                  </a:lnTo>
                  <a:cubicBezTo>
                    <a:pt x="51367" y="38713"/>
                    <a:pt x="51460" y="38760"/>
                    <a:pt x="51576" y="38783"/>
                  </a:cubicBezTo>
                  <a:cubicBezTo>
                    <a:pt x="51251" y="38969"/>
                    <a:pt x="51041" y="39085"/>
                    <a:pt x="50739" y="39295"/>
                  </a:cubicBezTo>
                  <a:cubicBezTo>
                    <a:pt x="50449" y="39044"/>
                    <a:pt x="50204" y="38965"/>
                    <a:pt x="49940" y="38965"/>
                  </a:cubicBezTo>
                  <a:cubicBezTo>
                    <a:pt x="49738" y="38965"/>
                    <a:pt x="49525" y="39012"/>
                    <a:pt x="49273" y="39062"/>
                  </a:cubicBezTo>
                  <a:lnTo>
                    <a:pt x="49320" y="39085"/>
                  </a:lnTo>
                  <a:lnTo>
                    <a:pt x="49599" y="39434"/>
                  </a:lnTo>
                  <a:cubicBezTo>
                    <a:pt x="49700" y="39535"/>
                    <a:pt x="49854" y="39601"/>
                    <a:pt x="50000" y="39601"/>
                  </a:cubicBezTo>
                  <a:cubicBezTo>
                    <a:pt x="50022" y="39601"/>
                    <a:pt x="50043" y="39600"/>
                    <a:pt x="50064" y="39597"/>
                  </a:cubicBezTo>
                  <a:lnTo>
                    <a:pt x="50064" y="39597"/>
                  </a:lnTo>
                  <a:cubicBezTo>
                    <a:pt x="49785" y="39667"/>
                    <a:pt x="49785" y="39690"/>
                    <a:pt x="49576" y="40388"/>
                  </a:cubicBezTo>
                  <a:lnTo>
                    <a:pt x="49948" y="40318"/>
                  </a:lnTo>
                  <a:cubicBezTo>
                    <a:pt x="50343" y="40225"/>
                    <a:pt x="50669" y="39946"/>
                    <a:pt x="50809" y="39574"/>
                  </a:cubicBezTo>
                  <a:cubicBezTo>
                    <a:pt x="51111" y="39644"/>
                    <a:pt x="51297" y="39667"/>
                    <a:pt x="51623" y="39713"/>
                  </a:cubicBezTo>
                  <a:lnTo>
                    <a:pt x="51576" y="39830"/>
                  </a:lnTo>
                  <a:lnTo>
                    <a:pt x="51437" y="40225"/>
                  </a:lnTo>
                  <a:lnTo>
                    <a:pt x="51437" y="40225"/>
                  </a:lnTo>
                  <a:lnTo>
                    <a:pt x="51716" y="40179"/>
                  </a:lnTo>
                  <a:cubicBezTo>
                    <a:pt x="51902" y="40132"/>
                    <a:pt x="51925" y="40039"/>
                    <a:pt x="52018" y="39737"/>
                  </a:cubicBezTo>
                  <a:cubicBezTo>
                    <a:pt x="52251" y="39760"/>
                    <a:pt x="52489" y="39771"/>
                    <a:pt x="52728" y="39771"/>
                  </a:cubicBezTo>
                  <a:cubicBezTo>
                    <a:pt x="52966" y="39771"/>
                    <a:pt x="53205" y="39760"/>
                    <a:pt x="53437" y="39737"/>
                  </a:cubicBezTo>
                  <a:lnTo>
                    <a:pt x="53437" y="39737"/>
                  </a:lnTo>
                  <a:cubicBezTo>
                    <a:pt x="53368" y="39806"/>
                    <a:pt x="53368" y="39806"/>
                    <a:pt x="53228" y="40318"/>
                  </a:cubicBezTo>
                  <a:lnTo>
                    <a:pt x="53507" y="40272"/>
                  </a:lnTo>
                  <a:cubicBezTo>
                    <a:pt x="53693" y="40202"/>
                    <a:pt x="53717" y="40202"/>
                    <a:pt x="53856" y="39690"/>
                  </a:cubicBezTo>
                  <a:lnTo>
                    <a:pt x="53903" y="39690"/>
                  </a:lnTo>
                  <a:cubicBezTo>
                    <a:pt x="54182" y="39620"/>
                    <a:pt x="54438" y="39550"/>
                    <a:pt x="54717" y="39481"/>
                  </a:cubicBezTo>
                  <a:lnTo>
                    <a:pt x="54717" y="39481"/>
                  </a:lnTo>
                  <a:lnTo>
                    <a:pt x="54647" y="39737"/>
                  </a:lnTo>
                  <a:lnTo>
                    <a:pt x="54810" y="39713"/>
                  </a:lnTo>
                  <a:cubicBezTo>
                    <a:pt x="54950" y="39667"/>
                    <a:pt x="54950" y="39667"/>
                    <a:pt x="55043" y="39341"/>
                  </a:cubicBezTo>
                  <a:cubicBezTo>
                    <a:pt x="55554" y="39155"/>
                    <a:pt x="55996" y="38806"/>
                    <a:pt x="56299" y="38364"/>
                  </a:cubicBezTo>
                  <a:cubicBezTo>
                    <a:pt x="55973" y="38147"/>
                    <a:pt x="55507" y="37902"/>
                    <a:pt x="54671" y="37902"/>
                  </a:cubicBezTo>
                  <a:cubicBezTo>
                    <a:pt x="54431" y="37902"/>
                    <a:pt x="54162" y="37922"/>
                    <a:pt x="53856" y="37969"/>
                  </a:cubicBezTo>
                  <a:lnTo>
                    <a:pt x="53786" y="37852"/>
                  </a:lnTo>
                  <a:cubicBezTo>
                    <a:pt x="53682" y="37664"/>
                    <a:pt x="53483" y="37570"/>
                    <a:pt x="53274" y="37570"/>
                  </a:cubicBezTo>
                  <a:close/>
                  <a:moveTo>
                    <a:pt x="90706" y="32083"/>
                  </a:moveTo>
                  <a:cubicBezTo>
                    <a:pt x="90497" y="32083"/>
                    <a:pt x="90264" y="32083"/>
                    <a:pt x="84890" y="34130"/>
                  </a:cubicBezTo>
                  <a:cubicBezTo>
                    <a:pt x="85076" y="34409"/>
                    <a:pt x="85332" y="34619"/>
                    <a:pt x="85635" y="34781"/>
                  </a:cubicBezTo>
                  <a:cubicBezTo>
                    <a:pt x="84751" y="35107"/>
                    <a:pt x="83890" y="35479"/>
                    <a:pt x="83052" y="35898"/>
                  </a:cubicBezTo>
                  <a:cubicBezTo>
                    <a:pt x="81893" y="34496"/>
                    <a:pt x="81005" y="34236"/>
                    <a:pt x="79735" y="34236"/>
                  </a:cubicBezTo>
                  <a:cubicBezTo>
                    <a:pt x="79424" y="34236"/>
                    <a:pt x="79091" y="34251"/>
                    <a:pt x="78725" y="34270"/>
                  </a:cubicBezTo>
                  <a:lnTo>
                    <a:pt x="79563" y="35642"/>
                  </a:lnTo>
                  <a:cubicBezTo>
                    <a:pt x="79958" y="36201"/>
                    <a:pt x="80307" y="36410"/>
                    <a:pt x="80912" y="36433"/>
                  </a:cubicBezTo>
                  <a:cubicBezTo>
                    <a:pt x="80028" y="36549"/>
                    <a:pt x="79981" y="36689"/>
                    <a:pt x="79237" y="38643"/>
                  </a:cubicBezTo>
                  <a:lnTo>
                    <a:pt x="79190" y="38760"/>
                  </a:lnTo>
                  <a:lnTo>
                    <a:pt x="79400" y="38760"/>
                  </a:lnTo>
                  <a:lnTo>
                    <a:pt x="80307" y="38736"/>
                  </a:lnTo>
                  <a:cubicBezTo>
                    <a:pt x="81633" y="38573"/>
                    <a:pt x="82378" y="38108"/>
                    <a:pt x="83122" y="36875"/>
                  </a:cubicBezTo>
                  <a:cubicBezTo>
                    <a:pt x="83936" y="37224"/>
                    <a:pt x="84634" y="37503"/>
                    <a:pt x="85448" y="37806"/>
                  </a:cubicBezTo>
                  <a:cubicBezTo>
                    <a:pt x="85309" y="37992"/>
                    <a:pt x="85309" y="37992"/>
                    <a:pt x="84727" y="39434"/>
                  </a:cubicBezTo>
                  <a:lnTo>
                    <a:pt x="85518" y="39434"/>
                  </a:lnTo>
                  <a:cubicBezTo>
                    <a:pt x="86123" y="39388"/>
                    <a:pt x="86239" y="39085"/>
                    <a:pt x="86588" y="38224"/>
                  </a:cubicBezTo>
                  <a:cubicBezTo>
                    <a:pt x="87868" y="38666"/>
                    <a:pt x="89171" y="39015"/>
                    <a:pt x="90497" y="39248"/>
                  </a:cubicBezTo>
                  <a:cubicBezTo>
                    <a:pt x="90287" y="39434"/>
                    <a:pt x="90287" y="39434"/>
                    <a:pt x="89659" y="40946"/>
                  </a:cubicBezTo>
                  <a:lnTo>
                    <a:pt x="90404" y="40993"/>
                  </a:lnTo>
                  <a:cubicBezTo>
                    <a:pt x="90962" y="40993"/>
                    <a:pt x="90985" y="40877"/>
                    <a:pt x="91613" y="39457"/>
                  </a:cubicBezTo>
                  <a:lnTo>
                    <a:pt x="91637" y="39388"/>
                  </a:lnTo>
                  <a:lnTo>
                    <a:pt x="91730" y="39388"/>
                  </a:lnTo>
                  <a:cubicBezTo>
                    <a:pt x="92102" y="39411"/>
                    <a:pt x="92474" y="39423"/>
                    <a:pt x="92846" y="39423"/>
                  </a:cubicBezTo>
                  <a:cubicBezTo>
                    <a:pt x="93219" y="39423"/>
                    <a:pt x="93591" y="39411"/>
                    <a:pt x="93963" y="39388"/>
                  </a:cubicBezTo>
                  <a:lnTo>
                    <a:pt x="93963" y="39388"/>
                  </a:lnTo>
                  <a:lnTo>
                    <a:pt x="93684" y="40086"/>
                  </a:lnTo>
                  <a:lnTo>
                    <a:pt x="93637" y="40179"/>
                  </a:lnTo>
                  <a:lnTo>
                    <a:pt x="94103" y="40225"/>
                  </a:lnTo>
                  <a:cubicBezTo>
                    <a:pt x="94405" y="40202"/>
                    <a:pt x="94521" y="40109"/>
                    <a:pt x="94661" y="39783"/>
                  </a:cubicBezTo>
                  <a:lnTo>
                    <a:pt x="94870" y="39271"/>
                  </a:lnTo>
                  <a:cubicBezTo>
                    <a:pt x="96638" y="38899"/>
                    <a:pt x="97499" y="38434"/>
                    <a:pt x="98453" y="37271"/>
                  </a:cubicBezTo>
                  <a:cubicBezTo>
                    <a:pt x="96731" y="34526"/>
                    <a:pt x="93870" y="34084"/>
                    <a:pt x="92311" y="33828"/>
                  </a:cubicBezTo>
                  <a:cubicBezTo>
                    <a:pt x="92102" y="33130"/>
                    <a:pt x="91776" y="32222"/>
                    <a:pt x="90706" y="32083"/>
                  </a:cubicBezTo>
                  <a:close/>
                  <a:moveTo>
                    <a:pt x="977" y="32502"/>
                  </a:moveTo>
                  <a:cubicBezTo>
                    <a:pt x="977" y="32595"/>
                    <a:pt x="977" y="32595"/>
                    <a:pt x="884" y="32967"/>
                  </a:cubicBezTo>
                  <a:lnTo>
                    <a:pt x="605" y="34712"/>
                  </a:lnTo>
                  <a:cubicBezTo>
                    <a:pt x="442" y="36131"/>
                    <a:pt x="186" y="38062"/>
                    <a:pt x="93" y="39504"/>
                  </a:cubicBezTo>
                  <a:cubicBezTo>
                    <a:pt x="93" y="39597"/>
                    <a:pt x="93" y="39597"/>
                    <a:pt x="0" y="41249"/>
                  </a:cubicBezTo>
                  <a:lnTo>
                    <a:pt x="0" y="41388"/>
                  </a:lnTo>
                  <a:lnTo>
                    <a:pt x="24" y="41272"/>
                  </a:lnTo>
                  <a:cubicBezTo>
                    <a:pt x="47" y="41109"/>
                    <a:pt x="70" y="40970"/>
                    <a:pt x="93" y="40341"/>
                  </a:cubicBezTo>
                  <a:lnTo>
                    <a:pt x="117" y="40341"/>
                  </a:lnTo>
                  <a:lnTo>
                    <a:pt x="186" y="39411"/>
                  </a:lnTo>
                  <a:cubicBezTo>
                    <a:pt x="256" y="39248"/>
                    <a:pt x="326" y="39108"/>
                    <a:pt x="419" y="38853"/>
                  </a:cubicBezTo>
                  <a:lnTo>
                    <a:pt x="419" y="38853"/>
                  </a:lnTo>
                  <a:lnTo>
                    <a:pt x="326" y="39737"/>
                  </a:lnTo>
                  <a:lnTo>
                    <a:pt x="396" y="39644"/>
                  </a:lnTo>
                  <a:cubicBezTo>
                    <a:pt x="442" y="39527"/>
                    <a:pt x="442" y="39527"/>
                    <a:pt x="559" y="38504"/>
                  </a:cubicBezTo>
                  <a:cubicBezTo>
                    <a:pt x="931" y="37480"/>
                    <a:pt x="1233" y="36433"/>
                    <a:pt x="1489" y="35363"/>
                  </a:cubicBezTo>
                  <a:cubicBezTo>
                    <a:pt x="1489" y="35363"/>
                    <a:pt x="1344" y="33741"/>
                    <a:pt x="974" y="33741"/>
                  </a:cubicBezTo>
                  <a:cubicBezTo>
                    <a:pt x="952" y="33741"/>
                    <a:pt x="930" y="33746"/>
                    <a:pt x="908" y="33758"/>
                  </a:cubicBezTo>
                  <a:cubicBezTo>
                    <a:pt x="861" y="33758"/>
                    <a:pt x="838" y="33781"/>
                    <a:pt x="838" y="33804"/>
                  </a:cubicBezTo>
                  <a:cubicBezTo>
                    <a:pt x="838" y="33688"/>
                    <a:pt x="861" y="33572"/>
                    <a:pt x="884" y="33455"/>
                  </a:cubicBezTo>
                  <a:cubicBezTo>
                    <a:pt x="1001" y="32548"/>
                    <a:pt x="1001" y="32525"/>
                    <a:pt x="977" y="32502"/>
                  </a:cubicBezTo>
                  <a:close/>
                  <a:moveTo>
                    <a:pt x="11451" y="32005"/>
                  </a:moveTo>
                  <a:cubicBezTo>
                    <a:pt x="11366" y="32005"/>
                    <a:pt x="11272" y="32022"/>
                    <a:pt x="11167" y="32060"/>
                  </a:cubicBezTo>
                  <a:cubicBezTo>
                    <a:pt x="10934" y="32176"/>
                    <a:pt x="9096" y="34084"/>
                    <a:pt x="7514" y="35875"/>
                  </a:cubicBezTo>
                  <a:cubicBezTo>
                    <a:pt x="7584" y="36061"/>
                    <a:pt x="7724" y="36224"/>
                    <a:pt x="7910" y="36317"/>
                  </a:cubicBezTo>
                  <a:cubicBezTo>
                    <a:pt x="7421" y="36875"/>
                    <a:pt x="6956" y="37480"/>
                    <a:pt x="6514" y="38108"/>
                  </a:cubicBezTo>
                  <a:cubicBezTo>
                    <a:pt x="6168" y="37339"/>
                    <a:pt x="5836" y="37092"/>
                    <a:pt x="5491" y="37092"/>
                  </a:cubicBezTo>
                  <a:cubicBezTo>
                    <a:pt x="5210" y="37092"/>
                    <a:pt x="4920" y="37256"/>
                    <a:pt x="4607" y="37433"/>
                  </a:cubicBezTo>
                  <a:lnTo>
                    <a:pt x="4862" y="38457"/>
                  </a:lnTo>
                  <a:lnTo>
                    <a:pt x="4909" y="38620"/>
                  </a:lnTo>
                  <a:cubicBezTo>
                    <a:pt x="5059" y="39108"/>
                    <a:pt x="5225" y="39187"/>
                    <a:pt x="5356" y="39187"/>
                  </a:cubicBezTo>
                  <a:cubicBezTo>
                    <a:pt x="5388" y="39187"/>
                    <a:pt x="5417" y="39183"/>
                    <a:pt x="5444" y="39178"/>
                  </a:cubicBezTo>
                  <a:lnTo>
                    <a:pt x="5444" y="39178"/>
                  </a:lnTo>
                  <a:cubicBezTo>
                    <a:pt x="5072" y="39574"/>
                    <a:pt x="5072" y="39574"/>
                    <a:pt x="4769" y="41830"/>
                  </a:cubicBezTo>
                  <a:lnTo>
                    <a:pt x="5258" y="41551"/>
                  </a:lnTo>
                  <a:cubicBezTo>
                    <a:pt x="5816" y="41156"/>
                    <a:pt x="6142" y="40574"/>
                    <a:pt x="6491" y="39318"/>
                  </a:cubicBezTo>
                  <a:lnTo>
                    <a:pt x="6607" y="39318"/>
                  </a:lnTo>
                  <a:cubicBezTo>
                    <a:pt x="6468" y="39434"/>
                    <a:pt x="6468" y="39434"/>
                    <a:pt x="6375" y="40109"/>
                  </a:cubicBezTo>
                  <a:lnTo>
                    <a:pt x="6537" y="40016"/>
                  </a:lnTo>
                  <a:cubicBezTo>
                    <a:pt x="6770" y="39830"/>
                    <a:pt x="6910" y="39574"/>
                    <a:pt x="6956" y="39271"/>
                  </a:cubicBezTo>
                  <a:cubicBezTo>
                    <a:pt x="7072" y="39318"/>
                    <a:pt x="7189" y="39341"/>
                    <a:pt x="7328" y="39364"/>
                  </a:cubicBezTo>
                  <a:lnTo>
                    <a:pt x="7305" y="39481"/>
                  </a:lnTo>
                  <a:lnTo>
                    <a:pt x="7235" y="39899"/>
                  </a:lnTo>
                  <a:lnTo>
                    <a:pt x="7235" y="39899"/>
                  </a:lnTo>
                  <a:lnTo>
                    <a:pt x="7352" y="39853"/>
                  </a:lnTo>
                  <a:cubicBezTo>
                    <a:pt x="7445" y="39783"/>
                    <a:pt x="7468" y="39667"/>
                    <a:pt x="7514" y="39388"/>
                  </a:cubicBezTo>
                  <a:lnTo>
                    <a:pt x="7840" y="39388"/>
                  </a:lnTo>
                  <a:cubicBezTo>
                    <a:pt x="7747" y="39667"/>
                    <a:pt x="7701" y="39946"/>
                    <a:pt x="7677" y="40225"/>
                  </a:cubicBezTo>
                  <a:lnTo>
                    <a:pt x="7538" y="41179"/>
                  </a:lnTo>
                  <a:lnTo>
                    <a:pt x="7980" y="40946"/>
                  </a:lnTo>
                  <a:cubicBezTo>
                    <a:pt x="8329" y="40737"/>
                    <a:pt x="8375" y="40435"/>
                    <a:pt x="8538" y="39411"/>
                  </a:cubicBezTo>
                  <a:cubicBezTo>
                    <a:pt x="8685" y="39419"/>
                    <a:pt x="8833" y="39423"/>
                    <a:pt x="8982" y="39423"/>
                  </a:cubicBezTo>
                  <a:cubicBezTo>
                    <a:pt x="9723" y="39423"/>
                    <a:pt x="10469" y="39326"/>
                    <a:pt x="11167" y="39132"/>
                  </a:cubicBezTo>
                  <a:lnTo>
                    <a:pt x="11167" y="39132"/>
                  </a:lnTo>
                  <a:cubicBezTo>
                    <a:pt x="11074" y="39318"/>
                    <a:pt x="11004" y="39527"/>
                    <a:pt x="10981" y="39760"/>
                  </a:cubicBezTo>
                  <a:lnTo>
                    <a:pt x="10748" y="41132"/>
                  </a:lnTo>
                  <a:lnTo>
                    <a:pt x="10748" y="41132"/>
                  </a:lnTo>
                  <a:lnTo>
                    <a:pt x="11283" y="40877"/>
                  </a:lnTo>
                  <a:cubicBezTo>
                    <a:pt x="11679" y="40644"/>
                    <a:pt x="11702" y="40597"/>
                    <a:pt x="12004" y="38829"/>
                  </a:cubicBezTo>
                  <a:lnTo>
                    <a:pt x="12097" y="38806"/>
                  </a:lnTo>
                  <a:cubicBezTo>
                    <a:pt x="12702" y="38527"/>
                    <a:pt x="13284" y="38224"/>
                    <a:pt x="13866" y="37875"/>
                  </a:cubicBezTo>
                  <a:lnTo>
                    <a:pt x="13866" y="37875"/>
                  </a:lnTo>
                  <a:cubicBezTo>
                    <a:pt x="13796" y="38155"/>
                    <a:pt x="13726" y="38504"/>
                    <a:pt x="13679" y="38806"/>
                  </a:cubicBezTo>
                  <a:lnTo>
                    <a:pt x="14075" y="38690"/>
                  </a:lnTo>
                  <a:cubicBezTo>
                    <a:pt x="14377" y="38527"/>
                    <a:pt x="14401" y="38411"/>
                    <a:pt x="14610" y="37387"/>
                  </a:cubicBezTo>
                  <a:cubicBezTo>
                    <a:pt x="15913" y="36433"/>
                    <a:pt x="16983" y="35154"/>
                    <a:pt x="17704" y="33688"/>
                  </a:cubicBezTo>
                  <a:cubicBezTo>
                    <a:pt x="16799" y="32961"/>
                    <a:pt x="15950" y="32614"/>
                    <a:pt x="14890" y="32614"/>
                  </a:cubicBezTo>
                  <a:cubicBezTo>
                    <a:pt x="14153" y="32614"/>
                    <a:pt x="13314" y="32782"/>
                    <a:pt x="12284" y="33106"/>
                  </a:cubicBezTo>
                  <a:cubicBezTo>
                    <a:pt x="12125" y="32590"/>
                    <a:pt x="11949" y="32005"/>
                    <a:pt x="11451" y="32005"/>
                  </a:cubicBezTo>
                  <a:close/>
                  <a:moveTo>
                    <a:pt x="103478" y="40574"/>
                  </a:moveTo>
                  <a:lnTo>
                    <a:pt x="103687" y="41412"/>
                  </a:lnTo>
                  <a:cubicBezTo>
                    <a:pt x="103804" y="41761"/>
                    <a:pt x="103920" y="41947"/>
                    <a:pt x="104153" y="42016"/>
                  </a:cubicBezTo>
                  <a:cubicBezTo>
                    <a:pt x="104102" y="42010"/>
                    <a:pt x="104058" y="42005"/>
                    <a:pt x="104019" y="42005"/>
                  </a:cubicBezTo>
                  <a:cubicBezTo>
                    <a:pt x="103787" y="42005"/>
                    <a:pt x="103706" y="42172"/>
                    <a:pt x="103269" y="43087"/>
                  </a:cubicBezTo>
                  <a:lnTo>
                    <a:pt x="103711" y="43180"/>
                  </a:lnTo>
                  <a:cubicBezTo>
                    <a:pt x="103799" y="43196"/>
                    <a:pt x="103881" y="43204"/>
                    <a:pt x="103960" y="43204"/>
                  </a:cubicBezTo>
                  <a:cubicBezTo>
                    <a:pt x="104337" y="43204"/>
                    <a:pt x="104616" y="43010"/>
                    <a:pt x="104944" y="42528"/>
                  </a:cubicBezTo>
                  <a:cubicBezTo>
                    <a:pt x="105246" y="42807"/>
                    <a:pt x="105432" y="43017"/>
                    <a:pt x="105758" y="43319"/>
                  </a:cubicBezTo>
                  <a:cubicBezTo>
                    <a:pt x="105688" y="43389"/>
                    <a:pt x="105688" y="43389"/>
                    <a:pt x="105339" y="44133"/>
                  </a:cubicBezTo>
                  <a:lnTo>
                    <a:pt x="105641" y="44226"/>
                  </a:lnTo>
                  <a:cubicBezTo>
                    <a:pt x="105669" y="44232"/>
                    <a:pt x="105695" y="44235"/>
                    <a:pt x="105718" y="44235"/>
                  </a:cubicBezTo>
                  <a:cubicBezTo>
                    <a:pt x="105888" y="44235"/>
                    <a:pt x="105949" y="44080"/>
                    <a:pt x="106153" y="43691"/>
                  </a:cubicBezTo>
                  <a:cubicBezTo>
                    <a:pt x="106572" y="44087"/>
                    <a:pt x="107037" y="44413"/>
                    <a:pt x="107549" y="44715"/>
                  </a:cubicBezTo>
                  <a:cubicBezTo>
                    <a:pt x="107456" y="44808"/>
                    <a:pt x="107456" y="44808"/>
                    <a:pt x="107223" y="45250"/>
                  </a:cubicBezTo>
                  <a:lnTo>
                    <a:pt x="107084" y="45553"/>
                  </a:lnTo>
                  <a:lnTo>
                    <a:pt x="107363" y="45646"/>
                  </a:lnTo>
                  <a:cubicBezTo>
                    <a:pt x="107402" y="45659"/>
                    <a:pt x="107435" y="45667"/>
                    <a:pt x="107466" y="45667"/>
                  </a:cubicBezTo>
                  <a:cubicBezTo>
                    <a:pt x="107600" y="45667"/>
                    <a:pt x="107684" y="45511"/>
                    <a:pt x="107968" y="44924"/>
                  </a:cubicBezTo>
                  <a:lnTo>
                    <a:pt x="108014" y="44948"/>
                  </a:lnTo>
                  <a:cubicBezTo>
                    <a:pt x="108270" y="45064"/>
                    <a:pt x="108549" y="45134"/>
                    <a:pt x="108852" y="45204"/>
                  </a:cubicBezTo>
                  <a:lnTo>
                    <a:pt x="108643" y="45599"/>
                  </a:lnTo>
                  <a:lnTo>
                    <a:pt x="108829" y="45669"/>
                  </a:lnTo>
                  <a:cubicBezTo>
                    <a:pt x="108851" y="45672"/>
                    <a:pt x="108869" y="45675"/>
                    <a:pt x="108886" y="45675"/>
                  </a:cubicBezTo>
                  <a:cubicBezTo>
                    <a:pt x="108974" y="45675"/>
                    <a:pt x="109005" y="45603"/>
                    <a:pt x="109201" y="45250"/>
                  </a:cubicBezTo>
                  <a:cubicBezTo>
                    <a:pt x="109230" y="45252"/>
                    <a:pt x="109259" y="45252"/>
                    <a:pt x="109289" y="45252"/>
                  </a:cubicBezTo>
                  <a:cubicBezTo>
                    <a:pt x="109724" y="45252"/>
                    <a:pt x="110153" y="45091"/>
                    <a:pt x="110480" y="44808"/>
                  </a:cubicBezTo>
                  <a:cubicBezTo>
                    <a:pt x="110480" y="44552"/>
                    <a:pt x="110504" y="44273"/>
                    <a:pt x="110527" y="44017"/>
                  </a:cubicBezTo>
                  <a:cubicBezTo>
                    <a:pt x="110201" y="43133"/>
                    <a:pt x="109527" y="42389"/>
                    <a:pt x="108689" y="41970"/>
                  </a:cubicBezTo>
                  <a:cubicBezTo>
                    <a:pt x="108643" y="41528"/>
                    <a:pt x="108596" y="41063"/>
                    <a:pt x="108200" y="40853"/>
                  </a:cubicBezTo>
                  <a:cubicBezTo>
                    <a:pt x="108183" y="40849"/>
                    <a:pt x="108168" y="40845"/>
                    <a:pt x="108141" y="40845"/>
                  </a:cubicBezTo>
                  <a:cubicBezTo>
                    <a:pt x="108025" y="40845"/>
                    <a:pt x="107677" y="40910"/>
                    <a:pt x="105851" y="41249"/>
                  </a:cubicBezTo>
                  <a:cubicBezTo>
                    <a:pt x="105897" y="41412"/>
                    <a:pt x="105990" y="41574"/>
                    <a:pt x="106083" y="41691"/>
                  </a:cubicBezTo>
                  <a:cubicBezTo>
                    <a:pt x="105735" y="41784"/>
                    <a:pt x="105362" y="41877"/>
                    <a:pt x="105013" y="41993"/>
                  </a:cubicBezTo>
                  <a:cubicBezTo>
                    <a:pt x="104664" y="40877"/>
                    <a:pt x="104129" y="40737"/>
                    <a:pt x="103478" y="40574"/>
                  </a:cubicBezTo>
                  <a:close/>
                  <a:moveTo>
                    <a:pt x="20246" y="39963"/>
                  </a:moveTo>
                  <a:cubicBezTo>
                    <a:pt x="20180" y="39963"/>
                    <a:pt x="20109" y="39972"/>
                    <a:pt x="20030" y="39992"/>
                  </a:cubicBezTo>
                  <a:cubicBezTo>
                    <a:pt x="19891" y="40062"/>
                    <a:pt x="19891" y="40062"/>
                    <a:pt x="17378" y="42296"/>
                  </a:cubicBezTo>
                  <a:cubicBezTo>
                    <a:pt x="17471" y="42435"/>
                    <a:pt x="17611" y="42505"/>
                    <a:pt x="17774" y="42551"/>
                  </a:cubicBezTo>
                  <a:cubicBezTo>
                    <a:pt x="17378" y="42877"/>
                    <a:pt x="17029" y="43249"/>
                    <a:pt x="16704" y="43622"/>
                  </a:cubicBezTo>
                  <a:cubicBezTo>
                    <a:pt x="16294" y="43212"/>
                    <a:pt x="15991" y="43067"/>
                    <a:pt x="15680" y="43067"/>
                  </a:cubicBezTo>
                  <a:cubicBezTo>
                    <a:pt x="15408" y="43067"/>
                    <a:pt x="15131" y="43178"/>
                    <a:pt x="14773" y="43319"/>
                  </a:cubicBezTo>
                  <a:lnTo>
                    <a:pt x="15192" y="43994"/>
                  </a:lnTo>
                  <a:cubicBezTo>
                    <a:pt x="15352" y="44207"/>
                    <a:pt x="15484" y="44298"/>
                    <a:pt x="15652" y="44298"/>
                  </a:cubicBezTo>
                  <a:cubicBezTo>
                    <a:pt x="15704" y="44298"/>
                    <a:pt x="15759" y="44289"/>
                    <a:pt x="15820" y="44273"/>
                  </a:cubicBezTo>
                  <a:lnTo>
                    <a:pt x="15820" y="44273"/>
                  </a:lnTo>
                  <a:cubicBezTo>
                    <a:pt x="15471" y="44436"/>
                    <a:pt x="15447" y="44552"/>
                    <a:pt x="15308" y="45855"/>
                  </a:cubicBezTo>
                  <a:lnTo>
                    <a:pt x="15750" y="45669"/>
                  </a:lnTo>
                  <a:cubicBezTo>
                    <a:pt x="15959" y="45576"/>
                    <a:pt x="16518" y="45320"/>
                    <a:pt x="16797" y="44180"/>
                  </a:cubicBezTo>
                  <a:cubicBezTo>
                    <a:pt x="17169" y="44250"/>
                    <a:pt x="17564" y="44296"/>
                    <a:pt x="17937" y="44320"/>
                  </a:cubicBezTo>
                  <a:cubicBezTo>
                    <a:pt x="17890" y="44436"/>
                    <a:pt x="17890" y="44436"/>
                    <a:pt x="17774" y="45390"/>
                  </a:cubicBezTo>
                  <a:lnTo>
                    <a:pt x="18123" y="45250"/>
                  </a:lnTo>
                  <a:cubicBezTo>
                    <a:pt x="18402" y="45111"/>
                    <a:pt x="18425" y="44924"/>
                    <a:pt x="18518" y="44343"/>
                  </a:cubicBezTo>
                  <a:cubicBezTo>
                    <a:pt x="18603" y="44346"/>
                    <a:pt x="18687" y="44347"/>
                    <a:pt x="18772" y="44347"/>
                  </a:cubicBezTo>
                  <a:cubicBezTo>
                    <a:pt x="19367" y="44347"/>
                    <a:pt x="19975" y="44276"/>
                    <a:pt x="20566" y="44133"/>
                  </a:cubicBezTo>
                  <a:lnTo>
                    <a:pt x="20566" y="44133"/>
                  </a:lnTo>
                  <a:cubicBezTo>
                    <a:pt x="20472" y="44296"/>
                    <a:pt x="20472" y="44296"/>
                    <a:pt x="20333" y="45297"/>
                  </a:cubicBezTo>
                  <a:lnTo>
                    <a:pt x="20728" y="45157"/>
                  </a:lnTo>
                  <a:cubicBezTo>
                    <a:pt x="21008" y="45017"/>
                    <a:pt x="21008" y="44994"/>
                    <a:pt x="21170" y="43971"/>
                  </a:cubicBezTo>
                  <a:lnTo>
                    <a:pt x="21217" y="43971"/>
                  </a:lnTo>
                  <a:cubicBezTo>
                    <a:pt x="21636" y="43808"/>
                    <a:pt x="22054" y="43622"/>
                    <a:pt x="22450" y="43412"/>
                  </a:cubicBezTo>
                  <a:lnTo>
                    <a:pt x="22450" y="43412"/>
                  </a:lnTo>
                  <a:cubicBezTo>
                    <a:pt x="22427" y="43575"/>
                    <a:pt x="22380" y="43784"/>
                    <a:pt x="22357" y="43947"/>
                  </a:cubicBezTo>
                  <a:lnTo>
                    <a:pt x="22636" y="43854"/>
                  </a:lnTo>
                  <a:cubicBezTo>
                    <a:pt x="22845" y="43738"/>
                    <a:pt x="22845" y="43738"/>
                    <a:pt x="22938" y="43110"/>
                  </a:cubicBezTo>
                  <a:cubicBezTo>
                    <a:pt x="23776" y="42598"/>
                    <a:pt x="24427" y="41854"/>
                    <a:pt x="24846" y="40970"/>
                  </a:cubicBezTo>
                  <a:cubicBezTo>
                    <a:pt x="24194" y="40484"/>
                    <a:pt x="23476" y="40324"/>
                    <a:pt x="22790" y="40324"/>
                  </a:cubicBezTo>
                  <a:cubicBezTo>
                    <a:pt x="22129" y="40324"/>
                    <a:pt x="21498" y="40472"/>
                    <a:pt x="20984" y="40621"/>
                  </a:cubicBezTo>
                  <a:cubicBezTo>
                    <a:pt x="20806" y="40283"/>
                    <a:pt x="20627" y="39963"/>
                    <a:pt x="20246" y="39963"/>
                  </a:cubicBezTo>
                  <a:close/>
                  <a:moveTo>
                    <a:pt x="66495" y="38174"/>
                  </a:moveTo>
                  <a:cubicBezTo>
                    <a:pt x="66448" y="38174"/>
                    <a:pt x="66399" y="38175"/>
                    <a:pt x="66349" y="38178"/>
                  </a:cubicBezTo>
                  <a:cubicBezTo>
                    <a:pt x="66116" y="38224"/>
                    <a:pt x="65814" y="38271"/>
                    <a:pt x="59951" y="41342"/>
                  </a:cubicBezTo>
                  <a:cubicBezTo>
                    <a:pt x="60161" y="41574"/>
                    <a:pt x="60440" y="41761"/>
                    <a:pt x="60742" y="41854"/>
                  </a:cubicBezTo>
                  <a:cubicBezTo>
                    <a:pt x="59905" y="42458"/>
                    <a:pt x="58951" y="42900"/>
                    <a:pt x="58067" y="43459"/>
                  </a:cubicBezTo>
                  <a:cubicBezTo>
                    <a:pt x="57118" y="42551"/>
                    <a:pt x="56235" y="42278"/>
                    <a:pt x="55305" y="42278"/>
                  </a:cubicBezTo>
                  <a:cubicBezTo>
                    <a:pt x="54662" y="42278"/>
                    <a:pt x="53998" y="42409"/>
                    <a:pt x="53275" y="42551"/>
                  </a:cubicBezTo>
                  <a:lnTo>
                    <a:pt x="54298" y="43784"/>
                  </a:lnTo>
                  <a:cubicBezTo>
                    <a:pt x="54587" y="44170"/>
                    <a:pt x="55052" y="44396"/>
                    <a:pt x="55520" y="44396"/>
                  </a:cubicBezTo>
                  <a:cubicBezTo>
                    <a:pt x="55617" y="44396"/>
                    <a:pt x="55714" y="44386"/>
                    <a:pt x="55810" y="44366"/>
                  </a:cubicBezTo>
                  <a:lnTo>
                    <a:pt x="55810" y="44366"/>
                  </a:lnTo>
                  <a:cubicBezTo>
                    <a:pt x="54903" y="44622"/>
                    <a:pt x="54856" y="44762"/>
                    <a:pt x="54252" y="46995"/>
                  </a:cubicBezTo>
                  <a:lnTo>
                    <a:pt x="55415" y="46762"/>
                  </a:lnTo>
                  <a:cubicBezTo>
                    <a:pt x="56811" y="46390"/>
                    <a:pt x="57555" y="45785"/>
                    <a:pt x="58253" y="44436"/>
                  </a:cubicBezTo>
                  <a:cubicBezTo>
                    <a:pt x="59253" y="44645"/>
                    <a:pt x="59905" y="44762"/>
                    <a:pt x="60928" y="44948"/>
                  </a:cubicBezTo>
                  <a:cubicBezTo>
                    <a:pt x="60789" y="45134"/>
                    <a:pt x="60789" y="45134"/>
                    <a:pt x="60370" y="46553"/>
                  </a:cubicBezTo>
                  <a:lnTo>
                    <a:pt x="60323" y="46692"/>
                  </a:lnTo>
                  <a:lnTo>
                    <a:pt x="60952" y="46599"/>
                  </a:lnTo>
                  <a:lnTo>
                    <a:pt x="61207" y="46553"/>
                  </a:lnTo>
                  <a:cubicBezTo>
                    <a:pt x="61859" y="46390"/>
                    <a:pt x="61952" y="46088"/>
                    <a:pt x="62231" y="45134"/>
                  </a:cubicBezTo>
                  <a:cubicBezTo>
                    <a:pt x="63488" y="45308"/>
                    <a:pt x="64744" y="45401"/>
                    <a:pt x="66014" y="45401"/>
                  </a:cubicBezTo>
                  <a:cubicBezTo>
                    <a:pt x="66272" y="45401"/>
                    <a:pt x="66531" y="45398"/>
                    <a:pt x="66791" y="45390"/>
                  </a:cubicBezTo>
                  <a:lnTo>
                    <a:pt x="66791" y="45390"/>
                  </a:lnTo>
                  <a:cubicBezTo>
                    <a:pt x="66581" y="45622"/>
                    <a:pt x="66581" y="45622"/>
                    <a:pt x="66046" y="47251"/>
                  </a:cubicBezTo>
                  <a:lnTo>
                    <a:pt x="66721" y="47158"/>
                  </a:lnTo>
                  <a:lnTo>
                    <a:pt x="66907" y="47134"/>
                  </a:lnTo>
                  <a:cubicBezTo>
                    <a:pt x="67535" y="46995"/>
                    <a:pt x="67559" y="46925"/>
                    <a:pt x="68117" y="45297"/>
                  </a:cubicBezTo>
                  <a:lnTo>
                    <a:pt x="68233" y="45297"/>
                  </a:lnTo>
                  <a:cubicBezTo>
                    <a:pt x="69071" y="45180"/>
                    <a:pt x="69931" y="45041"/>
                    <a:pt x="70769" y="44831"/>
                  </a:cubicBezTo>
                  <a:lnTo>
                    <a:pt x="70769" y="44831"/>
                  </a:lnTo>
                  <a:cubicBezTo>
                    <a:pt x="70699" y="45087"/>
                    <a:pt x="70606" y="45413"/>
                    <a:pt x="70536" y="45669"/>
                  </a:cubicBezTo>
                  <a:lnTo>
                    <a:pt x="71118" y="45599"/>
                  </a:lnTo>
                  <a:cubicBezTo>
                    <a:pt x="71560" y="45483"/>
                    <a:pt x="71560" y="45459"/>
                    <a:pt x="71909" y="44482"/>
                  </a:cubicBezTo>
                  <a:cubicBezTo>
                    <a:pt x="74003" y="43715"/>
                    <a:pt x="74956" y="43040"/>
                    <a:pt x="76003" y="41667"/>
                  </a:cubicBezTo>
                  <a:cubicBezTo>
                    <a:pt x="74117" y="39836"/>
                    <a:pt x="71642" y="39535"/>
                    <a:pt x="69713" y="39535"/>
                  </a:cubicBezTo>
                  <a:cubicBezTo>
                    <a:pt x="69216" y="39535"/>
                    <a:pt x="68755" y="39555"/>
                    <a:pt x="68349" y="39574"/>
                  </a:cubicBezTo>
                  <a:cubicBezTo>
                    <a:pt x="67993" y="38927"/>
                    <a:pt x="67593" y="38174"/>
                    <a:pt x="66495" y="38174"/>
                  </a:cubicBezTo>
                  <a:close/>
                  <a:moveTo>
                    <a:pt x="30413" y="41915"/>
                  </a:moveTo>
                  <a:cubicBezTo>
                    <a:pt x="30334" y="41915"/>
                    <a:pt x="30247" y="41925"/>
                    <a:pt x="30150" y="41947"/>
                  </a:cubicBezTo>
                  <a:cubicBezTo>
                    <a:pt x="29987" y="41993"/>
                    <a:pt x="29987" y="41993"/>
                    <a:pt x="27010" y="44273"/>
                  </a:cubicBezTo>
                  <a:cubicBezTo>
                    <a:pt x="27126" y="44389"/>
                    <a:pt x="27289" y="44482"/>
                    <a:pt x="27475" y="44506"/>
                  </a:cubicBezTo>
                  <a:cubicBezTo>
                    <a:pt x="26963" y="44901"/>
                    <a:pt x="26637" y="45157"/>
                    <a:pt x="26172" y="45599"/>
                  </a:cubicBezTo>
                  <a:cubicBezTo>
                    <a:pt x="25698" y="45210"/>
                    <a:pt x="25333" y="45069"/>
                    <a:pt x="24959" y="45069"/>
                  </a:cubicBezTo>
                  <a:cubicBezTo>
                    <a:pt x="24616" y="45069"/>
                    <a:pt x="24267" y="45187"/>
                    <a:pt x="23822" y="45343"/>
                  </a:cubicBezTo>
                  <a:lnTo>
                    <a:pt x="24358" y="45995"/>
                  </a:lnTo>
                  <a:cubicBezTo>
                    <a:pt x="24485" y="46196"/>
                    <a:pt x="24714" y="46296"/>
                    <a:pt x="24941" y="46296"/>
                  </a:cubicBezTo>
                  <a:cubicBezTo>
                    <a:pt x="25003" y="46296"/>
                    <a:pt x="25065" y="46289"/>
                    <a:pt x="25125" y="46274"/>
                  </a:cubicBezTo>
                  <a:lnTo>
                    <a:pt x="25125" y="46274"/>
                  </a:lnTo>
                  <a:cubicBezTo>
                    <a:pt x="24683" y="46460"/>
                    <a:pt x="24637" y="46716"/>
                    <a:pt x="24544" y="47437"/>
                  </a:cubicBezTo>
                  <a:lnTo>
                    <a:pt x="24474" y="47832"/>
                  </a:lnTo>
                  <a:lnTo>
                    <a:pt x="25032" y="47646"/>
                  </a:lnTo>
                  <a:cubicBezTo>
                    <a:pt x="25684" y="47390"/>
                    <a:pt x="26149" y="46809"/>
                    <a:pt x="26312" y="46134"/>
                  </a:cubicBezTo>
                  <a:cubicBezTo>
                    <a:pt x="26823" y="46204"/>
                    <a:pt x="27149" y="46227"/>
                    <a:pt x="27661" y="46250"/>
                  </a:cubicBezTo>
                  <a:cubicBezTo>
                    <a:pt x="27591" y="46483"/>
                    <a:pt x="27545" y="46716"/>
                    <a:pt x="27521" y="46972"/>
                  </a:cubicBezTo>
                  <a:lnTo>
                    <a:pt x="27475" y="47297"/>
                  </a:lnTo>
                  <a:lnTo>
                    <a:pt x="27894" y="47158"/>
                  </a:lnTo>
                  <a:cubicBezTo>
                    <a:pt x="28219" y="47018"/>
                    <a:pt x="28266" y="46832"/>
                    <a:pt x="28359" y="46274"/>
                  </a:cubicBezTo>
                  <a:cubicBezTo>
                    <a:pt x="29173" y="46274"/>
                    <a:pt x="29987" y="46204"/>
                    <a:pt x="30778" y="46041"/>
                  </a:cubicBezTo>
                  <a:lnTo>
                    <a:pt x="30778" y="46041"/>
                  </a:lnTo>
                  <a:cubicBezTo>
                    <a:pt x="30685" y="46204"/>
                    <a:pt x="30685" y="46204"/>
                    <a:pt x="30499" y="47181"/>
                  </a:cubicBezTo>
                  <a:lnTo>
                    <a:pt x="30964" y="47018"/>
                  </a:lnTo>
                  <a:cubicBezTo>
                    <a:pt x="31290" y="46879"/>
                    <a:pt x="31290" y="46855"/>
                    <a:pt x="31500" y="45855"/>
                  </a:cubicBezTo>
                  <a:lnTo>
                    <a:pt x="31546" y="45832"/>
                  </a:lnTo>
                  <a:cubicBezTo>
                    <a:pt x="32035" y="45692"/>
                    <a:pt x="32523" y="45506"/>
                    <a:pt x="32988" y="45297"/>
                  </a:cubicBezTo>
                  <a:lnTo>
                    <a:pt x="32988" y="45297"/>
                  </a:lnTo>
                  <a:lnTo>
                    <a:pt x="32872" y="45808"/>
                  </a:lnTo>
                  <a:lnTo>
                    <a:pt x="33198" y="45739"/>
                  </a:lnTo>
                  <a:cubicBezTo>
                    <a:pt x="33454" y="45622"/>
                    <a:pt x="33454" y="45622"/>
                    <a:pt x="33570" y="45017"/>
                  </a:cubicBezTo>
                  <a:cubicBezTo>
                    <a:pt x="34477" y="44529"/>
                    <a:pt x="35245" y="43808"/>
                    <a:pt x="35734" y="42900"/>
                  </a:cubicBezTo>
                  <a:cubicBezTo>
                    <a:pt x="35195" y="42577"/>
                    <a:pt x="34483" y="42254"/>
                    <a:pt x="33363" y="42254"/>
                  </a:cubicBezTo>
                  <a:cubicBezTo>
                    <a:pt x="32790" y="42254"/>
                    <a:pt x="32109" y="42339"/>
                    <a:pt x="31290" y="42551"/>
                  </a:cubicBezTo>
                  <a:cubicBezTo>
                    <a:pt x="31054" y="42217"/>
                    <a:pt x="30851" y="41915"/>
                    <a:pt x="30413" y="41915"/>
                  </a:cubicBezTo>
                  <a:close/>
                  <a:moveTo>
                    <a:pt x="48253" y="47994"/>
                  </a:moveTo>
                  <a:lnTo>
                    <a:pt x="48250" y="47995"/>
                  </a:lnTo>
                  <a:lnTo>
                    <a:pt x="48250" y="48018"/>
                  </a:lnTo>
                  <a:cubicBezTo>
                    <a:pt x="48251" y="48011"/>
                    <a:pt x="48252" y="48003"/>
                    <a:pt x="48253" y="47994"/>
                  </a:cubicBezTo>
                  <a:close/>
                  <a:moveTo>
                    <a:pt x="535" y="43366"/>
                  </a:moveTo>
                  <a:cubicBezTo>
                    <a:pt x="512" y="43412"/>
                    <a:pt x="512" y="43412"/>
                    <a:pt x="233" y="44738"/>
                  </a:cubicBezTo>
                  <a:lnTo>
                    <a:pt x="163" y="45134"/>
                  </a:lnTo>
                  <a:cubicBezTo>
                    <a:pt x="186" y="45506"/>
                    <a:pt x="186" y="45901"/>
                    <a:pt x="140" y="46274"/>
                  </a:cubicBezTo>
                  <a:cubicBezTo>
                    <a:pt x="117" y="46018"/>
                    <a:pt x="70" y="45762"/>
                    <a:pt x="24" y="45529"/>
                  </a:cubicBezTo>
                  <a:lnTo>
                    <a:pt x="0" y="45599"/>
                  </a:lnTo>
                  <a:lnTo>
                    <a:pt x="47" y="46320"/>
                  </a:lnTo>
                  <a:cubicBezTo>
                    <a:pt x="93" y="46902"/>
                    <a:pt x="117" y="47507"/>
                    <a:pt x="163" y="48112"/>
                  </a:cubicBezTo>
                  <a:lnTo>
                    <a:pt x="163" y="48018"/>
                  </a:lnTo>
                  <a:cubicBezTo>
                    <a:pt x="186" y="47623"/>
                    <a:pt x="186" y="47204"/>
                    <a:pt x="163" y="46809"/>
                  </a:cubicBezTo>
                  <a:lnTo>
                    <a:pt x="163" y="46809"/>
                  </a:lnTo>
                  <a:cubicBezTo>
                    <a:pt x="303" y="47251"/>
                    <a:pt x="303" y="47251"/>
                    <a:pt x="349" y="48135"/>
                  </a:cubicBezTo>
                  <a:lnTo>
                    <a:pt x="372" y="48065"/>
                  </a:lnTo>
                  <a:cubicBezTo>
                    <a:pt x="419" y="47786"/>
                    <a:pt x="419" y="47530"/>
                    <a:pt x="372" y="47274"/>
                  </a:cubicBezTo>
                  <a:lnTo>
                    <a:pt x="372" y="47274"/>
                  </a:lnTo>
                  <a:cubicBezTo>
                    <a:pt x="470" y="47371"/>
                    <a:pt x="533" y="47412"/>
                    <a:pt x="610" y="47412"/>
                  </a:cubicBezTo>
                  <a:cubicBezTo>
                    <a:pt x="643" y="47412"/>
                    <a:pt x="679" y="47404"/>
                    <a:pt x="721" y="47390"/>
                  </a:cubicBezTo>
                  <a:cubicBezTo>
                    <a:pt x="721" y="47530"/>
                    <a:pt x="721" y="47530"/>
                    <a:pt x="745" y="48460"/>
                  </a:cubicBezTo>
                  <a:lnTo>
                    <a:pt x="791" y="48391"/>
                  </a:lnTo>
                  <a:cubicBezTo>
                    <a:pt x="838" y="48251"/>
                    <a:pt x="838" y="48251"/>
                    <a:pt x="838" y="47321"/>
                  </a:cubicBezTo>
                  <a:cubicBezTo>
                    <a:pt x="931" y="47204"/>
                    <a:pt x="1001" y="47088"/>
                    <a:pt x="1070" y="46972"/>
                  </a:cubicBezTo>
                  <a:lnTo>
                    <a:pt x="1070" y="47460"/>
                  </a:lnTo>
                  <a:lnTo>
                    <a:pt x="1117" y="47414"/>
                  </a:lnTo>
                  <a:cubicBezTo>
                    <a:pt x="1163" y="47321"/>
                    <a:pt x="1163" y="47321"/>
                    <a:pt x="1163" y="46739"/>
                  </a:cubicBezTo>
                  <a:cubicBezTo>
                    <a:pt x="2120" y="44388"/>
                    <a:pt x="1198" y="44028"/>
                    <a:pt x="893" y="44028"/>
                  </a:cubicBezTo>
                  <a:cubicBezTo>
                    <a:pt x="857" y="44028"/>
                    <a:pt x="829" y="44033"/>
                    <a:pt x="815" y="44040"/>
                  </a:cubicBezTo>
                  <a:lnTo>
                    <a:pt x="791" y="44040"/>
                  </a:lnTo>
                  <a:cubicBezTo>
                    <a:pt x="768" y="44040"/>
                    <a:pt x="745" y="44064"/>
                    <a:pt x="698" y="44087"/>
                  </a:cubicBezTo>
                  <a:cubicBezTo>
                    <a:pt x="698" y="43854"/>
                    <a:pt x="652" y="43598"/>
                    <a:pt x="582" y="43366"/>
                  </a:cubicBezTo>
                  <a:close/>
                  <a:moveTo>
                    <a:pt x="45644" y="44072"/>
                  </a:moveTo>
                  <a:cubicBezTo>
                    <a:pt x="45579" y="44072"/>
                    <a:pt x="45509" y="44077"/>
                    <a:pt x="45435" y="44087"/>
                  </a:cubicBezTo>
                  <a:cubicBezTo>
                    <a:pt x="45272" y="44133"/>
                    <a:pt x="45272" y="44133"/>
                    <a:pt x="42015" y="46227"/>
                  </a:cubicBezTo>
                  <a:cubicBezTo>
                    <a:pt x="42154" y="46367"/>
                    <a:pt x="42317" y="46437"/>
                    <a:pt x="42527" y="46483"/>
                  </a:cubicBezTo>
                  <a:cubicBezTo>
                    <a:pt x="41945" y="46855"/>
                    <a:pt x="41596" y="47088"/>
                    <a:pt x="41061" y="47507"/>
                  </a:cubicBezTo>
                  <a:cubicBezTo>
                    <a:pt x="40638" y="47152"/>
                    <a:pt x="40118" y="46956"/>
                    <a:pt x="39588" y="46956"/>
                  </a:cubicBezTo>
                  <a:cubicBezTo>
                    <a:pt x="39388" y="46956"/>
                    <a:pt x="39188" y="46984"/>
                    <a:pt x="38990" y="47041"/>
                  </a:cubicBezTo>
                  <a:lnTo>
                    <a:pt x="38409" y="47204"/>
                  </a:lnTo>
                  <a:lnTo>
                    <a:pt x="38548" y="47367"/>
                  </a:lnTo>
                  <a:lnTo>
                    <a:pt x="38990" y="47856"/>
                  </a:lnTo>
                  <a:cubicBezTo>
                    <a:pt x="39159" y="48043"/>
                    <a:pt x="39418" y="48155"/>
                    <a:pt x="39671" y="48155"/>
                  </a:cubicBezTo>
                  <a:cubicBezTo>
                    <a:pt x="39732" y="48155"/>
                    <a:pt x="39792" y="48148"/>
                    <a:pt x="39851" y="48135"/>
                  </a:cubicBezTo>
                  <a:lnTo>
                    <a:pt x="39851" y="48135"/>
                  </a:lnTo>
                  <a:cubicBezTo>
                    <a:pt x="39526" y="48228"/>
                    <a:pt x="39293" y="48484"/>
                    <a:pt x="39246" y="48809"/>
                  </a:cubicBezTo>
                  <a:lnTo>
                    <a:pt x="39084" y="49670"/>
                  </a:lnTo>
                  <a:lnTo>
                    <a:pt x="39084" y="49670"/>
                  </a:lnTo>
                  <a:lnTo>
                    <a:pt x="39712" y="49484"/>
                  </a:lnTo>
                  <a:cubicBezTo>
                    <a:pt x="40410" y="49275"/>
                    <a:pt x="40968" y="48716"/>
                    <a:pt x="41201" y="48018"/>
                  </a:cubicBezTo>
                  <a:cubicBezTo>
                    <a:pt x="41759" y="48112"/>
                    <a:pt x="42131" y="48135"/>
                    <a:pt x="42713" y="48181"/>
                  </a:cubicBezTo>
                  <a:cubicBezTo>
                    <a:pt x="42596" y="48437"/>
                    <a:pt x="42527" y="48693"/>
                    <a:pt x="42503" y="48972"/>
                  </a:cubicBezTo>
                  <a:lnTo>
                    <a:pt x="42457" y="49205"/>
                  </a:lnTo>
                  <a:lnTo>
                    <a:pt x="42457" y="49205"/>
                  </a:lnTo>
                  <a:lnTo>
                    <a:pt x="42945" y="49065"/>
                  </a:lnTo>
                  <a:cubicBezTo>
                    <a:pt x="43294" y="48949"/>
                    <a:pt x="43341" y="48786"/>
                    <a:pt x="43457" y="48228"/>
                  </a:cubicBezTo>
                  <a:cubicBezTo>
                    <a:pt x="43680" y="48240"/>
                    <a:pt x="43902" y="48246"/>
                    <a:pt x="44124" y="48246"/>
                  </a:cubicBezTo>
                  <a:cubicBezTo>
                    <a:pt x="44763" y="48246"/>
                    <a:pt x="45401" y="48198"/>
                    <a:pt x="46039" y="48112"/>
                  </a:cubicBezTo>
                  <a:lnTo>
                    <a:pt x="46039" y="48112"/>
                  </a:lnTo>
                  <a:cubicBezTo>
                    <a:pt x="45946" y="48251"/>
                    <a:pt x="45946" y="48251"/>
                    <a:pt x="45737" y="49182"/>
                  </a:cubicBezTo>
                  <a:lnTo>
                    <a:pt x="46202" y="49065"/>
                  </a:lnTo>
                  <a:cubicBezTo>
                    <a:pt x="46575" y="48949"/>
                    <a:pt x="46575" y="48926"/>
                    <a:pt x="46784" y="47949"/>
                  </a:cubicBezTo>
                  <a:lnTo>
                    <a:pt x="46854" y="47949"/>
                  </a:lnTo>
                  <a:cubicBezTo>
                    <a:pt x="47365" y="47832"/>
                    <a:pt x="47854" y="47670"/>
                    <a:pt x="48343" y="47483"/>
                  </a:cubicBezTo>
                  <a:lnTo>
                    <a:pt x="48343" y="47483"/>
                  </a:lnTo>
                  <a:cubicBezTo>
                    <a:pt x="48320" y="47638"/>
                    <a:pt x="48277" y="47835"/>
                    <a:pt x="48253" y="47994"/>
                  </a:cubicBezTo>
                  <a:lnTo>
                    <a:pt x="48253" y="47994"/>
                  </a:lnTo>
                  <a:lnTo>
                    <a:pt x="48575" y="47925"/>
                  </a:lnTo>
                  <a:cubicBezTo>
                    <a:pt x="48831" y="47832"/>
                    <a:pt x="48831" y="47809"/>
                    <a:pt x="48971" y="47251"/>
                  </a:cubicBezTo>
                  <a:cubicBezTo>
                    <a:pt x="50134" y="46669"/>
                    <a:pt x="50669" y="46181"/>
                    <a:pt x="51204" y="45343"/>
                  </a:cubicBezTo>
                  <a:cubicBezTo>
                    <a:pt x="50345" y="44812"/>
                    <a:pt x="49559" y="44564"/>
                    <a:pt x="48474" y="44564"/>
                  </a:cubicBezTo>
                  <a:cubicBezTo>
                    <a:pt x="47943" y="44564"/>
                    <a:pt x="47340" y="44624"/>
                    <a:pt x="46621" y="44738"/>
                  </a:cubicBezTo>
                  <a:cubicBezTo>
                    <a:pt x="46393" y="44387"/>
                    <a:pt x="46166" y="44072"/>
                    <a:pt x="45644" y="44072"/>
                  </a:cubicBezTo>
                  <a:close/>
                  <a:moveTo>
                    <a:pt x="4141" y="44863"/>
                  </a:moveTo>
                  <a:cubicBezTo>
                    <a:pt x="4119" y="44863"/>
                    <a:pt x="4096" y="44868"/>
                    <a:pt x="4071" y="44878"/>
                  </a:cubicBezTo>
                  <a:cubicBezTo>
                    <a:pt x="4002" y="44924"/>
                    <a:pt x="4002" y="44924"/>
                    <a:pt x="2978" y="46879"/>
                  </a:cubicBezTo>
                  <a:cubicBezTo>
                    <a:pt x="3001" y="46995"/>
                    <a:pt x="3048" y="47088"/>
                    <a:pt x="3141" y="47158"/>
                  </a:cubicBezTo>
                  <a:cubicBezTo>
                    <a:pt x="2978" y="47460"/>
                    <a:pt x="2862" y="47763"/>
                    <a:pt x="2745" y="48088"/>
                  </a:cubicBezTo>
                  <a:cubicBezTo>
                    <a:pt x="2539" y="47594"/>
                    <a:pt x="2398" y="47440"/>
                    <a:pt x="2264" y="47440"/>
                  </a:cubicBezTo>
                  <a:cubicBezTo>
                    <a:pt x="2172" y="47440"/>
                    <a:pt x="2083" y="47514"/>
                    <a:pt x="1978" y="47600"/>
                  </a:cubicBezTo>
                  <a:lnTo>
                    <a:pt x="2164" y="48298"/>
                  </a:lnTo>
                  <a:cubicBezTo>
                    <a:pt x="2280" y="48623"/>
                    <a:pt x="2350" y="48623"/>
                    <a:pt x="2420" y="48623"/>
                  </a:cubicBezTo>
                  <a:cubicBezTo>
                    <a:pt x="2303" y="48856"/>
                    <a:pt x="2303" y="48856"/>
                    <a:pt x="2327" y="50089"/>
                  </a:cubicBezTo>
                  <a:lnTo>
                    <a:pt x="2489" y="49949"/>
                  </a:lnTo>
                  <a:cubicBezTo>
                    <a:pt x="2699" y="49763"/>
                    <a:pt x="2792" y="49414"/>
                    <a:pt x="2815" y="48623"/>
                  </a:cubicBezTo>
                  <a:cubicBezTo>
                    <a:pt x="2978" y="48716"/>
                    <a:pt x="3141" y="48809"/>
                    <a:pt x="3304" y="48879"/>
                  </a:cubicBezTo>
                  <a:cubicBezTo>
                    <a:pt x="3304" y="49205"/>
                    <a:pt x="3304" y="49554"/>
                    <a:pt x="3304" y="49880"/>
                  </a:cubicBezTo>
                  <a:lnTo>
                    <a:pt x="3397" y="49833"/>
                  </a:lnTo>
                  <a:lnTo>
                    <a:pt x="3467" y="49787"/>
                  </a:lnTo>
                  <a:cubicBezTo>
                    <a:pt x="3583" y="49693"/>
                    <a:pt x="3583" y="49484"/>
                    <a:pt x="3560" y="48949"/>
                  </a:cubicBezTo>
                  <a:lnTo>
                    <a:pt x="3560" y="48949"/>
                  </a:lnTo>
                  <a:cubicBezTo>
                    <a:pt x="3702" y="48990"/>
                    <a:pt x="3845" y="49008"/>
                    <a:pt x="3986" y="49008"/>
                  </a:cubicBezTo>
                  <a:cubicBezTo>
                    <a:pt x="4166" y="49008"/>
                    <a:pt x="4344" y="48978"/>
                    <a:pt x="4513" y="48926"/>
                  </a:cubicBezTo>
                  <a:lnTo>
                    <a:pt x="4513" y="48926"/>
                  </a:lnTo>
                  <a:cubicBezTo>
                    <a:pt x="4467" y="49065"/>
                    <a:pt x="4467" y="49065"/>
                    <a:pt x="4490" y="50019"/>
                  </a:cubicBezTo>
                  <a:lnTo>
                    <a:pt x="4653" y="49926"/>
                  </a:lnTo>
                  <a:cubicBezTo>
                    <a:pt x="4793" y="49810"/>
                    <a:pt x="4793" y="49717"/>
                    <a:pt x="4793" y="48902"/>
                  </a:cubicBezTo>
                  <a:lnTo>
                    <a:pt x="4793" y="48809"/>
                  </a:lnTo>
                  <a:lnTo>
                    <a:pt x="4816" y="48786"/>
                  </a:lnTo>
                  <a:cubicBezTo>
                    <a:pt x="5025" y="48670"/>
                    <a:pt x="5211" y="48507"/>
                    <a:pt x="5397" y="48344"/>
                  </a:cubicBezTo>
                  <a:lnTo>
                    <a:pt x="5397" y="48856"/>
                  </a:lnTo>
                  <a:lnTo>
                    <a:pt x="5514" y="48786"/>
                  </a:lnTo>
                  <a:cubicBezTo>
                    <a:pt x="5607" y="48716"/>
                    <a:pt x="5607" y="48670"/>
                    <a:pt x="5630" y="48088"/>
                  </a:cubicBezTo>
                  <a:cubicBezTo>
                    <a:pt x="6072" y="47530"/>
                    <a:pt x="6375" y="46855"/>
                    <a:pt x="6514" y="46134"/>
                  </a:cubicBezTo>
                  <a:cubicBezTo>
                    <a:pt x="6098" y="45611"/>
                    <a:pt x="5744" y="45372"/>
                    <a:pt x="5302" y="45372"/>
                  </a:cubicBezTo>
                  <a:cubicBezTo>
                    <a:pt x="5076" y="45372"/>
                    <a:pt x="4828" y="45435"/>
                    <a:pt x="4537" y="45553"/>
                  </a:cubicBezTo>
                  <a:cubicBezTo>
                    <a:pt x="4433" y="45199"/>
                    <a:pt x="4329" y="44863"/>
                    <a:pt x="4141" y="44863"/>
                  </a:cubicBezTo>
                  <a:close/>
                  <a:moveTo>
                    <a:pt x="80749" y="45180"/>
                  </a:moveTo>
                  <a:cubicBezTo>
                    <a:pt x="80610" y="45180"/>
                    <a:pt x="80610" y="45180"/>
                    <a:pt x="77469" y="46576"/>
                  </a:cubicBezTo>
                  <a:cubicBezTo>
                    <a:pt x="77562" y="46716"/>
                    <a:pt x="77702" y="46832"/>
                    <a:pt x="77864" y="46902"/>
                  </a:cubicBezTo>
                  <a:cubicBezTo>
                    <a:pt x="77422" y="47088"/>
                    <a:pt x="76980" y="47321"/>
                    <a:pt x="76538" y="47553"/>
                  </a:cubicBezTo>
                  <a:cubicBezTo>
                    <a:pt x="76515" y="47576"/>
                    <a:pt x="76469" y="47576"/>
                    <a:pt x="76422" y="47576"/>
                  </a:cubicBezTo>
                  <a:cubicBezTo>
                    <a:pt x="75900" y="46936"/>
                    <a:pt x="75402" y="46784"/>
                    <a:pt x="74814" y="46784"/>
                  </a:cubicBezTo>
                  <a:cubicBezTo>
                    <a:pt x="74590" y="46784"/>
                    <a:pt x="74353" y="46806"/>
                    <a:pt x="74096" y="46832"/>
                  </a:cubicBezTo>
                  <a:lnTo>
                    <a:pt x="74375" y="47297"/>
                  </a:lnTo>
                  <a:lnTo>
                    <a:pt x="74538" y="47553"/>
                  </a:lnTo>
                  <a:cubicBezTo>
                    <a:pt x="74701" y="47832"/>
                    <a:pt x="74980" y="47972"/>
                    <a:pt x="75282" y="47972"/>
                  </a:cubicBezTo>
                  <a:cubicBezTo>
                    <a:pt x="74817" y="48042"/>
                    <a:pt x="74794" y="48088"/>
                    <a:pt x="74352" y="49298"/>
                  </a:cubicBezTo>
                  <a:lnTo>
                    <a:pt x="74956" y="49228"/>
                  </a:lnTo>
                  <a:cubicBezTo>
                    <a:pt x="75608" y="49158"/>
                    <a:pt x="76189" y="48740"/>
                    <a:pt x="76492" y="48135"/>
                  </a:cubicBezTo>
                  <a:cubicBezTo>
                    <a:pt x="76794" y="48251"/>
                    <a:pt x="77190" y="48391"/>
                    <a:pt x="77771" y="48577"/>
                  </a:cubicBezTo>
                  <a:cubicBezTo>
                    <a:pt x="77702" y="48670"/>
                    <a:pt x="77702" y="48670"/>
                    <a:pt x="77376" y="49484"/>
                  </a:cubicBezTo>
                  <a:lnTo>
                    <a:pt x="77818" y="49461"/>
                  </a:lnTo>
                  <a:cubicBezTo>
                    <a:pt x="78167" y="49414"/>
                    <a:pt x="78213" y="49251"/>
                    <a:pt x="78399" y="48740"/>
                  </a:cubicBezTo>
                  <a:cubicBezTo>
                    <a:pt x="79121" y="48949"/>
                    <a:pt x="79865" y="49065"/>
                    <a:pt x="80633" y="49135"/>
                  </a:cubicBezTo>
                  <a:cubicBezTo>
                    <a:pt x="80516" y="49251"/>
                    <a:pt x="80516" y="49251"/>
                    <a:pt x="80168" y="50112"/>
                  </a:cubicBezTo>
                  <a:lnTo>
                    <a:pt x="80586" y="50089"/>
                  </a:lnTo>
                  <a:cubicBezTo>
                    <a:pt x="80912" y="50042"/>
                    <a:pt x="80935" y="49996"/>
                    <a:pt x="81284" y="49158"/>
                  </a:cubicBezTo>
                  <a:lnTo>
                    <a:pt x="81331" y="49158"/>
                  </a:lnTo>
                  <a:cubicBezTo>
                    <a:pt x="81773" y="49135"/>
                    <a:pt x="82215" y="49089"/>
                    <a:pt x="82633" y="49019"/>
                  </a:cubicBezTo>
                  <a:lnTo>
                    <a:pt x="82633" y="49019"/>
                  </a:lnTo>
                  <a:cubicBezTo>
                    <a:pt x="82587" y="49135"/>
                    <a:pt x="82517" y="49321"/>
                    <a:pt x="82447" y="49461"/>
                  </a:cubicBezTo>
                  <a:lnTo>
                    <a:pt x="82750" y="49461"/>
                  </a:lnTo>
                  <a:cubicBezTo>
                    <a:pt x="82959" y="49414"/>
                    <a:pt x="82959" y="49414"/>
                    <a:pt x="83169" y="48879"/>
                  </a:cubicBezTo>
                  <a:cubicBezTo>
                    <a:pt x="84215" y="48554"/>
                    <a:pt x="84751" y="48205"/>
                    <a:pt x="85332" y="47507"/>
                  </a:cubicBezTo>
                  <a:cubicBezTo>
                    <a:pt x="84727" y="46809"/>
                    <a:pt x="83820" y="46088"/>
                    <a:pt x="81656" y="46041"/>
                  </a:cubicBezTo>
                  <a:cubicBezTo>
                    <a:pt x="81540" y="45715"/>
                    <a:pt x="81377" y="45204"/>
                    <a:pt x="80749" y="45180"/>
                  </a:cubicBezTo>
                  <a:close/>
                  <a:moveTo>
                    <a:pt x="19344" y="49364"/>
                  </a:moveTo>
                  <a:cubicBezTo>
                    <a:pt x="19324" y="49364"/>
                    <a:pt x="19305" y="49365"/>
                    <a:pt x="19286" y="49368"/>
                  </a:cubicBezTo>
                  <a:cubicBezTo>
                    <a:pt x="19239" y="49414"/>
                    <a:pt x="19239" y="49414"/>
                    <a:pt x="18030" y="50577"/>
                  </a:cubicBezTo>
                  <a:cubicBezTo>
                    <a:pt x="18076" y="50647"/>
                    <a:pt x="18169" y="50694"/>
                    <a:pt x="18239" y="50717"/>
                  </a:cubicBezTo>
                  <a:cubicBezTo>
                    <a:pt x="18053" y="50926"/>
                    <a:pt x="17913" y="51066"/>
                    <a:pt x="17727" y="51299"/>
                  </a:cubicBezTo>
                  <a:cubicBezTo>
                    <a:pt x="17493" y="51076"/>
                    <a:pt x="17324" y="50998"/>
                    <a:pt x="17158" y="50998"/>
                  </a:cubicBezTo>
                  <a:cubicBezTo>
                    <a:pt x="17011" y="50998"/>
                    <a:pt x="16866" y="51059"/>
                    <a:pt x="16680" y="51136"/>
                  </a:cubicBezTo>
                  <a:lnTo>
                    <a:pt x="16843" y="51368"/>
                  </a:lnTo>
                  <a:lnTo>
                    <a:pt x="16936" y="51485"/>
                  </a:lnTo>
                  <a:cubicBezTo>
                    <a:pt x="17024" y="51589"/>
                    <a:pt x="17098" y="51642"/>
                    <a:pt x="17188" y="51642"/>
                  </a:cubicBezTo>
                  <a:cubicBezTo>
                    <a:pt x="17218" y="51642"/>
                    <a:pt x="17250" y="51636"/>
                    <a:pt x="17285" y="51624"/>
                  </a:cubicBezTo>
                  <a:lnTo>
                    <a:pt x="17285" y="51624"/>
                  </a:lnTo>
                  <a:cubicBezTo>
                    <a:pt x="17099" y="51741"/>
                    <a:pt x="17099" y="51787"/>
                    <a:pt x="17076" y="52462"/>
                  </a:cubicBezTo>
                  <a:lnTo>
                    <a:pt x="17309" y="52369"/>
                  </a:lnTo>
                  <a:cubicBezTo>
                    <a:pt x="17611" y="52206"/>
                    <a:pt x="17797" y="51927"/>
                    <a:pt x="17820" y="51578"/>
                  </a:cubicBezTo>
                  <a:cubicBezTo>
                    <a:pt x="18030" y="51624"/>
                    <a:pt x="18216" y="51648"/>
                    <a:pt x="18425" y="51648"/>
                  </a:cubicBezTo>
                  <a:lnTo>
                    <a:pt x="18425" y="51671"/>
                  </a:lnTo>
                  <a:lnTo>
                    <a:pt x="18402" y="51764"/>
                  </a:lnTo>
                  <a:lnTo>
                    <a:pt x="18379" y="52206"/>
                  </a:lnTo>
                  <a:lnTo>
                    <a:pt x="18565" y="52136"/>
                  </a:lnTo>
                  <a:cubicBezTo>
                    <a:pt x="18704" y="52066"/>
                    <a:pt x="18728" y="51950"/>
                    <a:pt x="18728" y="51671"/>
                  </a:cubicBezTo>
                  <a:cubicBezTo>
                    <a:pt x="19077" y="51671"/>
                    <a:pt x="19449" y="51648"/>
                    <a:pt x="19775" y="51555"/>
                  </a:cubicBezTo>
                  <a:lnTo>
                    <a:pt x="19775" y="51555"/>
                  </a:lnTo>
                  <a:cubicBezTo>
                    <a:pt x="19751" y="51624"/>
                    <a:pt x="19751" y="51624"/>
                    <a:pt x="19728" y="52136"/>
                  </a:cubicBezTo>
                  <a:lnTo>
                    <a:pt x="19914" y="52066"/>
                  </a:lnTo>
                  <a:cubicBezTo>
                    <a:pt x="20054" y="51997"/>
                    <a:pt x="20054" y="51973"/>
                    <a:pt x="20100" y="51438"/>
                  </a:cubicBezTo>
                  <a:lnTo>
                    <a:pt x="20124" y="51438"/>
                  </a:lnTo>
                  <a:cubicBezTo>
                    <a:pt x="20310" y="51368"/>
                    <a:pt x="20519" y="51275"/>
                    <a:pt x="20705" y="51159"/>
                  </a:cubicBezTo>
                  <a:lnTo>
                    <a:pt x="20705" y="51159"/>
                  </a:lnTo>
                  <a:cubicBezTo>
                    <a:pt x="20705" y="51229"/>
                    <a:pt x="20705" y="51345"/>
                    <a:pt x="20682" y="51438"/>
                  </a:cubicBezTo>
                  <a:lnTo>
                    <a:pt x="20821" y="51392"/>
                  </a:lnTo>
                  <a:cubicBezTo>
                    <a:pt x="20914" y="51322"/>
                    <a:pt x="20914" y="51322"/>
                    <a:pt x="20938" y="50996"/>
                  </a:cubicBezTo>
                  <a:cubicBezTo>
                    <a:pt x="21333" y="50740"/>
                    <a:pt x="21612" y="50345"/>
                    <a:pt x="21775" y="49880"/>
                  </a:cubicBezTo>
                  <a:cubicBezTo>
                    <a:pt x="21436" y="49662"/>
                    <a:pt x="21128" y="49556"/>
                    <a:pt x="20755" y="49556"/>
                  </a:cubicBezTo>
                  <a:cubicBezTo>
                    <a:pt x="20489" y="49556"/>
                    <a:pt x="20189" y="49610"/>
                    <a:pt x="19821" y="49717"/>
                  </a:cubicBezTo>
                  <a:lnTo>
                    <a:pt x="19751" y="49600"/>
                  </a:lnTo>
                  <a:cubicBezTo>
                    <a:pt x="19689" y="49454"/>
                    <a:pt x="19513" y="49364"/>
                    <a:pt x="19344" y="49364"/>
                  </a:cubicBezTo>
                  <a:close/>
                  <a:moveTo>
                    <a:pt x="99535" y="43965"/>
                  </a:moveTo>
                  <a:cubicBezTo>
                    <a:pt x="99351" y="43965"/>
                    <a:pt x="98992" y="44076"/>
                    <a:pt x="96336" y="44901"/>
                  </a:cubicBezTo>
                  <a:lnTo>
                    <a:pt x="94591" y="45483"/>
                  </a:lnTo>
                  <a:cubicBezTo>
                    <a:pt x="94684" y="45762"/>
                    <a:pt x="94847" y="45995"/>
                    <a:pt x="95080" y="46181"/>
                  </a:cubicBezTo>
                  <a:cubicBezTo>
                    <a:pt x="94405" y="46669"/>
                    <a:pt x="93568" y="46762"/>
                    <a:pt x="92823" y="47065"/>
                  </a:cubicBezTo>
                  <a:cubicBezTo>
                    <a:pt x="91846" y="45227"/>
                    <a:pt x="90985" y="45204"/>
                    <a:pt x="89403" y="45134"/>
                  </a:cubicBezTo>
                  <a:lnTo>
                    <a:pt x="89403" y="45134"/>
                  </a:lnTo>
                  <a:lnTo>
                    <a:pt x="89659" y="45785"/>
                  </a:lnTo>
                  <a:lnTo>
                    <a:pt x="89938" y="46530"/>
                  </a:lnTo>
                  <a:cubicBezTo>
                    <a:pt x="90124" y="46925"/>
                    <a:pt x="90380" y="47367"/>
                    <a:pt x="90985" y="47437"/>
                  </a:cubicBezTo>
                  <a:cubicBezTo>
                    <a:pt x="90264" y="47437"/>
                    <a:pt x="90194" y="47600"/>
                    <a:pt x="89264" y="49577"/>
                  </a:cubicBezTo>
                  <a:lnTo>
                    <a:pt x="90194" y="49600"/>
                  </a:lnTo>
                  <a:cubicBezTo>
                    <a:pt x="91311" y="49577"/>
                    <a:pt x="91986" y="49158"/>
                    <a:pt x="92753" y="48018"/>
                  </a:cubicBezTo>
                  <a:cubicBezTo>
                    <a:pt x="93451" y="48484"/>
                    <a:pt x="93893" y="48740"/>
                    <a:pt x="94545" y="49135"/>
                  </a:cubicBezTo>
                  <a:cubicBezTo>
                    <a:pt x="94452" y="49228"/>
                    <a:pt x="94382" y="49344"/>
                    <a:pt x="94312" y="49461"/>
                  </a:cubicBezTo>
                  <a:lnTo>
                    <a:pt x="93730" y="50647"/>
                  </a:lnTo>
                  <a:lnTo>
                    <a:pt x="94382" y="50717"/>
                  </a:lnTo>
                  <a:cubicBezTo>
                    <a:pt x="94870" y="50717"/>
                    <a:pt x="95010" y="50438"/>
                    <a:pt x="95405" y="49624"/>
                  </a:cubicBezTo>
                  <a:cubicBezTo>
                    <a:pt x="96359" y="50159"/>
                    <a:pt x="97360" y="50601"/>
                    <a:pt x="98383" y="50950"/>
                  </a:cubicBezTo>
                  <a:cubicBezTo>
                    <a:pt x="98197" y="51113"/>
                    <a:pt x="98197" y="51113"/>
                    <a:pt x="97522" y="52369"/>
                  </a:cubicBezTo>
                  <a:lnTo>
                    <a:pt x="97453" y="52532"/>
                  </a:lnTo>
                  <a:lnTo>
                    <a:pt x="98034" y="52625"/>
                  </a:lnTo>
                  <a:cubicBezTo>
                    <a:pt x="98070" y="52627"/>
                    <a:pt x="98103" y="52628"/>
                    <a:pt x="98135" y="52628"/>
                  </a:cubicBezTo>
                  <a:cubicBezTo>
                    <a:pt x="98488" y="52628"/>
                    <a:pt x="98581" y="52465"/>
                    <a:pt x="99244" y="51182"/>
                  </a:cubicBezTo>
                  <a:lnTo>
                    <a:pt x="99337" y="51182"/>
                  </a:lnTo>
                  <a:cubicBezTo>
                    <a:pt x="99895" y="51299"/>
                    <a:pt x="100500" y="51368"/>
                    <a:pt x="101082" y="51392"/>
                  </a:cubicBezTo>
                  <a:lnTo>
                    <a:pt x="100686" y="52113"/>
                  </a:lnTo>
                  <a:lnTo>
                    <a:pt x="101035" y="52206"/>
                  </a:lnTo>
                  <a:cubicBezTo>
                    <a:pt x="101384" y="52206"/>
                    <a:pt x="101384" y="52183"/>
                    <a:pt x="101849" y="51345"/>
                  </a:cubicBezTo>
                  <a:lnTo>
                    <a:pt x="101803" y="51345"/>
                  </a:lnTo>
                  <a:cubicBezTo>
                    <a:pt x="103013" y="51252"/>
                    <a:pt x="104129" y="50671"/>
                    <a:pt x="104920" y="49740"/>
                  </a:cubicBezTo>
                  <a:cubicBezTo>
                    <a:pt x="104176" y="47553"/>
                    <a:pt x="103152" y="46599"/>
                    <a:pt x="100686" y="45808"/>
                  </a:cubicBezTo>
                  <a:cubicBezTo>
                    <a:pt x="100570" y="45064"/>
                    <a:pt x="100454" y="44226"/>
                    <a:pt x="99616" y="43971"/>
                  </a:cubicBezTo>
                  <a:cubicBezTo>
                    <a:pt x="99588" y="43967"/>
                    <a:pt x="99563" y="43965"/>
                    <a:pt x="99535" y="43965"/>
                  </a:cubicBezTo>
                  <a:close/>
                  <a:moveTo>
                    <a:pt x="58615" y="49569"/>
                  </a:moveTo>
                  <a:cubicBezTo>
                    <a:pt x="58567" y="49569"/>
                    <a:pt x="58516" y="49571"/>
                    <a:pt x="58462" y="49577"/>
                  </a:cubicBezTo>
                  <a:cubicBezTo>
                    <a:pt x="58299" y="49600"/>
                    <a:pt x="58299" y="49600"/>
                    <a:pt x="55089" y="51461"/>
                  </a:cubicBezTo>
                  <a:cubicBezTo>
                    <a:pt x="55229" y="51578"/>
                    <a:pt x="55415" y="51671"/>
                    <a:pt x="55601" y="51717"/>
                  </a:cubicBezTo>
                  <a:cubicBezTo>
                    <a:pt x="55043" y="52043"/>
                    <a:pt x="54694" y="52276"/>
                    <a:pt x="54159" y="52625"/>
                  </a:cubicBezTo>
                  <a:cubicBezTo>
                    <a:pt x="53591" y="52179"/>
                    <a:pt x="53157" y="52031"/>
                    <a:pt x="52688" y="52031"/>
                  </a:cubicBezTo>
                  <a:cubicBezTo>
                    <a:pt x="52349" y="52031"/>
                    <a:pt x="51992" y="52108"/>
                    <a:pt x="51553" y="52206"/>
                  </a:cubicBezTo>
                  <a:lnTo>
                    <a:pt x="52135" y="52857"/>
                  </a:lnTo>
                  <a:cubicBezTo>
                    <a:pt x="52285" y="53064"/>
                    <a:pt x="52526" y="53180"/>
                    <a:pt x="52785" y="53180"/>
                  </a:cubicBezTo>
                  <a:cubicBezTo>
                    <a:pt x="52847" y="53180"/>
                    <a:pt x="52910" y="53173"/>
                    <a:pt x="52972" y="53160"/>
                  </a:cubicBezTo>
                  <a:lnTo>
                    <a:pt x="52972" y="53160"/>
                  </a:lnTo>
                  <a:cubicBezTo>
                    <a:pt x="52600" y="53253"/>
                    <a:pt x="52344" y="53578"/>
                    <a:pt x="52344" y="53927"/>
                  </a:cubicBezTo>
                  <a:lnTo>
                    <a:pt x="52181" y="54602"/>
                  </a:lnTo>
                  <a:lnTo>
                    <a:pt x="52181" y="54602"/>
                  </a:lnTo>
                  <a:lnTo>
                    <a:pt x="52809" y="54463"/>
                  </a:lnTo>
                  <a:cubicBezTo>
                    <a:pt x="53484" y="54300"/>
                    <a:pt x="54042" y="53788"/>
                    <a:pt x="54275" y="53136"/>
                  </a:cubicBezTo>
                  <a:cubicBezTo>
                    <a:pt x="54833" y="53253"/>
                    <a:pt x="55182" y="53299"/>
                    <a:pt x="55717" y="53369"/>
                  </a:cubicBezTo>
                  <a:cubicBezTo>
                    <a:pt x="55671" y="53485"/>
                    <a:pt x="55671" y="53485"/>
                    <a:pt x="55508" y="54090"/>
                  </a:cubicBezTo>
                  <a:lnTo>
                    <a:pt x="55461" y="54323"/>
                  </a:lnTo>
                  <a:lnTo>
                    <a:pt x="55927" y="54230"/>
                  </a:lnTo>
                  <a:cubicBezTo>
                    <a:pt x="56276" y="54137"/>
                    <a:pt x="56322" y="53974"/>
                    <a:pt x="56438" y="53439"/>
                  </a:cubicBezTo>
                  <a:cubicBezTo>
                    <a:pt x="56929" y="53493"/>
                    <a:pt x="57420" y="53516"/>
                    <a:pt x="57906" y="53516"/>
                  </a:cubicBezTo>
                  <a:cubicBezTo>
                    <a:pt x="58249" y="53516"/>
                    <a:pt x="58590" y="53505"/>
                    <a:pt x="58928" y="53485"/>
                  </a:cubicBezTo>
                  <a:lnTo>
                    <a:pt x="58928" y="53485"/>
                  </a:lnTo>
                  <a:cubicBezTo>
                    <a:pt x="58811" y="53625"/>
                    <a:pt x="58811" y="53625"/>
                    <a:pt x="58602" y="54509"/>
                  </a:cubicBezTo>
                  <a:lnTo>
                    <a:pt x="59067" y="54416"/>
                  </a:lnTo>
                  <a:cubicBezTo>
                    <a:pt x="59323" y="54369"/>
                    <a:pt x="59486" y="54160"/>
                    <a:pt x="59532" y="53904"/>
                  </a:cubicBezTo>
                  <a:lnTo>
                    <a:pt x="59556" y="53811"/>
                  </a:lnTo>
                  <a:lnTo>
                    <a:pt x="59649" y="53369"/>
                  </a:lnTo>
                  <a:lnTo>
                    <a:pt x="59719" y="53369"/>
                  </a:lnTo>
                  <a:cubicBezTo>
                    <a:pt x="60207" y="53299"/>
                    <a:pt x="60672" y="53183"/>
                    <a:pt x="61138" y="53020"/>
                  </a:cubicBezTo>
                  <a:lnTo>
                    <a:pt x="61138" y="53020"/>
                  </a:lnTo>
                  <a:cubicBezTo>
                    <a:pt x="61114" y="53160"/>
                    <a:pt x="61045" y="53369"/>
                    <a:pt x="61021" y="53509"/>
                  </a:cubicBezTo>
                  <a:lnTo>
                    <a:pt x="61347" y="53462"/>
                  </a:lnTo>
                  <a:cubicBezTo>
                    <a:pt x="61603" y="53369"/>
                    <a:pt x="61603" y="53369"/>
                    <a:pt x="61743" y="52811"/>
                  </a:cubicBezTo>
                  <a:cubicBezTo>
                    <a:pt x="62859" y="52322"/>
                    <a:pt x="63394" y="51904"/>
                    <a:pt x="63929" y="51113"/>
                  </a:cubicBezTo>
                  <a:cubicBezTo>
                    <a:pt x="63471" y="50788"/>
                    <a:pt x="62635" y="50180"/>
                    <a:pt x="60881" y="50180"/>
                  </a:cubicBezTo>
                  <a:cubicBezTo>
                    <a:pt x="60500" y="50180"/>
                    <a:pt x="60075" y="50209"/>
                    <a:pt x="59602" y="50275"/>
                  </a:cubicBezTo>
                  <a:cubicBezTo>
                    <a:pt x="59367" y="49912"/>
                    <a:pt x="59152" y="49569"/>
                    <a:pt x="58615" y="49569"/>
                  </a:cubicBezTo>
                  <a:close/>
                  <a:moveTo>
                    <a:pt x="2001" y="52601"/>
                  </a:moveTo>
                  <a:cubicBezTo>
                    <a:pt x="1931" y="52834"/>
                    <a:pt x="1861" y="53067"/>
                    <a:pt x="1838" y="53299"/>
                  </a:cubicBezTo>
                  <a:lnTo>
                    <a:pt x="1792" y="53602"/>
                  </a:lnTo>
                  <a:cubicBezTo>
                    <a:pt x="1815" y="53648"/>
                    <a:pt x="1838" y="53695"/>
                    <a:pt x="1861" y="53741"/>
                  </a:cubicBezTo>
                  <a:cubicBezTo>
                    <a:pt x="1838" y="53904"/>
                    <a:pt x="1815" y="54044"/>
                    <a:pt x="1792" y="54207"/>
                  </a:cubicBezTo>
                  <a:cubicBezTo>
                    <a:pt x="1699" y="53951"/>
                    <a:pt x="1629" y="53834"/>
                    <a:pt x="1582" y="53834"/>
                  </a:cubicBezTo>
                  <a:cubicBezTo>
                    <a:pt x="1559" y="53858"/>
                    <a:pt x="1536" y="53881"/>
                    <a:pt x="1512" y="53904"/>
                  </a:cubicBezTo>
                  <a:lnTo>
                    <a:pt x="1629" y="54276"/>
                  </a:lnTo>
                  <a:cubicBezTo>
                    <a:pt x="1652" y="54346"/>
                    <a:pt x="1675" y="54416"/>
                    <a:pt x="1722" y="54463"/>
                  </a:cubicBezTo>
                  <a:cubicBezTo>
                    <a:pt x="1699" y="54532"/>
                    <a:pt x="1699" y="54579"/>
                    <a:pt x="1792" y="55230"/>
                  </a:cubicBezTo>
                  <a:lnTo>
                    <a:pt x="1838" y="55184"/>
                  </a:lnTo>
                  <a:cubicBezTo>
                    <a:pt x="1908" y="54951"/>
                    <a:pt x="1908" y="54718"/>
                    <a:pt x="1838" y="54509"/>
                  </a:cubicBezTo>
                  <a:lnTo>
                    <a:pt x="1838" y="54509"/>
                  </a:lnTo>
                  <a:cubicBezTo>
                    <a:pt x="1908" y="54556"/>
                    <a:pt x="1954" y="54625"/>
                    <a:pt x="2024" y="54672"/>
                  </a:cubicBezTo>
                  <a:lnTo>
                    <a:pt x="2024" y="54765"/>
                  </a:lnTo>
                  <a:lnTo>
                    <a:pt x="2094" y="55207"/>
                  </a:lnTo>
                  <a:lnTo>
                    <a:pt x="2117" y="55160"/>
                  </a:lnTo>
                  <a:cubicBezTo>
                    <a:pt x="2141" y="55091"/>
                    <a:pt x="2141" y="55044"/>
                    <a:pt x="2094" y="54718"/>
                  </a:cubicBezTo>
                  <a:lnTo>
                    <a:pt x="2094" y="54718"/>
                  </a:lnTo>
                  <a:cubicBezTo>
                    <a:pt x="2169" y="54763"/>
                    <a:pt x="2244" y="54789"/>
                    <a:pt x="2319" y="54789"/>
                  </a:cubicBezTo>
                  <a:cubicBezTo>
                    <a:pt x="2353" y="54789"/>
                    <a:pt x="2386" y="54784"/>
                    <a:pt x="2420" y="54773"/>
                  </a:cubicBezTo>
                  <a:lnTo>
                    <a:pt x="2420" y="54773"/>
                  </a:lnTo>
                  <a:cubicBezTo>
                    <a:pt x="2420" y="54957"/>
                    <a:pt x="2444" y="55163"/>
                    <a:pt x="2489" y="55347"/>
                  </a:cubicBezTo>
                  <a:lnTo>
                    <a:pt x="2536" y="55300"/>
                  </a:lnTo>
                  <a:cubicBezTo>
                    <a:pt x="2559" y="55230"/>
                    <a:pt x="2559" y="55230"/>
                    <a:pt x="2513" y="54718"/>
                  </a:cubicBezTo>
                  <a:cubicBezTo>
                    <a:pt x="2559" y="54672"/>
                    <a:pt x="2606" y="54602"/>
                    <a:pt x="2652" y="54532"/>
                  </a:cubicBezTo>
                  <a:lnTo>
                    <a:pt x="2676" y="54788"/>
                  </a:lnTo>
                  <a:lnTo>
                    <a:pt x="2722" y="54765"/>
                  </a:lnTo>
                  <a:cubicBezTo>
                    <a:pt x="2745" y="54718"/>
                    <a:pt x="2745" y="54718"/>
                    <a:pt x="2722" y="54416"/>
                  </a:cubicBezTo>
                  <a:cubicBezTo>
                    <a:pt x="2838" y="54090"/>
                    <a:pt x="2885" y="53765"/>
                    <a:pt x="2862" y="53416"/>
                  </a:cubicBezTo>
                  <a:cubicBezTo>
                    <a:pt x="2862" y="53416"/>
                    <a:pt x="2650" y="52939"/>
                    <a:pt x="2365" y="52939"/>
                  </a:cubicBezTo>
                  <a:cubicBezTo>
                    <a:pt x="2322" y="52939"/>
                    <a:pt x="2279" y="52950"/>
                    <a:pt x="2234" y="52974"/>
                  </a:cubicBezTo>
                  <a:lnTo>
                    <a:pt x="2210" y="52997"/>
                  </a:lnTo>
                  <a:lnTo>
                    <a:pt x="2164" y="52881"/>
                  </a:lnTo>
                  <a:cubicBezTo>
                    <a:pt x="2094" y="52671"/>
                    <a:pt x="2047" y="52601"/>
                    <a:pt x="2001" y="52601"/>
                  </a:cubicBezTo>
                  <a:close/>
                  <a:moveTo>
                    <a:pt x="93614" y="53369"/>
                  </a:moveTo>
                  <a:cubicBezTo>
                    <a:pt x="93568" y="53369"/>
                    <a:pt x="93568" y="53369"/>
                    <a:pt x="92148" y="53881"/>
                  </a:cubicBezTo>
                  <a:cubicBezTo>
                    <a:pt x="92172" y="53951"/>
                    <a:pt x="92218" y="54021"/>
                    <a:pt x="92288" y="54067"/>
                  </a:cubicBezTo>
                  <a:cubicBezTo>
                    <a:pt x="92032" y="54160"/>
                    <a:pt x="91893" y="54230"/>
                    <a:pt x="91637" y="54346"/>
                  </a:cubicBezTo>
                  <a:cubicBezTo>
                    <a:pt x="91381" y="53811"/>
                    <a:pt x="91148" y="53811"/>
                    <a:pt x="90729" y="53788"/>
                  </a:cubicBezTo>
                  <a:lnTo>
                    <a:pt x="90729" y="53788"/>
                  </a:lnTo>
                  <a:lnTo>
                    <a:pt x="90846" y="54183"/>
                  </a:lnTo>
                  <a:cubicBezTo>
                    <a:pt x="90915" y="54346"/>
                    <a:pt x="90985" y="54416"/>
                    <a:pt x="91125" y="54439"/>
                  </a:cubicBezTo>
                  <a:cubicBezTo>
                    <a:pt x="90915" y="54439"/>
                    <a:pt x="90892" y="54486"/>
                    <a:pt x="90613" y="55067"/>
                  </a:cubicBezTo>
                  <a:lnTo>
                    <a:pt x="90869" y="55091"/>
                  </a:lnTo>
                  <a:cubicBezTo>
                    <a:pt x="91171" y="55067"/>
                    <a:pt x="91474" y="54905"/>
                    <a:pt x="91613" y="54625"/>
                  </a:cubicBezTo>
                  <a:cubicBezTo>
                    <a:pt x="91776" y="54742"/>
                    <a:pt x="91893" y="54811"/>
                    <a:pt x="92102" y="54928"/>
                  </a:cubicBezTo>
                  <a:lnTo>
                    <a:pt x="92032" y="55021"/>
                  </a:lnTo>
                  <a:lnTo>
                    <a:pt x="91846" y="55370"/>
                  </a:lnTo>
                  <a:lnTo>
                    <a:pt x="92032" y="55370"/>
                  </a:lnTo>
                  <a:cubicBezTo>
                    <a:pt x="92195" y="55370"/>
                    <a:pt x="92218" y="55300"/>
                    <a:pt x="92358" y="55044"/>
                  </a:cubicBezTo>
                  <a:cubicBezTo>
                    <a:pt x="92637" y="55207"/>
                    <a:pt x="92939" y="55323"/>
                    <a:pt x="93242" y="55393"/>
                  </a:cubicBezTo>
                  <a:cubicBezTo>
                    <a:pt x="93172" y="55440"/>
                    <a:pt x="93172" y="55440"/>
                    <a:pt x="92963" y="55882"/>
                  </a:cubicBezTo>
                  <a:lnTo>
                    <a:pt x="93149" y="55882"/>
                  </a:lnTo>
                  <a:cubicBezTo>
                    <a:pt x="93288" y="55882"/>
                    <a:pt x="93288" y="55858"/>
                    <a:pt x="93521" y="55440"/>
                  </a:cubicBezTo>
                  <a:cubicBezTo>
                    <a:pt x="93614" y="55451"/>
                    <a:pt x="93713" y="55457"/>
                    <a:pt x="93809" y="55457"/>
                  </a:cubicBezTo>
                  <a:cubicBezTo>
                    <a:pt x="93905" y="55457"/>
                    <a:pt x="93998" y="55451"/>
                    <a:pt x="94079" y="55440"/>
                  </a:cubicBezTo>
                  <a:lnTo>
                    <a:pt x="94079" y="55440"/>
                  </a:lnTo>
                  <a:lnTo>
                    <a:pt x="93963" y="55672"/>
                  </a:lnTo>
                  <a:lnTo>
                    <a:pt x="94079" y="55695"/>
                  </a:lnTo>
                  <a:cubicBezTo>
                    <a:pt x="94172" y="55695"/>
                    <a:pt x="94196" y="55672"/>
                    <a:pt x="94312" y="55416"/>
                  </a:cubicBezTo>
                  <a:cubicBezTo>
                    <a:pt x="94707" y="55347"/>
                    <a:pt x="95056" y="55160"/>
                    <a:pt x="95312" y="54835"/>
                  </a:cubicBezTo>
                  <a:cubicBezTo>
                    <a:pt x="95033" y="54253"/>
                    <a:pt x="94684" y="54021"/>
                    <a:pt x="93916" y="53858"/>
                  </a:cubicBezTo>
                  <a:lnTo>
                    <a:pt x="93916" y="53741"/>
                  </a:lnTo>
                  <a:cubicBezTo>
                    <a:pt x="93870" y="53509"/>
                    <a:pt x="93777" y="53392"/>
                    <a:pt x="93614" y="53369"/>
                  </a:cubicBezTo>
                  <a:close/>
                  <a:moveTo>
                    <a:pt x="28656" y="50485"/>
                  </a:moveTo>
                  <a:cubicBezTo>
                    <a:pt x="28572" y="50485"/>
                    <a:pt x="28481" y="50499"/>
                    <a:pt x="28382" y="50531"/>
                  </a:cubicBezTo>
                  <a:cubicBezTo>
                    <a:pt x="28243" y="50577"/>
                    <a:pt x="28243" y="50577"/>
                    <a:pt x="26451" y="52066"/>
                  </a:cubicBezTo>
                  <a:lnTo>
                    <a:pt x="25614" y="52811"/>
                  </a:lnTo>
                  <a:cubicBezTo>
                    <a:pt x="25730" y="52927"/>
                    <a:pt x="25893" y="52997"/>
                    <a:pt x="26079" y="53043"/>
                  </a:cubicBezTo>
                  <a:cubicBezTo>
                    <a:pt x="25684" y="53346"/>
                    <a:pt x="25311" y="53695"/>
                    <a:pt x="24986" y="54067"/>
                  </a:cubicBezTo>
                  <a:cubicBezTo>
                    <a:pt x="24232" y="53755"/>
                    <a:pt x="23899" y="53618"/>
                    <a:pt x="23590" y="53618"/>
                  </a:cubicBezTo>
                  <a:cubicBezTo>
                    <a:pt x="23346" y="53618"/>
                    <a:pt x="23117" y="53704"/>
                    <a:pt x="22706" y="53858"/>
                  </a:cubicBezTo>
                  <a:lnTo>
                    <a:pt x="23287" y="54486"/>
                  </a:lnTo>
                  <a:cubicBezTo>
                    <a:pt x="23415" y="54668"/>
                    <a:pt x="23628" y="54764"/>
                    <a:pt x="23848" y="54764"/>
                  </a:cubicBezTo>
                  <a:cubicBezTo>
                    <a:pt x="23909" y="54764"/>
                    <a:pt x="23971" y="54757"/>
                    <a:pt x="24032" y="54742"/>
                  </a:cubicBezTo>
                  <a:lnTo>
                    <a:pt x="24032" y="54742"/>
                  </a:lnTo>
                  <a:cubicBezTo>
                    <a:pt x="23636" y="54928"/>
                    <a:pt x="23636" y="55021"/>
                    <a:pt x="23590" y="56254"/>
                  </a:cubicBezTo>
                  <a:lnTo>
                    <a:pt x="24078" y="56068"/>
                  </a:lnTo>
                  <a:cubicBezTo>
                    <a:pt x="24660" y="55789"/>
                    <a:pt x="24962" y="55416"/>
                    <a:pt x="25148" y="54625"/>
                  </a:cubicBezTo>
                  <a:cubicBezTo>
                    <a:pt x="25637" y="54672"/>
                    <a:pt x="25939" y="54718"/>
                    <a:pt x="26451" y="54742"/>
                  </a:cubicBezTo>
                  <a:cubicBezTo>
                    <a:pt x="26405" y="54858"/>
                    <a:pt x="26405" y="54858"/>
                    <a:pt x="26358" y="55742"/>
                  </a:cubicBezTo>
                  <a:lnTo>
                    <a:pt x="26730" y="55602"/>
                  </a:lnTo>
                  <a:cubicBezTo>
                    <a:pt x="27033" y="55463"/>
                    <a:pt x="27056" y="55277"/>
                    <a:pt x="27079" y="54742"/>
                  </a:cubicBezTo>
                  <a:cubicBezTo>
                    <a:pt x="27847" y="54742"/>
                    <a:pt x="28615" y="54649"/>
                    <a:pt x="29359" y="54509"/>
                  </a:cubicBezTo>
                  <a:lnTo>
                    <a:pt x="29359" y="54509"/>
                  </a:lnTo>
                  <a:cubicBezTo>
                    <a:pt x="29266" y="54649"/>
                    <a:pt x="29266" y="54649"/>
                    <a:pt x="29196" y="55602"/>
                  </a:cubicBezTo>
                  <a:lnTo>
                    <a:pt x="29615" y="55463"/>
                  </a:lnTo>
                  <a:cubicBezTo>
                    <a:pt x="29918" y="55323"/>
                    <a:pt x="29918" y="55300"/>
                    <a:pt x="30011" y="54323"/>
                  </a:cubicBezTo>
                  <a:lnTo>
                    <a:pt x="30080" y="54300"/>
                  </a:lnTo>
                  <a:cubicBezTo>
                    <a:pt x="30522" y="54160"/>
                    <a:pt x="30941" y="53974"/>
                    <a:pt x="31360" y="53765"/>
                  </a:cubicBezTo>
                  <a:lnTo>
                    <a:pt x="31360" y="53765"/>
                  </a:lnTo>
                  <a:lnTo>
                    <a:pt x="31313" y="54276"/>
                  </a:lnTo>
                  <a:lnTo>
                    <a:pt x="31593" y="54160"/>
                  </a:lnTo>
                  <a:cubicBezTo>
                    <a:pt x="31825" y="54067"/>
                    <a:pt x="31825" y="54067"/>
                    <a:pt x="31895" y="53462"/>
                  </a:cubicBezTo>
                  <a:cubicBezTo>
                    <a:pt x="32919" y="52811"/>
                    <a:pt x="33361" y="52299"/>
                    <a:pt x="33803" y="51392"/>
                  </a:cubicBezTo>
                  <a:cubicBezTo>
                    <a:pt x="33068" y="50991"/>
                    <a:pt x="32411" y="50798"/>
                    <a:pt x="31614" y="50798"/>
                  </a:cubicBezTo>
                  <a:cubicBezTo>
                    <a:pt x="31023" y="50798"/>
                    <a:pt x="30355" y="50904"/>
                    <a:pt x="29522" y="51113"/>
                  </a:cubicBezTo>
                  <a:cubicBezTo>
                    <a:pt x="29310" y="50823"/>
                    <a:pt x="29065" y="50485"/>
                    <a:pt x="28656" y="50485"/>
                  </a:cubicBezTo>
                  <a:close/>
                  <a:moveTo>
                    <a:pt x="87449" y="55230"/>
                  </a:moveTo>
                  <a:cubicBezTo>
                    <a:pt x="87403" y="55230"/>
                    <a:pt x="87403" y="55230"/>
                    <a:pt x="86635" y="55509"/>
                  </a:cubicBezTo>
                  <a:lnTo>
                    <a:pt x="85914" y="55812"/>
                  </a:lnTo>
                  <a:cubicBezTo>
                    <a:pt x="85960" y="55882"/>
                    <a:pt x="86007" y="55951"/>
                    <a:pt x="86077" y="55998"/>
                  </a:cubicBezTo>
                  <a:cubicBezTo>
                    <a:pt x="85844" y="56091"/>
                    <a:pt x="85611" y="56184"/>
                    <a:pt x="85402" y="56300"/>
                  </a:cubicBezTo>
                  <a:cubicBezTo>
                    <a:pt x="85172" y="55878"/>
                    <a:pt x="84942" y="55804"/>
                    <a:pt x="84620" y="55804"/>
                  </a:cubicBezTo>
                  <a:cubicBezTo>
                    <a:pt x="84552" y="55804"/>
                    <a:pt x="84479" y="55808"/>
                    <a:pt x="84402" y="55812"/>
                  </a:cubicBezTo>
                  <a:lnTo>
                    <a:pt x="84471" y="55951"/>
                  </a:lnTo>
                  <a:lnTo>
                    <a:pt x="84564" y="56207"/>
                  </a:lnTo>
                  <a:cubicBezTo>
                    <a:pt x="84611" y="56324"/>
                    <a:pt x="84727" y="56417"/>
                    <a:pt x="84867" y="56440"/>
                  </a:cubicBezTo>
                  <a:cubicBezTo>
                    <a:pt x="84634" y="56463"/>
                    <a:pt x="84634" y="56486"/>
                    <a:pt x="84378" y="57068"/>
                  </a:cubicBezTo>
                  <a:lnTo>
                    <a:pt x="84634" y="57068"/>
                  </a:lnTo>
                  <a:cubicBezTo>
                    <a:pt x="84960" y="57045"/>
                    <a:pt x="85239" y="56859"/>
                    <a:pt x="85379" y="56580"/>
                  </a:cubicBezTo>
                  <a:cubicBezTo>
                    <a:pt x="85635" y="56719"/>
                    <a:pt x="85774" y="56766"/>
                    <a:pt x="85937" y="56835"/>
                  </a:cubicBezTo>
                  <a:cubicBezTo>
                    <a:pt x="85914" y="56882"/>
                    <a:pt x="85890" y="56905"/>
                    <a:pt x="85867" y="56928"/>
                  </a:cubicBezTo>
                  <a:lnTo>
                    <a:pt x="85704" y="57301"/>
                  </a:lnTo>
                  <a:lnTo>
                    <a:pt x="85914" y="57301"/>
                  </a:lnTo>
                  <a:cubicBezTo>
                    <a:pt x="86077" y="57301"/>
                    <a:pt x="86100" y="57208"/>
                    <a:pt x="86216" y="56952"/>
                  </a:cubicBezTo>
                  <a:cubicBezTo>
                    <a:pt x="86519" y="57091"/>
                    <a:pt x="86844" y="57184"/>
                    <a:pt x="87170" y="57231"/>
                  </a:cubicBezTo>
                  <a:cubicBezTo>
                    <a:pt x="87123" y="57301"/>
                    <a:pt x="87123" y="57301"/>
                    <a:pt x="86914" y="57719"/>
                  </a:cubicBezTo>
                  <a:lnTo>
                    <a:pt x="87123" y="57719"/>
                  </a:lnTo>
                  <a:cubicBezTo>
                    <a:pt x="87263" y="57719"/>
                    <a:pt x="87263" y="57696"/>
                    <a:pt x="87472" y="57254"/>
                  </a:cubicBezTo>
                  <a:lnTo>
                    <a:pt x="87496" y="57254"/>
                  </a:lnTo>
                  <a:cubicBezTo>
                    <a:pt x="87682" y="57254"/>
                    <a:pt x="87891" y="57254"/>
                    <a:pt x="88077" y="57208"/>
                  </a:cubicBezTo>
                  <a:lnTo>
                    <a:pt x="88077" y="57208"/>
                  </a:lnTo>
                  <a:lnTo>
                    <a:pt x="87984" y="57440"/>
                  </a:lnTo>
                  <a:lnTo>
                    <a:pt x="88124" y="57487"/>
                  </a:lnTo>
                  <a:cubicBezTo>
                    <a:pt x="88240" y="57464"/>
                    <a:pt x="88240" y="57464"/>
                    <a:pt x="88356" y="57184"/>
                  </a:cubicBezTo>
                  <a:cubicBezTo>
                    <a:pt x="88775" y="57115"/>
                    <a:pt x="89147" y="56882"/>
                    <a:pt x="89403" y="56533"/>
                  </a:cubicBezTo>
                  <a:cubicBezTo>
                    <a:pt x="89054" y="55998"/>
                    <a:pt x="88659" y="55789"/>
                    <a:pt x="87821" y="55695"/>
                  </a:cubicBezTo>
                  <a:cubicBezTo>
                    <a:pt x="87775" y="55463"/>
                    <a:pt x="87728" y="55253"/>
                    <a:pt x="87449" y="55230"/>
                  </a:cubicBezTo>
                  <a:close/>
                  <a:moveTo>
                    <a:pt x="8874" y="48190"/>
                  </a:moveTo>
                  <a:cubicBezTo>
                    <a:pt x="8805" y="48190"/>
                    <a:pt x="8732" y="48202"/>
                    <a:pt x="8654" y="48228"/>
                  </a:cubicBezTo>
                  <a:cubicBezTo>
                    <a:pt x="8492" y="48298"/>
                    <a:pt x="8492" y="48298"/>
                    <a:pt x="7561" y="49624"/>
                  </a:cubicBezTo>
                  <a:cubicBezTo>
                    <a:pt x="7119" y="50345"/>
                    <a:pt x="6514" y="51275"/>
                    <a:pt x="6095" y="52020"/>
                  </a:cubicBezTo>
                  <a:cubicBezTo>
                    <a:pt x="6188" y="52229"/>
                    <a:pt x="6351" y="52392"/>
                    <a:pt x="6561" y="52508"/>
                  </a:cubicBezTo>
                  <a:cubicBezTo>
                    <a:pt x="6212" y="53067"/>
                    <a:pt x="5933" y="53672"/>
                    <a:pt x="5700" y="54276"/>
                  </a:cubicBezTo>
                  <a:cubicBezTo>
                    <a:pt x="5123" y="53398"/>
                    <a:pt x="4774" y="53119"/>
                    <a:pt x="4464" y="53119"/>
                  </a:cubicBezTo>
                  <a:cubicBezTo>
                    <a:pt x="4249" y="53119"/>
                    <a:pt x="4054" y="53254"/>
                    <a:pt x="3816" y="53416"/>
                  </a:cubicBezTo>
                  <a:lnTo>
                    <a:pt x="4374" y="54672"/>
                  </a:lnTo>
                  <a:cubicBezTo>
                    <a:pt x="4604" y="55182"/>
                    <a:pt x="4800" y="55285"/>
                    <a:pt x="4919" y="55285"/>
                  </a:cubicBezTo>
                  <a:cubicBezTo>
                    <a:pt x="4968" y="55285"/>
                    <a:pt x="5005" y="55267"/>
                    <a:pt x="5025" y="55253"/>
                  </a:cubicBezTo>
                  <a:lnTo>
                    <a:pt x="5025" y="55253"/>
                  </a:lnTo>
                  <a:cubicBezTo>
                    <a:pt x="4723" y="55533"/>
                    <a:pt x="4746" y="55742"/>
                    <a:pt x="5049" y="57929"/>
                  </a:cubicBezTo>
                  <a:lnTo>
                    <a:pt x="5397" y="57696"/>
                  </a:lnTo>
                  <a:cubicBezTo>
                    <a:pt x="5839" y="57301"/>
                    <a:pt x="5979" y="56649"/>
                    <a:pt x="5979" y="55230"/>
                  </a:cubicBezTo>
                  <a:cubicBezTo>
                    <a:pt x="6375" y="55416"/>
                    <a:pt x="6793" y="55556"/>
                    <a:pt x="7212" y="55649"/>
                  </a:cubicBezTo>
                  <a:cubicBezTo>
                    <a:pt x="7212" y="55858"/>
                    <a:pt x="7212" y="55858"/>
                    <a:pt x="7352" y="57231"/>
                  </a:cubicBezTo>
                  <a:lnTo>
                    <a:pt x="7375" y="57440"/>
                  </a:lnTo>
                  <a:lnTo>
                    <a:pt x="7375" y="57464"/>
                  </a:lnTo>
                  <a:lnTo>
                    <a:pt x="7724" y="57277"/>
                  </a:lnTo>
                  <a:cubicBezTo>
                    <a:pt x="7980" y="57068"/>
                    <a:pt x="7933" y="56626"/>
                    <a:pt x="7910" y="56184"/>
                  </a:cubicBezTo>
                  <a:lnTo>
                    <a:pt x="7863" y="55765"/>
                  </a:lnTo>
                  <a:lnTo>
                    <a:pt x="7863" y="55765"/>
                  </a:lnTo>
                  <a:cubicBezTo>
                    <a:pt x="8114" y="55795"/>
                    <a:pt x="8367" y="55810"/>
                    <a:pt x="8620" y="55810"/>
                  </a:cubicBezTo>
                  <a:cubicBezTo>
                    <a:pt x="9165" y="55810"/>
                    <a:pt x="9712" y="55738"/>
                    <a:pt x="10236" y="55579"/>
                  </a:cubicBezTo>
                  <a:lnTo>
                    <a:pt x="10236" y="55579"/>
                  </a:lnTo>
                  <a:cubicBezTo>
                    <a:pt x="10190" y="55882"/>
                    <a:pt x="10190" y="55882"/>
                    <a:pt x="10306" y="57557"/>
                  </a:cubicBezTo>
                  <a:lnTo>
                    <a:pt x="10748" y="57347"/>
                  </a:lnTo>
                  <a:cubicBezTo>
                    <a:pt x="11051" y="57115"/>
                    <a:pt x="11051" y="57091"/>
                    <a:pt x="10958" y="55323"/>
                  </a:cubicBezTo>
                  <a:lnTo>
                    <a:pt x="11027" y="55300"/>
                  </a:lnTo>
                  <a:cubicBezTo>
                    <a:pt x="11539" y="55044"/>
                    <a:pt x="12028" y="54765"/>
                    <a:pt x="12470" y="54416"/>
                  </a:cubicBezTo>
                  <a:lnTo>
                    <a:pt x="12470" y="54788"/>
                  </a:lnTo>
                  <a:lnTo>
                    <a:pt x="12493" y="55347"/>
                  </a:lnTo>
                  <a:lnTo>
                    <a:pt x="12819" y="55184"/>
                  </a:lnTo>
                  <a:cubicBezTo>
                    <a:pt x="13075" y="55021"/>
                    <a:pt x="13075" y="54974"/>
                    <a:pt x="13051" y="53927"/>
                  </a:cubicBezTo>
                  <a:cubicBezTo>
                    <a:pt x="14121" y="52927"/>
                    <a:pt x="14866" y="51648"/>
                    <a:pt x="15192" y="50252"/>
                  </a:cubicBezTo>
                  <a:cubicBezTo>
                    <a:pt x="14031" y="49343"/>
                    <a:pt x="13064" y="48997"/>
                    <a:pt x="12058" y="48997"/>
                  </a:cubicBezTo>
                  <a:cubicBezTo>
                    <a:pt x="11390" y="48997"/>
                    <a:pt x="10704" y="49150"/>
                    <a:pt x="9934" y="49391"/>
                  </a:cubicBezTo>
                  <a:cubicBezTo>
                    <a:pt x="9669" y="48799"/>
                    <a:pt x="9368" y="48190"/>
                    <a:pt x="8874" y="48190"/>
                  </a:cubicBezTo>
                  <a:close/>
                  <a:moveTo>
                    <a:pt x="101780" y="53253"/>
                  </a:moveTo>
                  <a:lnTo>
                    <a:pt x="101849" y="54067"/>
                  </a:lnTo>
                  <a:cubicBezTo>
                    <a:pt x="101896" y="54393"/>
                    <a:pt x="101989" y="54556"/>
                    <a:pt x="102175" y="54649"/>
                  </a:cubicBezTo>
                  <a:cubicBezTo>
                    <a:pt x="102139" y="54643"/>
                    <a:pt x="102107" y="54639"/>
                    <a:pt x="102077" y="54639"/>
                  </a:cubicBezTo>
                  <a:cubicBezTo>
                    <a:pt x="101871" y="54639"/>
                    <a:pt x="101761" y="54809"/>
                    <a:pt x="101314" y="55579"/>
                  </a:cubicBezTo>
                  <a:lnTo>
                    <a:pt x="101268" y="55672"/>
                  </a:lnTo>
                  <a:lnTo>
                    <a:pt x="101617" y="55765"/>
                  </a:lnTo>
                  <a:cubicBezTo>
                    <a:pt x="101678" y="55780"/>
                    <a:pt x="101738" y="55787"/>
                    <a:pt x="101797" y="55787"/>
                  </a:cubicBezTo>
                  <a:cubicBezTo>
                    <a:pt x="102297" y="55787"/>
                    <a:pt x="102702" y="55301"/>
                    <a:pt x="102827" y="55114"/>
                  </a:cubicBezTo>
                  <a:cubicBezTo>
                    <a:pt x="103059" y="55416"/>
                    <a:pt x="103199" y="55579"/>
                    <a:pt x="103431" y="55858"/>
                  </a:cubicBezTo>
                  <a:cubicBezTo>
                    <a:pt x="103245" y="56091"/>
                    <a:pt x="103082" y="56347"/>
                    <a:pt x="102943" y="56626"/>
                  </a:cubicBezTo>
                  <a:lnTo>
                    <a:pt x="103199" y="56719"/>
                  </a:lnTo>
                  <a:cubicBezTo>
                    <a:pt x="103213" y="56721"/>
                    <a:pt x="103227" y="56722"/>
                    <a:pt x="103241" y="56722"/>
                  </a:cubicBezTo>
                  <a:cubicBezTo>
                    <a:pt x="103422" y="56722"/>
                    <a:pt x="103519" y="56574"/>
                    <a:pt x="103757" y="56184"/>
                  </a:cubicBezTo>
                  <a:cubicBezTo>
                    <a:pt x="104060" y="56556"/>
                    <a:pt x="104432" y="56859"/>
                    <a:pt x="104850" y="57138"/>
                  </a:cubicBezTo>
                  <a:cubicBezTo>
                    <a:pt x="104734" y="57208"/>
                    <a:pt x="104734" y="57208"/>
                    <a:pt x="104292" y="57929"/>
                  </a:cubicBezTo>
                  <a:lnTo>
                    <a:pt x="104525" y="58022"/>
                  </a:lnTo>
                  <a:cubicBezTo>
                    <a:pt x="104556" y="58030"/>
                    <a:pt x="104582" y="58035"/>
                    <a:pt x="104607" y="58035"/>
                  </a:cubicBezTo>
                  <a:cubicBezTo>
                    <a:pt x="104730" y="58035"/>
                    <a:pt x="104808" y="57906"/>
                    <a:pt x="105176" y="57324"/>
                  </a:cubicBezTo>
                  <a:lnTo>
                    <a:pt x="105223" y="57324"/>
                  </a:lnTo>
                  <a:cubicBezTo>
                    <a:pt x="105455" y="57417"/>
                    <a:pt x="105688" y="57487"/>
                    <a:pt x="105944" y="57533"/>
                  </a:cubicBezTo>
                  <a:lnTo>
                    <a:pt x="105711" y="57906"/>
                  </a:lnTo>
                  <a:lnTo>
                    <a:pt x="105851" y="57975"/>
                  </a:lnTo>
                  <a:cubicBezTo>
                    <a:pt x="105869" y="57979"/>
                    <a:pt x="105885" y="57982"/>
                    <a:pt x="105900" y="57982"/>
                  </a:cubicBezTo>
                  <a:cubicBezTo>
                    <a:pt x="105980" y="57982"/>
                    <a:pt x="106031" y="57909"/>
                    <a:pt x="106246" y="57557"/>
                  </a:cubicBezTo>
                  <a:cubicBezTo>
                    <a:pt x="106828" y="57557"/>
                    <a:pt x="107386" y="57301"/>
                    <a:pt x="107758" y="56859"/>
                  </a:cubicBezTo>
                  <a:cubicBezTo>
                    <a:pt x="107596" y="55509"/>
                    <a:pt x="107154" y="55021"/>
                    <a:pt x="106293" y="54486"/>
                  </a:cubicBezTo>
                  <a:cubicBezTo>
                    <a:pt x="106316" y="54044"/>
                    <a:pt x="106363" y="53602"/>
                    <a:pt x="106037" y="53416"/>
                  </a:cubicBezTo>
                  <a:cubicBezTo>
                    <a:pt x="106011" y="53409"/>
                    <a:pt x="105993" y="53405"/>
                    <a:pt x="105963" y="53405"/>
                  </a:cubicBezTo>
                  <a:cubicBezTo>
                    <a:pt x="105884" y="53405"/>
                    <a:pt x="105727" y="53437"/>
                    <a:pt x="105153" y="53555"/>
                  </a:cubicBezTo>
                  <a:lnTo>
                    <a:pt x="103827" y="53881"/>
                  </a:lnTo>
                  <a:cubicBezTo>
                    <a:pt x="103850" y="54021"/>
                    <a:pt x="103897" y="54160"/>
                    <a:pt x="103966" y="54300"/>
                  </a:cubicBezTo>
                  <a:cubicBezTo>
                    <a:pt x="103618" y="54369"/>
                    <a:pt x="103292" y="54463"/>
                    <a:pt x="102966" y="54579"/>
                  </a:cubicBezTo>
                  <a:cubicBezTo>
                    <a:pt x="102803" y="53532"/>
                    <a:pt x="102291" y="53392"/>
                    <a:pt x="102012" y="53323"/>
                  </a:cubicBezTo>
                  <a:lnTo>
                    <a:pt x="101780" y="53253"/>
                  </a:lnTo>
                  <a:close/>
                  <a:moveTo>
                    <a:pt x="73421" y="50624"/>
                  </a:moveTo>
                  <a:cubicBezTo>
                    <a:pt x="73142" y="50671"/>
                    <a:pt x="73002" y="50694"/>
                    <a:pt x="68931" y="52764"/>
                  </a:cubicBezTo>
                  <a:lnTo>
                    <a:pt x="67559" y="53462"/>
                  </a:lnTo>
                  <a:cubicBezTo>
                    <a:pt x="67768" y="53718"/>
                    <a:pt x="68047" y="53881"/>
                    <a:pt x="68349" y="53997"/>
                  </a:cubicBezTo>
                  <a:cubicBezTo>
                    <a:pt x="67489" y="54416"/>
                    <a:pt x="66651" y="54905"/>
                    <a:pt x="65860" y="55416"/>
                  </a:cubicBezTo>
                  <a:cubicBezTo>
                    <a:pt x="64950" y="54477"/>
                    <a:pt x="64103" y="54211"/>
                    <a:pt x="63201" y="54211"/>
                  </a:cubicBezTo>
                  <a:cubicBezTo>
                    <a:pt x="62651" y="54211"/>
                    <a:pt x="62081" y="54310"/>
                    <a:pt x="61463" y="54416"/>
                  </a:cubicBezTo>
                  <a:lnTo>
                    <a:pt x="61743" y="54765"/>
                  </a:lnTo>
                  <a:lnTo>
                    <a:pt x="62417" y="55602"/>
                  </a:lnTo>
                  <a:cubicBezTo>
                    <a:pt x="62705" y="55993"/>
                    <a:pt x="63155" y="56220"/>
                    <a:pt x="63625" y="56220"/>
                  </a:cubicBezTo>
                  <a:cubicBezTo>
                    <a:pt x="63687" y="56220"/>
                    <a:pt x="63750" y="56215"/>
                    <a:pt x="63813" y="56207"/>
                  </a:cubicBezTo>
                  <a:lnTo>
                    <a:pt x="63813" y="56207"/>
                  </a:lnTo>
                  <a:cubicBezTo>
                    <a:pt x="62976" y="56417"/>
                    <a:pt x="62952" y="56556"/>
                    <a:pt x="62394" y="58627"/>
                  </a:cubicBezTo>
                  <a:lnTo>
                    <a:pt x="63464" y="58441"/>
                  </a:lnTo>
                  <a:cubicBezTo>
                    <a:pt x="64720" y="58161"/>
                    <a:pt x="65395" y="57603"/>
                    <a:pt x="66023" y="56347"/>
                  </a:cubicBezTo>
                  <a:cubicBezTo>
                    <a:pt x="66930" y="56580"/>
                    <a:pt x="67512" y="56719"/>
                    <a:pt x="68419" y="56928"/>
                  </a:cubicBezTo>
                  <a:cubicBezTo>
                    <a:pt x="68303" y="57091"/>
                    <a:pt x="68210" y="57301"/>
                    <a:pt x="68163" y="57510"/>
                  </a:cubicBezTo>
                  <a:lnTo>
                    <a:pt x="67861" y="58534"/>
                  </a:lnTo>
                  <a:lnTo>
                    <a:pt x="68629" y="58441"/>
                  </a:lnTo>
                  <a:cubicBezTo>
                    <a:pt x="69047" y="58348"/>
                    <a:pt x="69373" y="57999"/>
                    <a:pt x="69443" y="57580"/>
                  </a:cubicBezTo>
                  <a:lnTo>
                    <a:pt x="69582" y="57138"/>
                  </a:lnTo>
                  <a:cubicBezTo>
                    <a:pt x="70909" y="57370"/>
                    <a:pt x="72235" y="57510"/>
                    <a:pt x="73561" y="57557"/>
                  </a:cubicBezTo>
                  <a:cubicBezTo>
                    <a:pt x="73374" y="57766"/>
                    <a:pt x="73374" y="57766"/>
                    <a:pt x="72863" y="59278"/>
                  </a:cubicBezTo>
                  <a:lnTo>
                    <a:pt x="73607" y="59185"/>
                  </a:lnTo>
                  <a:cubicBezTo>
                    <a:pt x="74165" y="59092"/>
                    <a:pt x="74189" y="59022"/>
                    <a:pt x="74724" y="57510"/>
                  </a:cubicBezTo>
                  <a:lnTo>
                    <a:pt x="74817" y="57510"/>
                  </a:lnTo>
                  <a:cubicBezTo>
                    <a:pt x="75585" y="57440"/>
                    <a:pt x="76352" y="57301"/>
                    <a:pt x="77097" y="57138"/>
                  </a:cubicBezTo>
                  <a:lnTo>
                    <a:pt x="77097" y="57138"/>
                  </a:lnTo>
                  <a:cubicBezTo>
                    <a:pt x="77004" y="57370"/>
                    <a:pt x="76887" y="57696"/>
                    <a:pt x="76818" y="57952"/>
                  </a:cubicBezTo>
                  <a:lnTo>
                    <a:pt x="77306" y="57906"/>
                  </a:lnTo>
                  <a:cubicBezTo>
                    <a:pt x="77678" y="57812"/>
                    <a:pt x="77678" y="57812"/>
                    <a:pt x="78027" y="56882"/>
                  </a:cubicBezTo>
                  <a:cubicBezTo>
                    <a:pt x="79842" y="56231"/>
                    <a:pt x="80703" y="55626"/>
                    <a:pt x="81726" y="54346"/>
                  </a:cubicBezTo>
                  <a:cubicBezTo>
                    <a:pt x="80121" y="52601"/>
                    <a:pt x="78516" y="52043"/>
                    <a:pt x="75143" y="52043"/>
                  </a:cubicBezTo>
                  <a:cubicBezTo>
                    <a:pt x="74840" y="51368"/>
                    <a:pt x="74514" y="50624"/>
                    <a:pt x="73421" y="50624"/>
                  </a:cubicBezTo>
                  <a:close/>
                  <a:moveTo>
                    <a:pt x="54725" y="56474"/>
                  </a:moveTo>
                  <a:cubicBezTo>
                    <a:pt x="54671" y="56474"/>
                    <a:pt x="54614" y="56478"/>
                    <a:pt x="54554" y="56486"/>
                  </a:cubicBezTo>
                  <a:cubicBezTo>
                    <a:pt x="54391" y="56533"/>
                    <a:pt x="54391" y="56533"/>
                    <a:pt x="51413" y="58417"/>
                  </a:cubicBezTo>
                  <a:cubicBezTo>
                    <a:pt x="51553" y="58534"/>
                    <a:pt x="51716" y="58627"/>
                    <a:pt x="51902" y="58650"/>
                  </a:cubicBezTo>
                  <a:cubicBezTo>
                    <a:pt x="51553" y="58883"/>
                    <a:pt x="51157" y="59115"/>
                    <a:pt x="50576" y="59581"/>
                  </a:cubicBezTo>
                  <a:cubicBezTo>
                    <a:pt x="50064" y="59181"/>
                    <a:pt x="49619" y="59049"/>
                    <a:pt x="49179" y="59049"/>
                  </a:cubicBezTo>
                  <a:cubicBezTo>
                    <a:pt x="48801" y="59049"/>
                    <a:pt x="48426" y="59147"/>
                    <a:pt x="48017" y="59255"/>
                  </a:cubicBezTo>
                  <a:lnTo>
                    <a:pt x="48180" y="59418"/>
                  </a:lnTo>
                  <a:lnTo>
                    <a:pt x="48622" y="59860"/>
                  </a:lnTo>
                  <a:cubicBezTo>
                    <a:pt x="48786" y="60042"/>
                    <a:pt x="49021" y="60138"/>
                    <a:pt x="49260" y="60138"/>
                  </a:cubicBezTo>
                  <a:cubicBezTo>
                    <a:pt x="49326" y="60138"/>
                    <a:pt x="49393" y="60131"/>
                    <a:pt x="49459" y="60116"/>
                  </a:cubicBezTo>
                  <a:lnTo>
                    <a:pt x="49459" y="60116"/>
                  </a:lnTo>
                  <a:cubicBezTo>
                    <a:pt x="48994" y="60278"/>
                    <a:pt x="48994" y="60348"/>
                    <a:pt x="48808" y="61535"/>
                  </a:cubicBezTo>
                  <a:lnTo>
                    <a:pt x="49413" y="61372"/>
                  </a:lnTo>
                  <a:cubicBezTo>
                    <a:pt x="50064" y="61209"/>
                    <a:pt x="50553" y="60720"/>
                    <a:pt x="50739" y="60069"/>
                  </a:cubicBezTo>
                  <a:cubicBezTo>
                    <a:pt x="51088" y="60139"/>
                    <a:pt x="51530" y="60185"/>
                    <a:pt x="52158" y="60255"/>
                  </a:cubicBezTo>
                  <a:cubicBezTo>
                    <a:pt x="52111" y="60348"/>
                    <a:pt x="52111" y="60348"/>
                    <a:pt x="52042" y="60720"/>
                  </a:cubicBezTo>
                  <a:lnTo>
                    <a:pt x="51972" y="61186"/>
                  </a:lnTo>
                  <a:lnTo>
                    <a:pt x="52414" y="61093"/>
                  </a:lnTo>
                  <a:cubicBezTo>
                    <a:pt x="52763" y="60976"/>
                    <a:pt x="52786" y="60814"/>
                    <a:pt x="52856" y="60302"/>
                  </a:cubicBezTo>
                  <a:cubicBezTo>
                    <a:pt x="53177" y="60329"/>
                    <a:pt x="53498" y="60342"/>
                    <a:pt x="53818" y="60342"/>
                  </a:cubicBezTo>
                  <a:cubicBezTo>
                    <a:pt x="54309" y="60342"/>
                    <a:pt x="54796" y="60312"/>
                    <a:pt x="55275" y="60255"/>
                  </a:cubicBezTo>
                  <a:lnTo>
                    <a:pt x="55275" y="60255"/>
                  </a:lnTo>
                  <a:cubicBezTo>
                    <a:pt x="55182" y="60395"/>
                    <a:pt x="55182" y="60395"/>
                    <a:pt x="55019" y="61256"/>
                  </a:cubicBezTo>
                  <a:lnTo>
                    <a:pt x="55485" y="61139"/>
                  </a:lnTo>
                  <a:cubicBezTo>
                    <a:pt x="55810" y="61046"/>
                    <a:pt x="55810" y="61000"/>
                    <a:pt x="55973" y="60139"/>
                  </a:cubicBezTo>
                  <a:lnTo>
                    <a:pt x="56043" y="60139"/>
                  </a:lnTo>
                  <a:cubicBezTo>
                    <a:pt x="56508" y="60046"/>
                    <a:pt x="56950" y="59906"/>
                    <a:pt x="57392" y="59743"/>
                  </a:cubicBezTo>
                  <a:lnTo>
                    <a:pt x="57392" y="59743"/>
                  </a:lnTo>
                  <a:lnTo>
                    <a:pt x="57299" y="60209"/>
                  </a:lnTo>
                  <a:lnTo>
                    <a:pt x="57602" y="60162"/>
                  </a:lnTo>
                  <a:cubicBezTo>
                    <a:pt x="57811" y="60069"/>
                    <a:pt x="57811" y="60069"/>
                    <a:pt x="57927" y="59534"/>
                  </a:cubicBezTo>
                  <a:cubicBezTo>
                    <a:pt x="58997" y="59022"/>
                    <a:pt x="59463" y="58627"/>
                    <a:pt x="59951" y="57812"/>
                  </a:cubicBezTo>
                  <a:cubicBezTo>
                    <a:pt x="59158" y="57267"/>
                    <a:pt x="58294" y="57015"/>
                    <a:pt x="57185" y="57015"/>
                  </a:cubicBezTo>
                  <a:cubicBezTo>
                    <a:pt x="56732" y="57015"/>
                    <a:pt x="56240" y="57057"/>
                    <a:pt x="55694" y="57138"/>
                  </a:cubicBezTo>
                  <a:cubicBezTo>
                    <a:pt x="55504" y="56863"/>
                    <a:pt x="55256" y="56474"/>
                    <a:pt x="54725" y="56474"/>
                  </a:cubicBezTo>
                  <a:close/>
                  <a:moveTo>
                    <a:pt x="99965" y="58999"/>
                  </a:moveTo>
                  <a:cubicBezTo>
                    <a:pt x="99919" y="58999"/>
                    <a:pt x="99919" y="58999"/>
                    <a:pt x="98639" y="59371"/>
                  </a:cubicBezTo>
                  <a:cubicBezTo>
                    <a:pt x="98639" y="59441"/>
                    <a:pt x="98662" y="59534"/>
                    <a:pt x="98709" y="59604"/>
                  </a:cubicBezTo>
                  <a:cubicBezTo>
                    <a:pt x="98523" y="59650"/>
                    <a:pt x="98337" y="59720"/>
                    <a:pt x="98127" y="59813"/>
                  </a:cubicBezTo>
                  <a:cubicBezTo>
                    <a:pt x="98034" y="59232"/>
                    <a:pt x="97825" y="59185"/>
                    <a:pt x="97476" y="59139"/>
                  </a:cubicBezTo>
                  <a:lnTo>
                    <a:pt x="97476" y="59185"/>
                  </a:lnTo>
                  <a:lnTo>
                    <a:pt x="97476" y="59232"/>
                  </a:lnTo>
                  <a:lnTo>
                    <a:pt x="97499" y="59557"/>
                  </a:lnTo>
                  <a:cubicBezTo>
                    <a:pt x="97519" y="59780"/>
                    <a:pt x="97592" y="59844"/>
                    <a:pt x="97642" y="59857"/>
                  </a:cubicBezTo>
                  <a:lnTo>
                    <a:pt x="97642" y="59857"/>
                  </a:lnTo>
                  <a:cubicBezTo>
                    <a:pt x="97627" y="59855"/>
                    <a:pt x="97614" y="59854"/>
                    <a:pt x="97601" y="59854"/>
                  </a:cubicBezTo>
                  <a:cubicBezTo>
                    <a:pt x="97492" y="59854"/>
                    <a:pt x="97450" y="59942"/>
                    <a:pt x="97150" y="60441"/>
                  </a:cubicBezTo>
                  <a:lnTo>
                    <a:pt x="97360" y="60488"/>
                  </a:lnTo>
                  <a:cubicBezTo>
                    <a:pt x="97380" y="60490"/>
                    <a:pt x="97401" y="60491"/>
                    <a:pt x="97421" y="60491"/>
                  </a:cubicBezTo>
                  <a:cubicBezTo>
                    <a:pt x="97646" y="60491"/>
                    <a:pt x="97822" y="60368"/>
                    <a:pt x="98057" y="60069"/>
                  </a:cubicBezTo>
                  <a:cubicBezTo>
                    <a:pt x="98197" y="60232"/>
                    <a:pt x="98290" y="60325"/>
                    <a:pt x="98406" y="60441"/>
                  </a:cubicBezTo>
                  <a:lnTo>
                    <a:pt x="98360" y="60534"/>
                  </a:lnTo>
                  <a:lnTo>
                    <a:pt x="98127" y="60883"/>
                  </a:lnTo>
                  <a:lnTo>
                    <a:pt x="98290" y="60930"/>
                  </a:lnTo>
                  <a:cubicBezTo>
                    <a:pt x="98406" y="60930"/>
                    <a:pt x="98453" y="60860"/>
                    <a:pt x="98593" y="60627"/>
                  </a:cubicBezTo>
                  <a:cubicBezTo>
                    <a:pt x="98802" y="60790"/>
                    <a:pt x="99035" y="60953"/>
                    <a:pt x="99290" y="61069"/>
                  </a:cubicBezTo>
                  <a:cubicBezTo>
                    <a:pt x="99221" y="61116"/>
                    <a:pt x="99221" y="61116"/>
                    <a:pt x="98965" y="61535"/>
                  </a:cubicBezTo>
                  <a:lnTo>
                    <a:pt x="99104" y="61581"/>
                  </a:lnTo>
                  <a:cubicBezTo>
                    <a:pt x="99221" y="61581"/>
                    <a:pt x="99244" y="61581"/>
                    <a:pt x="99500" y="61139"/>
                  </a:cubicBezTo>
                  <a:lnTo>
                    <a:pt x="99523" y="61139"/>
                  </a:lnTo>
                  <a:cubicBezTo>
                    <a:pt x="99663" y="61186"/>
                    <a:pt x="99825" y="61209"/>
                    <a:pt x="99988" y="61209"/>
                  </a:cubicBezTo>
                  <a:cubicBezTo>
                    <a:pt x="99942" y="61279"/>
                    <a:pt x="99872" y="61372"/>
                    <a:pt x="99849" y="61442"/>
                  </a:cubicBezTo>
                  <a:lnTo>
                    <a:pt x="99942" y="61488"/>
                  </a:lnTo>
                  <a:cubicBezTo>
                    <a:pt x="100012" y="61488"/>
                    <a:pt x="100012" y="61488"/>
                    <a:pt x="100174" y="61232"/>
                  </a:cubicBezTo>
                  <a:cubicBezTo>
                    <a:pt x="100547" y="61186"/>
                    <a:pt x="100872" y="61000"/>
                    <a:pt x="101128" y="60720"/>
                  </a:cubicBezTo>
                  <a:cubicBezTo>
                    <a:pt x="101058" y="60162"/>
                    <a:pt x="100663" y="59720"/>
                    <a:pt x="100128" y="59557"/>
                  </a:cubicBezTo>
                  <a:cubicBezTo>
                    <a:pt x="100128" y="59348"/>
                    <a:pt x="100174" y="59092"/>
                    <a:pt x="99965" y="58999"/>
                  </a:cubicBezTo>
                  <a:close/>
                  <a:moveTo>
                    <a:pt x="83657" y="60348"/>
                  </a:moveTo>
                  <a:cubicBezTo>
                    <a:pt x="83587" y="60348"/>
                    <a:pt x="83587" y="60348"/>
                    <a:pt x="82075" y="61023"/>
                  </a:cubicBezTo>
                  <a:cubicBezTo>
                    <a:pt x="82122" y="61093"/>
                    <a:pt x="82168" y="61162"/>
                    <a:pt x="82261" y="61209"/>
                  </a:cubicBezTo>
                  <a:cubicBezTo>
                    <a:pt x="82005" y="61302"/>
                    <a:pt x="81773" y="61418"/>
                    <a:pt x="81563" y="61558"/>
                  </a:cubicBezTo>
                  <a:cubicBezTo>
                    <a:pt x="81265" y="61089"/>
                    <a:pt x="81025" y="61069"/>
                    <a:pt x="80629" y="61069"/>
                  </a:cubicBezTo>
                  <a:cubicBezTo>
                    <a:pt x="80593" y="61069"/>
                    <a:pt x="80555" y="61069"/>
                    <a:pt x="80516" y="61069"/>
                  </a:cubicBezTo>
                  <a:lnTo>
                    <a:pt x="80633" y="61395"/>
                  </a:lnTo>
                  <a:lnTo>
                    <a:pt x="80679" y="61488"/>
                  </a:lnTo>
                  <a:cubicBezTo>
                    <a:pt x="80726" y="61604"/>
                    <a:pt x="80842" y="61698"/>
                    <a:pt x="81005" y="61721"/>
                  </a:cubicBezTo>
                  <a:cubicBezTo>
                    <a:pt x="80772" y="61744"/>
                    <a:pt x="80772" y="61767"/>
                    <a:pt x="80516" y="62395"/>
                  </a:cubicBezTo>
                  <a:lnTo>
                    <a:pt x="80796" y="62395"/>
                  </a:lnTo>
                  <a:cubicBezTo>
                    <a:pt x="81121" y="62349"/>
                    <a:pt x="81401" y="62140"/>
                    <a:pt x="81540" y="61837"/>
                  </a:cubicBezTo>
                  <a:cubicBezTo>
                    <a:pt x="81749" y="61930"/>
                    <a:pt x="81936" y="62023"/>
                    <a:pt x="82122" y="62093"/>
                  </a:cubicBezTo>
                  <a:lnTo>
                    <a:pt x="82075" y="62186"/>
                  </a:lnTo>
                  <a:lnTo>
                    <a:pt x="81912" y="62582"/>
                  </a:lnTo>
                  <a:lnTo>
                    <a:pt x="82122" y="62582"/>
                  </a:lnTo>
                  <a:cubicBezTo>
                    <a:pt x="82261" y="62558"/>
                    <a:pt x="82308" y="62488"/>
                    <a:pt x="82401" y="62209"/>
                  </a:cubicBezTo>
                  <a:cubicBezTo>
                    <a:pt x="82727" y="62349"/>
                    <a:pt x="83076" y="62419"/>
                    <a:pt x="83424" y="62465"/>
                  </a:cubicBezTo>
                  <a:cubicBezTo>
                    <a:pt x="83378" y="62512"/>
                    <a:pt x="83331" y="62558"/>
                    <a:pt x="83308" y="62628"/>
                  </a:cubicBezTo>
                  <a:lnTo>
                    <a:pt x="83169" y="62977"/>
                  </a:lnTo>
                  <a:lnTo>
                    <a:pt x="83355" y="62977"/>
                  </a:lnTo>
                  <a:cubicBezTo>
                    <a:pt x="83518" y="62954"/>
                    <a:pt x="83541" y="62931"/>
                    <a:pt x="83727" y="62488"/>
                  </a:cubicBezTo>
                  <a:lnTo>
                    <a:pt x="83750" y="62488"/>
                  </a:lnTo>
                  <a:cubicBezTo>
                    <a:pt x="83960" y="62488"/>
                    <a:pt x="84169" y="62465"/>
                    <a:pt x="84378" y="62419"/>
                  </a:cubicBezTo>
                  <a:lnTo>
                    <a:pt x="84378" y="62419"/>
                  </a:lnTo>
                  <a:lnTo>
                    <a:pt x="84262" y="62675"/>
                  </a:lnTo>
                  <a:lnTo>
                    <a:pt x="84402" y="62628"/>
                  </a:lnTo>
                  <a:cubicBezTo>
                    <a:pt x="84518" y="62605"/>
                    <a:pt x="84518" y="62605"/>
                    <a:pt x="84634" y="62349"/>
                  </a:cubicBezTo>
                  <a:cubicBezTo>
                    <a:pt x="85076" y="62233"/>
                    <a:pt x="85448" y="61977"/>
                    <a:pt x="85704" y="61628"/>
                  </a:cubicBezTo>
                  <a:cubicBezTo>
                    <a:pt x="85332" y="61093"/>
                    <a:pt x="84937" y="60883"/>
                    <a:pt x="84053" y="60814"/>
                  </a:cubicBezTo>
                  <a:cubicBezTo>
                    <a:pt x="84006" y="60627"/>
                    <a:pt x="83960" y="60371"/>
                    <a:pt x="83657" y="60348"/>
                  </a:cubicBezTo>
                  <a:close/>
                  <a:moveTo>
                    <a:pt x="38275" y="53183"/>
                  </a:moveTo>
                  <a:cubicBezTo>
                    <a:pt x="38137" y="53183"/>
                    <a:pt x="37988" y="53197"/>
                    <a:pt x="37827" y="53230"/>
                  </a:cubicBezTo>
                  <a:cubicBezTo>
                    <a:pt x="37246" y="53439"/>
                    <a:pt x="33547" y="56370"/>
                    <a:pt x="32826" y="56952"/>
                  </a:cubicBezTo>
                  <a:lnTo>
                    <a:pt x="32453" y="57231"/>
                  </a:lnTo>
                  <a:cubicBezTo>
                    <a:pt x="32709" y="57440"/>
                    <a:pt x="33012" y="57580"/>
                    <a:pt x="33337" y="57626"/>
                  </a:cubicBezTo>
                  <a:cubicBezTo>
                    <a:pt x="32616" y="58208"/>
                    <a:pt x="31918" y="58836"/>
                    <a:pt x="31267" y="59487"/>
                  </a:cubicBezTo>
                  <a:cubicBezTo>
                    <a:pt x="30394" y="58859"/>
                    <a:pt x="29697" y="58638"/>
                    <a:pt x="29036" y="58638"/>
                  </a:cubicBezTo>
                  <a:cubicBezTo>
                    <a:pt x="28376" y="58638"/>
                    <a:pt x="27754" y="58859"/>
                    <a:pt x="27033" y="59115"/>
                  </a:cubicBezTo>
                  <a:lnTo>
                    <a:pt x="28150" y="60209"/>
                  </a:lnTo>
                  <a:cubicBezTo>
                    <a:pt x="28508" y="60516"/>
                    <a:pt x="28804" y="60660"/>
                    <a:pt x="29147" y="60660"/>
                  </a:cubicBezTo>
                  <a:cubicBezTo>
                    <a:pt x="29272" y="60660"/>
                    <a:pt x="29403" y="60641"/>
                    <a:pt x="29545" y="60604"/>
                  </a:cubicBezTo>
                  <a:lnTo>
                    <a:pt x="29545" y="60604"/>
                  </a:lnTo>
                  <a:cubicBezTo>
                    <a:pt x="28824" y="60930"/>
                    <a:pt x="28824" y="61116"/>
                    <a:pt x="28871" y="63233"/>
                  </a:cubicBezTo>
                  <a:lnTo>
                    <a:pt x="29778" y="62884"/>
                  </a:lnTo>
                  <a:cubicBezTo>
                    <a:pt x="30871" y="62419"/>
                    <a:pt x="31337" y="61744"/>
                    <a:pt x="31639" y="60395"/>
                  </a:cubicBezTo>
                  <a:cubicBezTo>
                    <a:pt x="32546" y="60488"/>
                    <a:pt x="33151" y="60511"/>
                    <a:pt x="34105" y="60558"/>
                  </a:cubicBezTo>
                  <a:cubicBezTo>
                    <a:pt x="34035" y="60720"/>
                    <a:pt x="34012" y="60907"/>
                    <a:pt x="34012" y="61093"/>
                  </a:cubicBezTo>
                  <a:lnTo>
                    <a:pt x="33989" y="62279"/>
                  </a:lnTo>
                  <a:lnTo>
                    <a:pt x="34733" y="62046"/>
                  </a:lnTo>
                  <a:cubicBezTo>
                    <a:pt x="35268" y="61814"/>
                    <a:pt x="35292" y="61511"/>
                    <a:pt x="35338" y="60558"/>
                  </a:cubicBezTo>
                  <a:cubicBezTo>
                    <a:pt x="36780" y="60558"/>
                    <a:pt x="38223" y="60418"/>
                    <a:pt x="39642" y="60139"/>
                  </a:cubicBezTo>
                  <a:lnTo>
                    <a:pt x="39642" y="60139"/>
                  </a:lnTo>
                  <a:cubicBezTo>
                    <a:pt x="39479" y="60418"/>
                    <a:pt x="39479" y="60418"/>
                    <a:pt x="39339" y="62023"/>
                  </a:cubicBezTo>
                  <a:lnTo>
                    <a:pt x="40130" y="61767"/>
                  </a:lnTo>
                  <a:cubicBezTo>
                    <a:pt x="40712" y="61535"/>
                    <a:pt x="40712" y="61488"/>
                    <a:pt x="40898" y="59836"/>
                  </a:cubicBezTo>
                  <a:lnTo>
                    <a:pt x="41014" y="59813"/>
                  </a:lnTo>
                  <a:cubicBezTo>
                    <a:pt x="41829" y="59557"/>
                    <a:pt x="42666" y="59255"/>
                    <a:pt x="43457" y="58906"/>
                  </a:cubicBezTo>
                  <a:lnTo>
                    <a:pt x="43457" y="58906"/>
                  </a:lnTo>
                  <a:lnTo>
                    <a:pt x="43341" y="59790"/>
                  </a:lnTo>
                  <a:lnTo>
                    <a:pt x="43899" y="59650"/>
                  </a:lnTo>
                  <a:cubicBezTo>
                    <a:pt x="44295" y="59464"/>
                    <a:pt x="44318" y="59441"/>
                    <a:pt x="44434" y="58464"/>
                  </a:cubicBezTo>
                  <a:cubicBezTo>
                    <a:pt x="46342" y="57347"/>
                    <a:pt x="47179" y="56556"/>
                    <a:pt x="48017" y="55021"/>
                  </a:cubicBezTo>
                  <a:cubicBezTo>
                    <a:pt x="47276" y="54593"/>
                    <a:pt x="45964" y="53838"/>
                    <a:pt x="43569" y="53838"/>
                  </a:cubicBezTo>
                  <a:cubicBezTo>
                    <a:pt x="42580" y="53838"/>
                    <a:pt x="41407" y="53967"/>
                    <a:pt x="40014" y="54300"/>
                  </a:cubicBezTo>
                  <a:cubicBezTo>
                    <a:pt x="39593" y="53758"/>
                    <a:pt x="39138" y="53183"/>
                    <a:pt x="38275" y="53183"/>
                  </a:cubicBezTo>
                  <a:close/>
                  <a:moveTo>
                    <a:pt x="93800" y="58813"/>
                  </a:moveTo>
                  <a:cubicBezTo>
                    <a:pt x="93684" y="58813"/>
                    <a:pt x="93684" y="58813"/>
                    <a:pt x="91148" y="59743"/>
                  </a:cubicBezTo>
                  <a:cubicBezTo>
                    <a:pt x="91195" y="59883"/>
                    <a:pt x="91264" y="60023"/>
                    <a:pt x="91381" y="60116"/>
                  </a:cubicBezTo>
                  <a:cubicBezTo>
                    <a:pt x="90985" y="60255"/>
                    <a:pt x="90590" y="60418"/>
                    <a:pt x="90218" y="60627"/>
                  </a:cubicBezTo>
                  <a:cubicBezTo>
                    <a:pt x="89869" y="59650"/>
                    <a:pt x="89333" y="59627"/>
                    <a:pt x="88636" y="59604"/>
                  </a:cubicBezTo>
                  <a:lnTo>
                    <a:pt x="88636" y="59604"/>
                  </a:lnTo>
                  <a:lnTo>
                    <a:pt x="88845" y="60348"/>
                  </a:lnTo>
                  <a:cubicBezTo>
                    <a:pt x="88915" y="60627"/>
                    <a:pt x="89078" y="60790"/>
                    <a:pt x="89310" y="60814"/>
                  </a:cubicBezTo>
                  <a:cubicBezTo>
                    <a:pt x="88938" y="60837"/>
                    <a:pt x="88915" y="60907"/>
                    <a:pt x="88380" y="61977"/>
                  </a:cubicBezTo>
                  <a:lnTo>
                    <a:pt x="88822" y="62000"/>
                  </a:lnTo>
                  <a:cubicBezTo>
                    <a:pt x="89357" y="61977"/>
                    <a:pt x="89706" y="61744"/>
                    <a:pt x="90148" y="61116"/>
                  </a:cubicBezTo>
                  <a:cubicBezTo>
                    <a:pt x="90450" y="61349"/>
                    <a:pt x="90660" y="61488"/>
                    <a:pt x="90985" y="61698"/>
                  </a:cubicBezTo>
                  <a:cubicBezTo>
                    <a:pt x="90799" y="61953"/>
                    <a:pt x="90660" y="62233"/>
                    <a:pt x="90520" y="62535"/>
                  </a:cubicBezTo>
                  <a:lnTo>
                    <a:pt x="90846" y="62558"/>
                  </a:lnTo>
                  <a:cubicBezTo>
                    <a:pt x="91078" y="62558"/>
                    <a:pt x="91171" y="62419"/>
                    <a:pt x="91404" y="61953"/>
                  </a:cubicBezTo>
                  <a:cubicBezTo>
                    <a:pt x="91869" y="62209"/>
                    <a:pt x="92358" y="62442"/>
                    <a:pt x="92893" y="62582"/>
                  </a:cubicBezTo>
                  <a:cubicBezTo>
                    <a:pt x="92777" y="62675"/>
                    <a:pt x="92777" y="62675"/>
                    <a:pt x="92358" y="63466"/>
                  </a:cubicBezTo>
                  <a:lnTo>
                    <a:pt x="92637" y="63489"/>
                  </a:lnTo>
                  <a:cubicBezTo>
                    <a:pt x="92870" y="63489"/>
                    <a:pt x="92893" y="63466"/>
                    <a:pt x="93335" y="62675"/>
                  </a:cubicBezTo>
                  <a:lnTo>
                    <a:pt x="93358" y="62675"/>
                  </a:lnTo>
                  <a:cubicBezTo>
                    <a:pt x="93684" y="62721"/>
                    <a:pt x="93986" y="62721"/>
                    <a:pt x="94289" y="62721"/>
                  </a:cubicBezTo>
                  <a:cubicBezTo>
                    <a:pt x="94219" y="62837"/>
                    <a:pt x="94126" y="63000"/>
                    <a:pt x="94056" y="63117"/>
                  </a:cubicBezTo>
                  <a:lnTo>
                    <a:pt x="94265" y="63140"/>
                  </a:lnTo>
                  <a:cubicBezTo>
                    <a:pt x="94428" y="63140"/>
                    <a:pt x="94452" y="63093"/>
                    <a:pt x="94638" y="62744"/>
                  </a:cubicBezTo>
                  <a:lnTo>
                    <a:pt x="94684" y="62651"/>
                  </a:lnTo>
                  <a:cubicBezTo>
                    <a:pt x="95382" y="62535"/>
                    <a:pt x="96010" y="62163"/>
                    <a:pt x="96476" y="61628"/>
                  </a:cubicBezTo>
                  <a:cubicBezTo>
                    <a:pt x="96103" y="60534"/>
                    <a:pt x="95568" y="60092"/>
                    <a:pt x="94265" y="59767"/>
                  </a:cubicBezTo>
                  <a:cubicBezTo>
                    <a:pt x="94265" y="59418"/>
                    <a:pt x="94242" y="58929"/>
                    <a:pt x="93800" y="58813"/>
                  </a:cubicBezTo>
                  <a:close/>
                  <a:moveTo>
                    <a:pt x="99919" y="62465"/>
                  </a:moveTo>
                  <a:lnTo>
                    <a:pt x="99895" y="62907"/>
                  </a:lnTo>
                  <a:cubicBezTo>
                    <a:pt x="99895" y="63093"/>
                    <a:pt x="99942" y="63186"/>
                    <a:pt x="100035" y="63210"/>
                  </a:cubicBezTo>
                  <a:cubicBezTo>
                    <a:pt x="99872" y="63210"/>
                    <a:pt x="99849" y="63210"/>
                    <a:pt x="99500" y="63768"/>
                  </a:cubicBezTo>
                  <a:lnTo>
                    <a:pt x="99639" y="63815"/>
                  </a:lnTo>
                  <a:lnTo>
                    <a:pt x="99686" y="63838"/>
                  </a:lnTo>
                  <a:cubicBezTo>
                    <a:pt x="99708" y="63840"/>
                    <a:pt x="99730" y="63841"/>
                    <a:pt x="99751" y="63841"/>
                  </a:cubicBezTo>
                  <a:cubicBezTo>
                    <a:pt x="99951" y="63841"/>
                    <a:pt x="100106" y="63739"/>
                    <a:pt x="100337" y="63466"/>
                  </a:cubicBezTo>
                  <a:cubicBezTo>
                    <a:pt x="100430" y="63628"/>
                    <a:pt x="100500" y="63721"/>
                    <a:pt x="100593" y="63861"/>
                  </a:cubicBezTo>
                  <a:lnTo>
                    <a:pt x="100547" y="63931"/>
                  </a:lnTo>
                  <a:lnTo>
                    <a:pt x="100314" y="64280"/>
                  </a:lnTo>
                  <a:lnTo>
                    <a:pt x="100430" y="64326"/>
                  </a:lnTo>
                  <a:cubicBezTo>
                    <a:pt x="100442" y="64329"/>
                    <a:pt x="100453" y="64330"/>
                    <a:pt x="100463" y="64330"/>
                  </a:cubicBezTo>
                  <a:cubicBezTo>
                    <a:pt x="100557" y="64330"/>
                    <a:pt x="100607" y="64233"/>
                    <a:pt x="100733" y="64024"/>
                  </a:cubicBezTo>
                  <a:cubicBezTo>
                    <a:pt x="100896" y="64210"/>
                    <a:pt x="101082" y="64373"/>
                    <a:pt x="101268" y="64512"/>
                  </a:cubicBezTo>
                  <a:cubicBezTo>
                    <a:pt x="101221" y="64559"/>
                    <a:pt x="101221" y="64559"/>
                    <a:pt x="100942" y="64954"/>
                  </a:cubicBezTo>
                  <a:lnTo>
                    <a:pt x="101058" y="65001"/>
                  </a:lnTo>
                  <a:cubicBezTo>
                    <a:pt x="101077" y="65005"/>
                    <a:pt x="101093" y="65007"/>
                    <a:pt x="101107" y="65007"/>
                  </a:cubicBezTo>
                  <a:cubicBezTo>
                    <a:pt x="101182" y="65007"/>
                    <a:pt x="101220" y="64938"/>
                    <a:pt x="101454" y="64605"/>
                  </a:cubicBezTo>
                  <a:lnTo>
                    <a:pt x="101477" y="64605"/>
                  </a:lnTo>
                  <a:cubicBezTo>
                    <a:pt x="101594" y="64652"/>
                    <a:pt x="101710" y="64699"/>
                    <a:pt x="101849" y="64699"/>
                  </a:cubicBezTo>
                  <a:lnTo>
                    <a:pt x="101710" y="64931"/>
                  </a:lnTo>
                  <a:lnTo>
                    <a:pt x="101780" y="64954"/>
                  </a:lnTo>
                  <a:cubicBezTo>
                    <a:pt x="101849" y="64954"/>
                    <a:pt x="101849" y="64954"/>
                    <a:pt x="102012" y="64722"/>
                  </a:cubicBezTo>
                  <a:cubicBezTo>
                    <a:pt x="102361" y="64675"/>
                    <a:pt x="102664" y="64512"/>
                    <a:pt x="102896" y="64257"/>
                  </a:cubicBezTo>
                  <a:cubicBezTo>
                    <a:pt x="102850" y="63582"/>
                    <a:pt x="102617" y="63326"/>
                    <a:pt x="102175" y="63070"/>
                  </a:cubicBezTo>
                  <a:lnTo>
                    <a:pt x="102175" y="63047"/>
                  </a:lnTo>
                  <a:cubicBezTo>
                    <a:pt x="102222" y="62861"/>
                    <a:pt x="102268" y="62582"/>
                    <a:pt x="102105" y="62488"/>
                  </a:cubicBezTo>
                  <a:cubicBezTo>
                    <a:pt x="102059" y="62488"/>
                    <a:pt x="102059" y="62488"/>
                    <a:pt x="100919" y="62791"/>
                  </a:cubicBezTo>
                  <a:cubicBezTo>
                    <a:pt x="100896" y="62861"/>
                    <a:pt x="100919" y="62931"/>
                    <a:pt x="100965" y="63000"/>
                  </a:cubicBezTo>
                  <a:cubicBezTo>
                    <a:pt x="100779" y="63047"/>
                    <a:pt x="100593" y="63117"/>
                    <a:pt x="100430" y="63186"/>
                  </a:cubicBezTo>
                  <a:cubicBezTo>
                    <a:pt x="100430" y="63163"/>
                    <a:pt x="100430" y="63163"/>
                    <a:pt x="100430" y="63140"/>
                  </a:cubicBezTo>
                  <a:cubicBezTo>
                    <a:pt x="100407" y="62628"/>
                    <a:pt x="100128" y="62535"/>
                    <a:pt x="100035" y="62512"/>
                  </a:cubicBezTo>
                  <a:lnTo>
                    <a:pt x="99919" y="62465"/>
                  </a:lnTo>
                  <a:close/>
                  <a:moveTo>
                    <a:pt x="4211" y="65420"/>
                  </a:moveTo>
                  <a:lnTo>
                    <a:pt x="4211" y="65420"/>
                  </a:lnTo>
                  <a:cubicBezTo>
                    <a:pt x="4475" y="66050"/>
                    <a:pt x="4509" y="66130"/>
                    <a:pt x="4591" y="66311"/>
                  </a:cubicBezTo>
                  <a:lnTo>
                    <a:pt x="4591" y="66311"/>
                  </a:lnTo>
                  <a:lnTo>
                    <a:pt x="4281" y="65536"/>
                  </a:lnTo>
                  <a:cubicBezTo>
                    <a:pt x="4258" y="65490"/>
                    <a:pt x="4234" y="65466"/>
                    <a:pt x="4211" y="65420"/>
                  </a:cubicBezTo>
                  <a:close/>
                  <a:moveTo>
                    <a:pt x="4591" y="66311"/>
                  </a:moveTo>
                  <a:lnTo>
                    <a:pt x="4653" y="66467"/>
                  </a:lnTo>
                  <a:lnTo>
                    <a:pt x="4630" y="66397"/>
                  </a:lnTo>
                  <a:cubicBezTo>
                    <a:pt x="4615" y="66365"/>
                    <a:pt x="4602" y="66337"/>
                    <a:pt x="4591" y="66311"/>
                  </a:cubicBezTo>
                  <a:close/>
                  <a:moveTo>
                    <a:pt x="61679" y="62619"/>
                  </a:moveTo>
                  <a:cubicBezTo>
                    <a:pt x="61633" y="62619"/>
                    <a:pt x="61585" y="62622"/>
                    <a:pt x="61533" y="62628"/>
                  </a:cubicBezTo>
                  <a:cubicBezTo>
                    <a:pt x="61370" y="62651"/>
                    <a:pt x="61370" y="62651"/>
                    <a:pt x="58625" y="64326"/>
                  </a:cubicBezTo>
                  <a:cubicBezTo>
                    <a:pt x="58742" y="64466"/>
                    <a:pt x="58904" y="64536"/>
                    <a:pt x="59067" y="64582"/>
                  </a:cubicBezTo>
                  <a:cubicBezTo>
                    <a:pt x="58648" y="64838"/>
                    <a:pt x="58253" y="65117"/>
                    <a:pt x="57857" y="65420"/>
                  </a:cubicBezTo>
                  <a:cubicBezTo>
                    <a:pt x="57304" y="65001"/>
                    <a:pt x="56900" y="64865"/>
                    <a:pt x="56471" y="64865"/>
                  </a:cubicBezTo>
                  <a:cubicBezTo>
                    <a:pt x="56161" y="64865"/>
                    <a:pt x="55839" y="64936"/>
                    <a:pt x="55438" y="65024"/>
                  </a:cubicBezTo>
                  <a:lnTo>
                    <a:pt x="56020" y="65606"/>
                  </a:lnTo>
                  <a:cubicBezTo>
                    <a:pt x="56198" y="65805"/>
                    <a:pt x="56445" y="65918"/>
                    <a:pt x="56687" y="65918"/>
                  </a:cubicBezTo>
                  <a:cubicBezTo>
                    <a:pt x="56729" y="65918"/>
                    <a:pt x="56770" y="65915"/>
                    <a:pt x="56811" y="65908"/>
                  </a:cubicBezTo>
                  <a:lnTo>
                    <a:pt x="56811" y="65908"/>
                  </a:lnTo>
                  <a:cubicBezTo>
                    <a:pt x="56369" y="66001"/>
                    <a:pt x="56345" y="66071"/>
                    <a:pt x="56206" y="67164"/>
                  </a:cubicBezTo>
                  <a:lnTo>
                    <a:pt x="56764" y="67048"/>
                  </a:lnTo>
                  <a:cubicBezTo>
                    <a:pt x="57346" y="66909"/>
                    <a:pt x="57834" y="66467"/>
                    <a:pt x="57997" y="65885"/>
                  </a:cubicBezTo>
                  <a:cubicBezTo>
                    <a:pt x="58486" y="65978"/>
                    <a:pt x="58811" y="66025"/>
                    <a:pt x="59323" y="66094"/>
                  </a:cubicBezTo>
                  <a:cubicBezTo>
                    <a:pt x="59277" y="66187"/>
                    <a:pt x="59277" y="66187"/>
                    <a:pt x="59137" y="66955"/>
                  </a:cubicBezTo>
                  <a:lnTo>
                    <a:pt x="59556" y="66885"/>
                  </a:lnTo>
                  <a:cubicBezTo>
                    <a:pt x="59858" y="66792"/>
                    <a:pt x="59881" y="66653"/>
                    <a:pt x="59951" y="66164"/>
                  </a:cubicBezTo>
                  <a:cubicBezTo>
                    <a:pt x="60387" y="66219"/>
                    <a:pt x="60823" y="66241"/>
                    <a:pt x="61259" y="66241"/>
                  </a:cubicBezTo>
                  <a:cubicBezTo>
                    <a:pt x="61568" y="66241"/>
                    <a:pt x="61876" y="66230"/>
                    <a:pt x="62185" y="66211"/>
                  </a:cubicBezTo>
                  <a:lnTo>
                    <a:pt x="62185" y="66211"/>
                  </a:lnTo>
                  <a:cubicBezTo>
                    <a:pt x="62092" y="66327"/>
                    <a:pt x="62092" y="66327"/>
                    <a:pt x="61952" y="67141"/>
                  </a:cubicBezTo>
                  <a:lnTo>
                    <a:pt x="62347" y="67048"/>
                  </a:lnTo>
                  <a:cubicBezTo>
                    <a:pt x="62650" y="66978"/>
                    <a:pt x="62650" y="66955"/>
                    <a:pt x="62813" y="66118"/>
                  </a:cubicBezTo>
                  <a:lnTo>
                    <a:pt x="62882" y="66118"/>
                  </a:lnTo>
                  <a:cubicBezTo>
                    <a:pt x="63301" y="66048"/>
                    <a:pt x="63697" y="65955"/>
                    <a:pt x="64115" y="65815"/>
                  </a:cubicBezTo>
                  <a:lnTo>
                    <a:pt x="64115" y="65815"/>
                  </a:lnTo>
                  <a:lnTo>
                    <a:pt x="64022" y="66257"/>
                  </a:lnTo>
                  <a:lnTo>
                    <a:pt x="64278" y="66211"/>
                  </a:lnTo>
                  <a:cubicBezTo>
                    <a:pt x="64488" y="66141"/>
                    <a:pt x="64511" y="66118"/>
                    <a:pt x="64604" y="65629"/>
                  </a:cubicBezTo>
                  <a:cubicBezTo>
                    <a:pt x="65372" y="65327"/>
                    <a:pt x="66023" y="64768"/>
                    <a:pt x="66442" y="64070"/>
                  </a:cubicBezTo>
                  <a:cubicBezTo>
                    <a:pt x="65567" y="63381"/>
                    <a:pt x="64582" y="63190"/>
                    <a:pt x="63638" y="63190"/>
                  </a:cubicBezTo>
                  <a:cubicBezTo>
                    <a:pt x="63277" y="63190"/>
                    <a:pt x="62921" y="63218"/>
                    <a:pt x="62580" y="63256"/>
                  </a:cubicBezTo>
                  <a:cubicBezTo>
                    <a:pt x="62348" y="62918"/>
                    <a:pt x="62134" y="62619"/>
                    <a:pt x="61679" y="62619"/>
                  </a:cubicBezTo>
                  <a:close/>
                  <a:moveTo>
                    <a:pt x="73956" y="62721"/>
                  </a:moveTo>
                  <a:cubicBezTo>
                    <a:pt x="73816" y="62744"/>
                    <a:pt x="73816" y="62744"/>
                    <a:pt x="71118" y="64163"/>
                  </a:cubicBezTo>
                  <a:cubicBezTo>
                    <a:pt x="71211" y="64303"/>
                    <a:pt x="71351" y="64396"/>
                    <a:pt x="71490" y="64443"/>
                  </a:cubicBezTo>
                  <a:cubicBezTo>
                    <a:pt x="71071" y="64675"/>
                    <a:pt x="70676" y="64908"/>
                    <a:pt x="70280" y="65164"/>
                  </a:cubicBezTo>
                  <a:cubicBezTo>
                    <a:pt x="69762" y="64630"/>
                    <a:pt x="69371" y="64488"/>
                    <a:pt x="68900" y="64488"/>
                  </a:cubicBezTo>
                  <a:cubicBezTo>
                    <a:pt x="68673" y="64488"/>
                    <a:pt x="68428" y="64521"/>
                    <a:pt x="68140" y="64559"/>
                  </a:cubicBezTo>
                  <a:lnTo>
                    <a:pt x="68605" y="65210"/>
                  </a:lnTo>
                  <a:cubicBezTo>
                    <a:pt x="68735" y="65404"/>
                    <a:pt x="68964" y="65539"/>
                    <a:pt x="69219" y="65539"/>
                  </a:cubicBezTo>
                  <a:cubicBezTo>
                    <a:pt x="69239" y="65539"/>
                    <a:pt x="69260" y="65538"/>
                    <a:pt x="69280" y="65536"/>
                  </a:cubicBezTo>
                  <a:lnTo>
                    <a:pt x="69280" y="65536"/>
                  </a:lnTo>
                  <a:cubicBezTo>
                    <a:pt x="68861" y="65629"/>
                    <a:pt x="68861" y="65699"/>
                    <a:pt x="68582" y="66769"/>
                  </a:cubicBezTo>
                  <a:lnTo>
                    <a:pt x="69094" y="66699"/>
                  </a:lnTo>
                  <a:cubicBezTo>
                    <a:pt x="69722" y="66560"/>
                    <a:pt x="70048" y="66280"/>
                    <a:pt x="70350" y="65629"/>
                  </a:cubicBezTo>
                  <a:cubicBezTo>
                    <a:pt x="70769" y="65769"/>
                    <a:pt x="71118" y="65862"/>
                    <a:pt x="71513" y="65978"/>
                  </a:cubicBezTo>
                  <a:cubicBezTo>
                    <a:pt x="71397" y="66234"/>
                    <a:pt x="71304" y="66513"/>
                    <a:pt x="71257" y="66816"/>
                  </a:cubicBezTo>
                  <a:lnTo>
                    <a:pt x="71630" y="66769"/>
                  </a:lnTo>
                  <a:cubicBezTo>
                    <a:pt x="71909" y="66699"/>
                    <a:pt x="71955" y="66560"/>
                    <a:pt x="72095" y="66094"/>
                  </a:cubicBezTo>
                  <a:cubicBezTo>
                    <a:pt x="72723" y="66257"/>
                    <a:pt x="73398" y="66327"/>
                    <a:pt x="74049" y="66327"/>
                  </a:cubicBezTo>
                  <a:cubicBezTo>
                    <a:pt x="73956" y="66443"/>
                    <a:pt x="73956" y="66443"/>
                    <a:pt x="73723" y="67234"/>
                  </a:cubicBezTo>
                  <a:lnTo>
                    <a:pt x="74072" y="67188"/>
                  </a:lnTo>
                  <a:cubicBezTo>
                    <a:pt x="74375" y="67141"/>
                    <a:pt x="74375" y="67095"/>
                    <a:pt x="74631" y="66327"/>
                  </a:cubicBezTo>
                  <a:lnTo>
                    <a:pt x="74677" y="66327"/>
                  </a:lnTo>
                  <a:cubicBezTo>
                    <a:pt x="75049" y="66304"/>
                    <a:pt x="75445" y="66234"/>
                    <a:pt x="75817" y="66141"/>
                  </a:cubicBezTo>
                  <a:lnTo>
                    <a:pt x="75817" y="66141"/>
                  </a:lnTo>
                  <a:lnTo>
                    <a:pt x="75678" y="66560"/>
                  </a:lnTo>
                  <a:lnTo>
                    <a:pt x="75910" y="66536"/>
                  </a:lnTo>
                  <a:cubicBezTo>
                    <a:pt x="76096" y="66467"/>
                    <a:pt x="76096" y="66467"/>
                    <a:pt x="76259" y="66001"/>
                  </a:cubicBezTo>
                  <a:cubicBezTo>
                    <a:pt x="77004" y="65769"/>
                    <a:pt x="77655" y="65280"/>
                    <a:pt x="78097" y="64629"/>
                  </a:cubicBezTo>
                  <a:cubicBezTo>
                    <a:pt x="77283" y="63768"/>
                    <a:pt x="76492" y="63466"/>
                    <a:pt x="74817" y="63466"/>
                  </a:cubicBezTo>
                  <a:cubicBezTo>
                    <a:pt x="74677" y="63163"/>
                    <a:pt x="74514" y="62721"/>
                    <a:pt x="73956" y="62721"/>
                  </a:cubicBezTo>
                  <a:close/>
                  <a:moveTo>
                    <a:pt x="2187" y="58603"/>
                  </a:moveTo>
                  <a:cubicBezTo>
                    <a:pt x="2303" y="59371"/>
                    <a:pt x="2420" y="60116"/>
                    <a:pt x="2606" y="60860"/>
                  </a:cubicBezTo>
                  <a:lnTo>
                    <a:pt x="3606" y="63791"/>
                  </a:lnTo>
                  <a:lnTo>
                    <a:pt x="4281" y="65513"/>
                  </a:lnTo>
                  <a:cubicBezTo>
                    <a:pt x="4383" y="65697"/>
                    <a:pt x="4467" y="65773"/>
                    <a:pt x="4581" y="65773"/>
                  </a:cubicBezTo>
                  <a:cubicBezTo>
                    <a:pt x="4597" y="65773"/>
                    <a:pt x="4613" y="65771"/>
                    <a:pt x="4630" y="65769"/>
                  </a:cubicBezTo>
                  <a:cubicBezTo>
                    <a:pt x="4700" y="66025"/>
                    <a:pt x="4700" y="66025"/>
                    <a:pt x="5304" y="67560"/>
                  </a:cubicBezTo>
                  <a:lnTo>
                    <a:pt x="5351" y="67444"/>
                  </a:lnTo>
                  <a:cubicBezTo>
                    <a:pt x="5351" y="67281"/>
                    <a:pt x="5351" y="67281"/>
                    <a:pt x="4746" y="65652"/>
                  </a:cubicBezTo>
                  <a:cubicBezTo>
                    <a:pt x="4839" y="65466"/>
                    <a:pt x="4909" y="65280"/>
                    <a:pt x="4955" y="65071"/>
                  </a:cubicBezTo>
                  <a:cubicBezTo>
                    <a:pt x="5049" y="65327"/>
                    <a:pt x="5142" y="65676"/>
                    <a:pt x="5235" y="65932"/>
                  </a:cubicBezTo>
                  <a:lnTo>
                    <a:pt x="5304" y="65838"/>
                  </a:lnTo>
                  <a:cubicBezTo>
                    <a:pt x="5351" y="65699"/>
                    <a:pt x="5351" y="65699"/>
                    <a:pt x="5025" y="64699"/>
                  </a:cubicBezTo>
                  <a:cubicBezTo>
                    <a:pt x="5142" y="63652"/>
                    <a:pt x="5118" y="62582"/>
                    <a:pt x="4932" y="61558"/>
                  </a:cubicBezTo>
                  <a:cubicBezTo>
                    <a:pt x="4932" y="61537"/>
                    <a:pt x="3948" y="59901"/>
                    <a:pt x="3091" y="59901"/>
                  </a:cubicBezTo>
                  <a:cubicBezTo>
                    <a:pt x="2989" y="59901"/>
                    <a:pt x="2889" y="59924"/>
                    <a:pt x="2792" y="59976"/>
                  </a:cubicBezTo>
                  <a:cubicBezTo>
                    <a:pt x="2443" y="58976"/>
                    <a:pt x="2327" y="58650"/>
                    <a:pt x="2187" y="58603"/>
                  </a:cubicBezTo>
                  <a:close/>
                  <a:moveTo>
                    <a:pt x="16602" y="58020"/>
                  </a:moveTo>
                  <a:cubicBezTo>
                    <a:pt x="16502" y="58020"/>
                    <a:pt x="16397" y="58035"/>
                    <a:pt x="16285" y="58068"/>
                  </a:cubicBezTo>
                  <a:cubicBezTo>
                    <a:pt x="16029" y="58208"/>
                    <a:pt x="14447" y="60278"/>
                    <a:pt x="13354" y="61884"/>
                  </a:cubicBezTo>
                  <a:cubicBezTo>
                    <a:pt x="13540" y="62093"/>
                    <a:pt x="13772" y="62233"/>
                    <a:pt x="14028" y="62302"/>
                  </a:cubicBezTo>
                  <a:cubicBezTo>
                    <a:pt x="13633" y="62861"/>
                    <a:pt x="13307" y="63442"/>
                    <a:pt x="13028" y="64047"/>
                  </a:cubicBezTo>
                  <a:cubicBezTo>
                    <a:pt x="12251" y="63334"/>
                    <a:pt x="11759" y="63088"/>
                    <a:pt x="11340" y="63088"/>
                  </a:cubicBezTo>
                  <a:cubicBezTo>
                    <a:pt x="10994" y="63088"/>
                    <a:pt x="10698" y="63255"/>
                    <a:pt x="10329" y="63466"/>
                  </a:cubicBezTo>
                  <a:lnTo>
                    <a:pt x="11213" y="64582"/>
                  </a:lnTo>
                  <a:cubicBezTo>
                    <a:pt x="11527" y="64951"/>
                    <a:pt x="11752" y="65100"/>
                    <a:pt x="11983" y="65100"/>
                  </a:cubicBezTo>
                  <a:cubicBezTo>
                    <a:pt x="12044" y="65100"/>
                    <a:pt x="12104" y="65090"/>
                    <a:pt x="12167" y="65071"/>
                  </a:cubicBezTo>
                  <a:lnTo>
                    <a:pt x="12167" y="65071"/>
                  </a:lnTo>
                  <a:cubicBezTo>
                    <a:pt x="11795" y="65350"/>
                    <a:pt x="11818" y="65513"/>
                    <a:pt x="12353" y="67583"/>
                  </a:cubicBezTo>
                  <a:lnTo>
                    <a:pt x="12842" y="67304"/>
                  </a:lnTo>
                  <a:cubicBezTo>
                    <a:pt x="13400" y="66885"/>
                    <a:pt x="13563" y="66280"/>
                    <a:pt x="13447" y="64954"/>
                  </a:cubicBezTo>
                  <a:lnTo>
                    <a:pt x="13447" y="64954"/>
                  </a:lnTo>
                  <a:cubicBezTo>
                    <a:pt x="14005" y="65071"/>
                    <a:pt x="14563" y="65141"/>
                    <a:pt x="15122" y="65187"/>
                  </a:cubicBezTo>
                  <a:cubicBezTo>
                    <a:pt x="15122" y="65396"/>
                    <a:pt x="15122" y="65396"/>
                    <a:pt x="15424" y="66885"/>
                  </a:cubicBezTo>
                  <a:lnTo>
                    <a:pt x="15866" y="66653"/>
                  </a:lnTo>
                  <a:cubicBezTo>
                    <a:pt x="16192" y="66443"/>
                    <a:pt x="16145" y="66164"/>
                    <a:pt x="15959" y="65234"/>
                  </a:cubicBezTo>
                  <a:lnTo>
                    <a:pt x="15959" y="65234"/>
                  </a:lnTo>
                  <a:cubicBezTo>
                    <a:pt x="16041" y="65236"/>
                    <a:pt x="16123" y="65237"/>
                    <a:pt x="16206" y="65237"/>
                  </a:cubicBezTo>
                  <a:cubicBezTo>
                    <a:pt x="17104" y="65237"/>
                    <a:pt x="18017" y="65121"/>
                    <a:pt x="18891" y="64908"/>
                  </a:cubicBezTo>
                  <a:lnTo>
                    <a:pt x="18891" y="64908"/>
                  </a:lnTo>
                  <a:cubicBezTo>
                    <a:pt x="18821" y="65164"/>
                    <a:pt x="18821" y="65164"/>
                    <a:pt x="19100" y="66722"/>
                  </a:cubicBezTo>
                  <a:lnTo>
                    <a:pt x="19612" y="66490"/>
                  </a:lnTo>
                  <a:cubicBezTo>
                    <a:pt x="19984" y="66280"/>
                    <a:pt x="19984" y="66187"/>
                    <a:pt x="19728" y="64605"/>
                  </a:cubicBezTo>
                  <a:lnTo>
                    <a:pt x="19798" y="64582"/>
                  </a:lnTo>
                  <a:cubicBezTo>
                    <a:pt x="20379" y="64326"/>
                    <a:pt x="20938" y="64024"/>
                    <a:pt x="21450" y="63675"/>
                  </a:cubicBezTo>
                  <a:cubicBezTo>
                    <a:pt x="21496" y="63931"/>
                    <a:pt x="21519" y="64280"/>
                    <a:pt x="21566" y="64536"/>
                  </a:cubicBezTo>
                  <a:lnTo>
                    <a:pt x="21938" y="64373"/>
                  </a:lnTo>
                  <a:cubicBezTo>
                    <a:pt x="22217" y="64187"/>
                    <a:pt x="22217" y="64163"/>
                    <a:pt x="22124" y="63186"/>
                  </a:cubicBezTo>
                  <a:cubicBezTo>
                    <a:pt x="23241" y="62302"/>
                    <a:pt x="24009" y="61046"/>
                    <a:pt x="24334" y="59674"/>
                  </a:cubicBezTo>
                  <a:cubicBezTo>
                    <a:pt x="23108" y="58979"/>
                    <a:pt x="22057" y="58643"/>
                    <a:pt x="20869" y="58643"/>
                  </a:cubicBezTo>
                  <a:cubicBezTo>
                    <a:pt x="20028" y="58643"/>
                    <a:pt x="19119" y="58811"/>
                    <a:pt x="18030" y="59139"/>
                  </a:cubicBezTo>
                  <a:cubicBezTo>
                    <a:pt x="17610" y="58579"/>
                    <a:pt x="17208" y="58020"/>
                    <a:pt x="16602" y="58020"/>
                  </a:cubicBezTo>
                  <a:close/>
                  <a:moveTo>
                    <a:pt x="99128" y="65862"/>
                  </a:moveTo>
                  <a:cubicBezTo>
                    <a:pt x="99081" y="65862"/>
                    <a:pt x="99081" y="65862"/>
                    <a:pt x="97941" y="66187"/>
                  </a:cubicBezTo>
                  <a:cubicBezTo>
                    <a:pt x="97918" y="66257"/>
                    <a:pt x="97941" y="66350"/>
                    <a:pt x="97988" y="66397"/>
                  </a:cubicBezTo>
                  <a:cubicBezTo>
                    <a:pt x="97802" y="66467"/>
                    <a:pt x="97615" y="66536"/>
                    <a:pt x="97429" y="66606"/>
                  </a:cubicBezTo>
                  <a:cubicBezTo>
                    <a:pt x="97406" y="66048"/>
                    <a:pt x="97243" y="66025"/>
                    <a:pt x="96941" y="65932"/>
                  </a:cubicBezTo>
                  <a:lnTo>
                    <a:pt x="96918" y="66350"/>
                  </a:lnTo>
                  <a:cubicBezTo>
                    <a:pt x="96918" y="66536"/>
                    <a:pt x="96964" y="66606"/>
                    <a:pt x="97034" y="66653"/>
                  </a:cubicBezTo>
                  <a:cubicBezTo>
                    <a:pt x="96894" y="66653"/>
                    <a:pt x="96871" y="66653"/>
                    <a:pt x="96522" y="67211"/>
                  </a:cubicBezTo>
                  <a:lnTo>
                    <a:pt x="96708" y="67258"/>
                  </a:lnTo>
                  <a:cubicBezTo>
                    <a:pt x="96728" y="67260"/>
                    <a:pt x="96748" y="67261"/>
                    <a:pt x="96767" y="67261"/>
                  </a:cubicBezTo>
                  <a:cubicBezTo>
                    <a:pt x="96950" y="67261"/>
                    <a:pt x="97105" y="67159"/>
                    <a:pt x="97336" y="66885"/>
                  </a:cubicBezTo>
                  <a:cubicBezTo>
                    <a:pt x="97453" y="67071"/>
                    <a:pt x="97522" y="67141"/>
                    <a:pt x="97592" y="67258"/>
                  </a:cubicBezTo>
                  <a:lnTo>
                    <a:pt x="97546" y="67327"/>
                  </a:lnTo>
                  <a:lnTo>
                    <a:pt x="97313" y="67676"/>
                  </a:lnTo>
                  <a:lnTo>
                    <a:pt x="97429" y="67700"/>
                  </a:lnTo>
                  <a:cubicBezTo>
                    <a:pt x="97522" y="67700"/>
                    <a:pt x="97569" y="67653"/>
                    <a:pt x="97732" y="67420"/>
                  </a:cubicBezTo>
                  <a:cubicBezTo>
                    <a:pt x="97895" y="67583"/>
                    <a:pt x="98057" y="67746"/>
                    <a:pt x="98267" y="67862"/>
                  </a:cubicBezTo>
                  <a:cubicBezTo>
                    <a:pt x="98220" y="67886"/>
                    <a:pt x="98220" y="67886"/>
                    <a:pt x="97941" y="68304"/>
                  </a:cubicBezTo>
                  <a:lnTo>
                    <a:pt x="98057" y="68328"/>
                  </a:lnTo>
                  <a:cubicBezTo>
                    <a:pt x="98067" y="68330"/>
                    <a:pt x="98076" y="68331"/>
                    <a:pt x="98085" y="68331"/>
                  </a:cubicBezTo>
                  <a:cubicBezTo>
                    <a:pt x="98165" y="68331"/>
                    <a:pt x="98235" y="68241"/>
                    <a:pt x="98360" y="68095"/>
                  </a:cubicBezTo>
                  <a:lnTo>
                    <a:pt x="98453" y="67932"/>
                  </a:lnTo>
                  <a:lnTo>
                    <a:pt x="98476" y="67932"/>
                  </a:lnTo>
                  <a:cubicBezTo>
                    <a:pt x="98593" y="67979"/>
                    <a:pt x="98732" y="68002"/>
                    <a:pt x="98848" y="68002"/>
                  </a:cubicBezTo>
                  <a:lnTo>
                    <a:pt x="98709" y="68211"/>
                  </a:lnTo>
                  <a:lnTo>
                    <a:pt x="98779" y="68235"/>
                  </a:lnTo>
                  <a:cubicBezTo>
                    <a:pt x="98848" y="68235"/>
                    <a:pt x="98848" y="68235"/>
                    <a:pt x="99035" y="68002"/>
                  </a:cubicBezTo>
                  <a:cubicBezTo>
                    <a:pt x="99360" y="67955"/>
                    <a:pt x="99686" y="67793"/>
                    <a:pt x="99895" y="67537"/>
                  </a:cubicBezTo>
                  <a:cubicBezTo>
                    <a:pt x="99942" y="67025"/>
                    <a:pt x="99663" y="66583"/>
                    <a:pt x="99197" y="66397"/>
                  </a:cubicBezTo>
                  <a:cubicBezTo>
                    <a:pt x="99244" y="66187"/>
                    <a:pt x="99290" y="65932"/>
                    <a:pt x="99128" y="65862"/>
                  </a:cubicBezTo>
                  <a:close/>
                  <a:moveTo>
                    <a:pt x="31988" y="64301"/>
                  </a:moveTo>
                  <a:cubicBezTo>
                    <a:pt x="31916" y="64301"/>
                    <a:pt x="31838" y="64309"/>
                    <a:pt x="31755" y="64326"/>
                  </a:cubicBezTo>
                  <a:cubicBezTo>
                    <a:pt x="31639" y="64396"/>
                    <a:pt x="31639" y="64396"/>
                    <a:pt x="29499" y="66420"/>
                  </a:cubicBezTo>
                  <a:cubicBezTo>
                    <a:pt x="29638" y="66536"/>
                    <a:pt x="29801" y="66606"/>
                    <a:pt x="29964" y="66629"/>
                  </a:cubicBezTo>
                  <a:cubicBezTo>
                    <a:pt x="29638" y="66932"/>
                    <a:pt x="29359" y="67258"/>
                    <a:pt x="29080" y="67583"/>
                  </a:cubicBezTo>
                  <a:cubicBezTo>
                    <a:pt x="28568" y="67269"/>
                    <a:pt x="28208" y="67153"/>
                    <a:pt x="27882" y="67153"/>
                  </a:cubicBezTo>
                  <a:cubicBezTo>
                    <a:pt x="27556" y="67153"/>
                    <a:pt x="27266" y="67269"/>
                    <a:pt x="26893" y="67420"/>
                  </a:cubicBezTo>
                  <a:lnTo>
                    <a:pt x="27545" y="67979"/>
                  </a:lnTo>
                  <a:cubicBezTo>
                    <a:pt x="27683" y="68117"/>
                    <a:pt x="27886" y="68191"/>
                    <a:pt x="28087" y="68191"/>
                  </a:cubicBezTo>
                  <a:cubicBezTo>
                    <a:pt x="28155" y="68191"/>
                    <a:pt x="28224" y="68183"/>
                    <a:pt x="28289" y="68165"/>
                  </a:cubicBezTo>
                  <a:lnTo>
                    <a:pt x="28289" y="68165"/>
                  </a:lnTo>
                  <a:cubicBezTo>
                    <a:pt x="27940" y="68351"/>
                    <a:pt x="27963" y="68444"/>
                    <a:pt x="28150" y="69537"/>
                  </a:cubicBezTo>
                  <a:lnTo>
                    <a:pt x="28592" y="69375"/>
                  </a:lnTo>
                  <a:cubicBezTo>
                    <a:pt x="29103" y="69119"/>
                    <a:pt x="29313" y="68770"/>
                    <a:pt x="29336" y="68049"/>
                  </a:cubicBezTo>
                  <a:cubicBezTo>
                    <a:pt x="29801" y="68095"/>
                    <a:pt x="30104" y="68118"/>
                    <a:pt x="30592" y="68142"/>
                  </a:cubicBezTo>
                  <a:cubicBezTo>
                    <a:pt x="30569" y="68235"/>
                    <a:pt x="30569" y="68235"/>
                    <a:pt x="30685" y="69026"/>
                  </a:cubicBezTo>
                  <a:lnTo>
                    <a:pt x="31034" y="68909"/>
                  </a:lnTo>
                  <a:cubicBezTo>
                    <a:pt x="31290" y="68770"/>
                    <a:pt x="31267" y="68607"/>
                    <a:pt x="31197" y="68142"/>
                  </a:cubicBezTo>
                  <a:cubicBezTo>
                    <a:pt x="31918" y="68118"/>
                    <a:pt x="32616" y="68049"/>
                    <a:pt x="33314" y="67909"/>
                  </a:cubicBezTo>
                  <a:lnTo>
                    <a:pt x="33314" y="67909"/>
                  </a:lnTo>
                  <a:cubicBezTo>
                    <a:pt x="33244" y="68049"/>
                    <a:pt x="33244" y="68049"/>
                    <a:pt x="33337" y="68886"/>
                  </a:cubicBezTo>
                  <a:lnTo>
                    <a:pt x="33710" y="68746"/>
                  </a:lnTo>
                  <a:cubicBezTo>
                    <a:pt x="33966" y="68630"/>
                    <a:pt x="33966" y="68607"/>
                    <a:pt x="33896" y="67723"/>
                  </a:cubicBezTo>
                  <a:lnTo>
                    <a:pt x="33942" y="67723"/>
                  </a:lnTo>
                  <a:cubicBezTo>
                    <a:pt x="34338" y="67583"/>
                    <a:pt x="34710" y="67420"/>
                    <a:pt x="35082" y="67211"/>
                  </a:cubicBezTo>
                  <a:cubicBezTo>
                    <a:pt x="35082" y="67351"/>
                    <a:pt x="35105" y="67537"/>
                    <a:pt x="35105" y="67676"/>
                  </a:cubicBezTo>
                  <a:lnTo>
                    <a:pt x="35361" y="67583"/>
                  </a:lnTo>
                  <a:cubicBezTo>
                    <a:pt x="35547" y="67490"/>
                    <a:pt x="35547" y="67444"/>
                    <a:pt x="35524" y="67048"/>
                  </a:cubicBezTo>
                  <a:lnTo>
                    <a:pt x="35524" y="66955"/>
                  </a:lnTo>
                  <a:cubicBezTo>
                    <a:pt x="36385" y="66350"/>
                    <a:pt x="36734" y="65908"/>
                    <a:pt x="36990" y="65071"/>
                  </a:cubicBezTo>
                  <a:cubicBezTo>
                    <a:pt x="36267" y="64729"/>
                    <a:pt x="35633" y="64558"/>
                    <a:pt x="34895" y="64558"/>
                  </a:cubicBezTo>
                  <a:cubicBezTo>
                    <a:pt x="34327" y="64558"/>
                    <a:pt x="33697" y="64659"/>
                    <a:pt x="32919" y="64861"/>
                  </a:cubicBezTo>
                  <a:cubicBezTo>
                    <a:pt x="32661" y="64564"/>
                    <a:pt x="32404" y="64301"/>
                    <a:pt x="31988" y="64301"/>
                  </a:cubicBezTo>
                  <a:close/>
                  <a:moveTo>
                    <a:pt x="83657" y="65815"/>
                  </a:moveTo>
                  <a:cubicBezTo>
                    <a:pt x="83541" y="65815"/>
                    <a:pt x="83541" y="65815"/>
                    <a:pt x="81075" y="66955"/>
                  </a:cubicBezTo>
                  <a:cubicBezTo>
                    <a:pt x="81145" y="67095"/>
                    <a:pt x="81238" y="67188"/>
                    <a:pt x="81354" y="67258"/>
                  </a:cubicBezTo>
                  <a:cubicBezTo>
                    <a:pt x="80935" y="67467"/>
                    <a:pt x="80656" y="67607"/>
                    <a:pt x="80237" y="67839"/>
                  </a:cubicBezTo>
                  <a:cubicBezTo>
                    <a:pt x="79870" y="67177"/>
                    <a:pt x="79444" y="67053"/>
                    <a:pt x="78937" y="67053"/>
                  </a:cubicBezTo>
                  <a:cubicBezTo>
                    <a:pt x="78802" y="67053"/>
                    <a:pt x="78662" y="67062"/>
                    <a:pt x="78516" y="67071"/>
                  </a:cubicBezTo>
                  <a:lnTo>
                    <a:pt x="78818" y="67746"/>
                  </a:lnTo>
                  <a:cubicBezTo>
                    <a:pt x="78958" y="68002"/>
                    <a:pt x="79097" y="68118"/>
                    <a:pt x="79330" y="68118"/>
                  </a:cubicBezTo>
                  <a:cubicBezTo>
                    <a:pt x="78981" y="68188"/>
                    <a:pt x="78888" y="68444"/>
                    <a:pt x="78748" y="68793"/>
                  </a:cubicBezTo>
                  <a:lnTo>
                    <a:pt x="78586" y="69258"/>
                  </a:lnTo>
                  <a:lnTo>
                    <a:pt x="79028" y="69235"/>
                  </a:lnTo>
                  <a:cubicBezTo>
                    <a:pt x="79563" y="69165"/>
                    <a:pt x="79888" y="68933"/>
                    <a:pt x="80237" y="68328"/>
                  </a:cubicBezTo>
                  <a:cubicBezTo>
                    <a:pt x="80586" y="68514"/>
                    <a:pt x="80819" y="68607"/>
                    <a:pt x="81145" y="68746"/>
                  </a:cubicBezTo>
                  <a:cubicBezTo>
                    <a:pt x="81075" y="68839"/>
                    <a:pt x="81075" y="68839"/>
                    <a:pt x="80796" y="69561"/>
                  </a:cubicBezTo>
                  <a:lnTo>
                    <a:pt x="81121" y="69561"/>
                  </a:lnTo>
                  <a:cubicBezTo>
                    <a:pt x="81354" y="69514"/>
                    <a:pt x="81401" y="69375"/>
                    <a:pt x="81587" y="68956"/>
                  </a:cubicBezTo>
                  <a:cubicBezTo>
                    <a:pt x="82098" y="69142"/>
                    <a:pt x="82633" y="69281"/>
                    <a:pt x="83169" y="69375"/>
                  </a:cubicBezTo>
                  <a:cubicBezTo>
                    <a:pt x="83076" y="69468"/>
                    <a:pt x="83076" y="69468"/>
                    <a:pt x="82750" y="70212"/>
                  </a:cubicBezTo>
                  <a:lnTo>
                    <a:pt x="83052" y="70212"/>
                  </a:lnTo>
                  <a:cubicBezTo>
                    <a:pt x="83285" y="70189"/>
                    <a:pt x="83308" y="70166"/>
                    <a:pt x="83634" y="69398"/>
                  </a:cubicBezTo>
                  <a:lnTo>
                    <a:pt x="83680" y="69398"/>
                  </a:lnTo>
                  <a:cubicBezTo>
                    <a:pt x="84006" y="69398"/>
                    <a:pt x="84308" y="69375"/>
                    <a:pt x="84634" y="69328"/>
                  </a:cubicBezTo>
                  <a:lnTo>
                    <a:pt x="84634" y="69328"/>
                  </a:lnTo>
                  <a:lnTo>
                    <a:pt x="84448" y="69724"/>
                  </a:lnTo>
                  <a:lnTo>
                    <a:pt x="84634" y="69724"/>
                  </a:lnTo>
                  <a:cubicBezTo>
                    <a:pt x="84797" y="69677"/>
                    <a:pt x="84820" y="69677"/>
                    <a:pt x="85030" y="69235"/>
                  </a:cubicBezTo>
                  <a:cubicBezTo>
                    <a:pt x="85704" y="69026"/>
                    <a:pt x="86309" y="68630"/>
                    <a:pt x="86728" y="68072"/>
                  </a:cubicBezTo>
                  <a:cubicBezTo>
                    <a:pt x="86216" y="67118"/>
                    <a:pt x="85611" y="66769"/>
                    <a:pt x="84239" y="66629"/>
                  </a:cubicBezTo>
                  <a:cubicBezTo>
                    <a:pt x="84169" y="66280"/>
                    <a:pt x="84076" y="65862"/>
                    <a:pt x="83657" y="65815"/>
                  </a:cubicBezTo>
                  <a:close/>
                  <a:moveTo>
                    <a:pt x="94475" y="66118"/>
                  </a:moveTo>
                  <a:cubicBezTo>
                    <a:pt x="94382" y="66118"/>
                    <a:pt x="94382" y="66118"/>
                    <a:pt x="92148" y="66932"/>
                  </a:cubicBezTo>
                  <a:cubicBezTo>
                    <a:pt x="92172" y="67048"/>
                    <a:pt x="92218" y="67188"/>
                    <a:pt x="92311" y="67281"/>
                  </a:cubicBezTo>
                  <a:cubicBezTo>
                    <a:pt x="91939" y="67420"/>
                    <a:pt x="91590" y="67560"/>
                    <a:pt x="91264" y="67723"/>
                  </a:cubicBezTo>
                  <a:cubicBezTo>
                    <a:pt x="91032" y="66769"/>
                    <a:pt x="90683" y="66746"/>
                    <a:pt x="90055" y="66699"/>
                  </a:cubicBezTo>
                  <a:lnTo>
                    <a:pt x="90055" y="66699"/>
                  </a:lnTo>
                  <a:lnTo>
                    <a:pt x="90148" y="67420"/>
                  </a:lnTo>
                  <a:cubicBezTo>
                    <a:pt x="90194" y="67700"/>
                    <a:pt x="90287" y="67839"/>
                    <a:pt x="90473" y="67886"/>
                  </a:cubicBezTo>
                  <a:cubicBezTo>
                    <a:pt x="90194" y="67886"/>
                    <a:pt x="90148" y="67955"/>
                    <a:pt x="89589" y="68956"/>
                  </a:cubicBezTo>
                  <a:lnTo>
                    <a:pt x="89962" y="68979"/>
                  </a:lnTo>
                  <a:cubicBezTo>
                    <a:pt x="90404" y="68979"/>
                    <a:pt x="90729" y="68793"/>
                    <a:pt x="91148" y="68211"/>
                  </a:cubicBezTo>
                  <a:cubicBezTo>
                    <a:pt x="91381" y="68421"/>
                    <a:pt x="91520" y="68560"/>
                    <a:pt x="91799" y="68793"/>
                  </a:cubicBezTo>
                  <a:cubicBezTo>
                    <a:pt x="91613" y="69026"/>
                    <a:pt x="91451" y="69281"/>
                    <a:pt x="91311" y="69561"/>
                  </a:cubicBezTo>
                  <a:lnTo>
                    <a:pt x="91567" y="69607"/>
                  </a:lnTo>
                  <a:cubicBezTo>
                    <a:pt x="91776" y="69607"/>
                    <a:pt x="91869" y="69468"/>
                    <a:pt x="92102" y="69049"/>
                  </a:cubicBezTo>
                  <a:cubicBezTo>
                    <a:pt x="92451" y="69305"/>
                    <a:pt x="92823" y="69537"/>
                    <a:pt x="93242" y="69700"/>
                  </a:cubicBezTo>
                  <a:cubicBezTo>
                    <a:pt x="93172" y="69793"/>
                    <a:pt x="93172" y="69793"/>
                    <a:pt x="92707" y="70514"/>
                  </a:cubicBezTo>
                  <a:lnTo>
                    <a:pt x="92939" y="70561"/>
                  </a:lnTo>
                  <a:cubicBezTo>
                    <a:pt x="93149" y="70561"/>
                    <a:pt x="93149" y="70538"/>
                    <a:pt x="93614" y="69817"/>
                  </a:cubicBezTo>
                  <a:lnTo>
                    <a:pt x="93637" y="69817"/>
                  </a:lnTo>
                  <a:cubicBezTo>
                    <a:pt x="93825" y="69851"/>
                    <a:pt x="94012" y="69872"/>
                    <a:pt x="94199" y="69872"/>
                  </a:cubicBezTo>
                  <a:cubicBezTo>
                    <a:pt x="94268" y="69872"/>
                    <a:pt x="94336" y="69869"/>
                    <a:pt x="94405" y="69863"/>
                  </a:cubicBezTo>
                  <a:lnTo>
                    <a:pt x="94405" y="69863"/>
                  </a:lnTo>
                  <a:lnTo>
                    <a:pt x="94149" y="70259"/>
                  </a:lnTo>
                  <a:lnTo>
                    <a:pt x="94312" y="70282"/>
                  </a:lnTo>
                  <a:cubicBezTo>
                    <a:pt x="94452" y="70282"/>
                    <a:pt x="94452" y="70259"/>
                    <a:pt x="94731" y="69840"/>
                  </a:cubicBezTo>
                  <a:cubicBezTo>
                    <a:pt x="95359" y="69724"/>
                    <a:pt x="95917" y="69375"/>
                    <a:pt x="96336" y="68909"/>
                  </a:cubicBezTo>
                  <a:cubicBezTo>
                    <a:pt x="96173" y="67746"/>
                    <a:pt x="95685" y="67351"/>
                    <a:pt x="94777" y="67025"/>
                  </a:cubicBezTo>
                  <a:cubicBezTo>
                    <a:pt x="94801" y="66653"/>
                    <a:pt x="94824" y="66234"/>
                    <a:pt x="94475" y="66118"/>
                  </a:cubicBezTo>
                  <a:close/>
                  <a:moveTo>
                    <a:pt x="63750" y="67974"/>
                  </a:moveTo>
                  <a:cubicBezTo>
                    <a:pt x="63718" y="67974"/>
                    <a:pt x="63685" y="67976"/>
                    <a:pt x="63650" y="67979"/>
                  </a:cubicBezTo>
                  <a:cubicBezTo>
                    <a:pt x="63511" y="68025"/>
                    <a:pt x="63511" y="68025"/>
                    <a:pt x="62882" y="68397"/>
                  </a:cubicBezTo>
                  <a:lnTo>
                    <a:pt x="60975" y="69584"/>
                  </a:lnTo>
                  <a:cubicBezTo>
                    <a:pt x="61091" y="69700"/>
                    <a:pt x="61254" y="69793"/>
                    <a:pt x="61417" y="69817"/>
                  </a:cubicBezTo>
                  <a:cubicBezTo>
                    <a:pt x="61021" y="70049"/>
                    <a:pt x="60649" y="70328"/>
                    <a:pt x="60277" y="70608"/>
                  </a:cubicBezTo>
                  <a:cubicBezTo>
                    <a:pt x="59760" y="70199"/>
                    <a:pt x="59378" y="70070"/>
                    <a:pt x="58973" y="70070"/>
                  </a:cubicBezTo>
                  <a:cubicBezTo>
                    <a:pt x="58686" y="70070"/>
                    <a:pt x="58387" y="70135"/>
                    <a:pt x="58020" y="70212"/>
                  </a:cubicBezTo>
                  <a:lnTo>
                    <a:pt x="58602" y="70770"/>
                  </a:lnTo>
                  <a:cubicBezTo>
                    <a:pt x="58769" y="70959"/>
                    <a:pt x="59012" y="71053"/>
                    <a:pt x="59263" y="71053"/>
                  </a:cubicBezTo>
                  <a:cubicBezTo>
                    <a:pt x="59291" y="71053"/>
                    <a:pt x="59318" y="71052"/>
                    <a:pt x="59346" y="71050"/>
                  </a:cubicBezTo>
                  <a:lnTo>
                    <a:pt x="59346" y="71050"/>
                  </a:lnTo>
                  <a:cubicBezTo>
                    <a:pt x="58951" y="71143"/>
                    <a:pt x="58951" y="71236"/>
                    <a:pt x="58858" y="72259"/>
                  </a:cubicBezTo>
                  <a:lnTo>
                    <a:pt x="59370" y="72143"/>
                  </a:lnTo>
                  <a:cubicBezTo>
                    <a:pt x="59905" y="72027"/>
                    <a:pt x="60347" y="71585"/>
                    <a:pt x="60463" y="71050"/>
                  </a:cubicBezTo>
                  <a:cubicBezTo>
                    <a:pt x="60789" y="71096"/>
                    <a:pt x="61138" y="71166"/>
                    <a:pt x="61696" y="71259"/>
                  </a:cubicBezTo>
                  <a:cubicBezTo>
                    <a:pt x="61673" y="71352"/>
                    <a:pt x="61673" y="71352"/>
                    <a:pt x="61580" y="72073"/>
                  </a:cubicBezTo>
                  <a:lnTo>
                    <a:pt x="61952" y="72003"/>
                  </a:lnTo>
                  <a:cubicBezTo>
                    <a:pt x="62231" y="71910"/>
                    <a:pt x="62231" y="71771"/>
                    <a:pt x="62301" y="71329"/>
                  </a:cubicBezTo>
                  <a:cubicBezTo>
                    <a:pt x="62737" y="71374"/>
                    <a:pt x="63182" y="71399"/>
                    <a:pt x="63624" y="71399"/>
                  </a:cubicBezTo>
                  <a:cubicBezTo>
                    <a:pt x="63867" y="71399"/>
                    <a:pt x="64109" y="71392"/>
                    <a:pt x="64348" y="71375"/>
                  </a:cubicBezTo>
                  <a:lnTo>
                    <a:pt x="64348" y="71375"/>
                  </a:lnTo>
                  <a:cubicBezTo>
                    <a:pt x="64278" y="71492"/>
                    <a:pt x="64278" y="71492"/>
                    <a:pt x="64162" y="72259"/>
                  </a:cubicBezTo>
                  <a:lnTo>
                    <a:pt x="64534" y="72189"/>
                  </a:lnTo>
                  <a:cubicBezTo>
                    <a:pt x="64813" y="72120"/>
                    <a:pt x="64813" y="72096"/>
                    <a:pt x="64930" y="71329"/>
                  </a:cubicBezTo>
                  <a:lnTo>
                    <a:pt x="64976" y="71329"/>
                  </a:lnTo>
                  <a:cubicBezTo>
                    <a:pt x="65372" y="71259"/>
                    <a:pt x="65744" y="71143"/>
                    <a:pt x="66116" y="71026"/>
                  </a:cubicBezTo>
                  <a:lnTo>
                    <a:pt x="66116" y="71026"/>
                  </a:lnTo>
                  <a:cubicBezTo>
                    <a:pt x="66093" y="71143"/>
                    <a:pt x="66070" y="71329"/>
                    <a:pt x="66046" y="71445"/>
                  </a:cubicBezTo>
                  <a:lnTo>
                    <a:pt x="66279" y="71398"/>
                  </a:lnTo>
                  <a:cubicBezTo>
                    <a:pt x="66465" y="71329"/>
                    <a:pt x="66465" y="71329"/>
                    <a:pt x="66581" y="70863"/>
                  </a:cubicBezTo>
                  <a:cubicBezTo>
                    <a:pt x="67279" y="70584"/>
                    <a:pt x="67861" y="70072"/>
                    <a:pt x="68233" y="69421"/>
                  </a:cubicBezTo>
                  <a:cubicBezTo>
                    <a:pt x="67507" y="68826"/>
                    <a:pt x="66692" y="68558"/>
                    <a:pt x="65561" y="68558"/>
                  </a:cubicBezTo>
                  <a:cubicBezTo>
                    <a:pt x="65279" y="68558"/>
                    <a:pt x="64976" y="68574"/>
                    <a:pt x="64651" y="68607"/>
                  </a:cubicBezTo>
                  <a:cubicBezTo>
                    <a:pt x="64411" y="68280"/>
                    <a:pt x="64212" y="67974"/>
                    <a:pt x="63750" y="67974"/>
                  </a:cubicBezTo>
                  <a:close/>
                  <a:moveTo>
                    <a:pt x="76492" y="71050"/>
                  </a:moveTo>
                  <a:cubicBezTo>
                    <a:pt x="76445" y="71050"/>
                    <a:pt x="76445" y="71050"/>
                    <a:pt x="75212" y="71701"/>
                  </a:cubicBezTo>
                  <a:cubicBezTo>
                    <a:pt x="75236" y="71771"/>
                    <a:pt x="75305" y="71817"/>
                    <a:pt x="75375" y="71841"/>
                  </a:cubicBezTo>
                  <a:cubicBezTo>
                    <a:pt x="75189" y="71934"/>
                    <a:pt x="75003" y="72050"/>
                    <a:pt x="74817" y="72166"/>
                  </a:cubicBezTo>
                  <a:cubicBezTo>
                    <a:pt x="74568" y="71864"/>
                    <a:pt x="74373" y="71806"/>
                    <a:pt x="74119" y="71806"/>
                  </a:cubicBezTo>
                  <a:cubicBezTo>
                    <a:pt x="74040" y="71806"/>
                    <a:pt x="73956" y="71812"/>
                    <a:pt x="73863" y="71817"/>
                  </a:cubicBezTo>
                  <a:lnTo>
                    <a:pt x="74049" y="72143"/>
                  </a:lnTo>
                  <a:cubicBezTo>
                    <a:pt x="74119" y="72259"/>
                    <a:pt x="74212" y="72329"/>
                    <a:pt x="74352" y="72329"/>
                  </a:cubicBezTo>
                  <a:cubicBezTo>
                    <a:pt x="74165" y="72376"/>
                    <a:pt x="74165" y="72422"/>
                    <a:pt x="74003" y="72911"/>
                  </a:cubicBezTo>
                  <a:lnTo>
                    <a:pt x="74235" y="72887"/>
                  </a:lnTo>
                  <a:cubicBezTo>
                    <a:pt x="74514" y="72841"/>
                    <a:pt x="74747" y="72655"/>
                    <a:pt x="74817" y="72399"/>
                  </a:cubicBezTo>
                  <a:cubicBezTo>
                    <a:pt x="75003" y="72469"/>
                    <a:pt x="75143" y="72515"/>
                    <a:pt x="75352" y="72585"/>
                  </a:cubicBezTo>
                  <a:lnTo>
                    <a:pt x="75305" y="72678"/>
                  </a:lnTo>
                  <a:lnTo>
                    <a:pt x="75212" y="73004"/>
                  </a:lnTo>
                  <a:lnTo>
                    <a:pt x="75375" y="72980"/>
                  </a:lnTo>
                  <a:cubicBezTo>
                    <a:pt x="75515" y="72957"/>
                    <a:pt x="75538" y="72887"/>
                    <a:pt x="75608" y="72655"/>
                  </a:cubicBezTo>
                  <a:cubicBezTo>
                    <a:pt x="75887" y="72748"/>
                    <a:pt x="76189" y="72794"/>
                    <a:pt x="76492" y="72818"/>
                  </a:cubicBezTo>
                  <a:cubicBezTo>
                    <a:pt x="76445" y="72864"/>
                    <a:pt x="76445" y="72864"/>
                    <a:pt x="76399" y="73050"/>
                  </a:cubicBezTo>
                  <a:lnTo>
                    <a:pt x="76329" y="73260"/>
                  </a:lnTo>
                  <a:lnTo>
                    <a:pt x="76492" y="73260"/>
                  </a:lnTo>
                  <a:cubicBezTo>
                    <a:pt x="76631" y="73236"/>
                    <a:pt x="76631" y="73190"/>
                    <a:pt x="76724" y="72911"/>
                  </a:cubicBezTo>
                  <a:lnTo>
                    <a:pt x="76748" y="72818"/>
                  </a:lnTo>
                  <a:lnTo>
                    <a:pt x="76771" y="72818"/>
                  </a:lnTo>
                  <a:cubicBezTo>
                    <a:pt x="76957" y="72818"/>
                    <a:pt x="77120" y="72771"/>
                    <a:pt x="77306" y="72748"/>
                  </a:cubicBezTo>
                  <a:lnTo>
                    <a:pt x="77306" y="72748"/>
                  </a:lnTo>
                  <a:lnTo>
                    <a:pt x="77236" y="72957"/>
                  </a:lnTo>
                  <a:lnTo>
                    <a:pt x="77353" y="72957"/>
                  </a:lnTo>
                  <a:cubicBezTo>
                    <a:pt x="77422" y="72911"/>
                    <a:pt x="77422" y="72911"/>
                    <a:pt x="77515" y="72678"/>
                  </a:cubicBezTo>
                  <a:cubicBezTo>
                    <a:pt x="77864" y="72562"/>
                    <a:pt x="78167" y="72329"/>
                    <a:pt x="78376" y="72027"/>
                  </a:cubicBezTo>
                  <a:cubicBezTo>
                    <a:pt x="78004" y="71585"/>
                    <a:pt x="77632" y="71445"/>
                    <a:pt x="76887" y="71422"/>
                  </a:cubicBezTo>
                  <a:cubicBezTo>
                    <a:pt x="76887" y="71375"/>
                    <a:pt x="76864" y="71352"/>
                    <a:pt x="76841" y="71305"/>
                  </a:cubicBezTo>
                  <a:cubicBezTo>
                    <a:pt x="76771" y="71119"/>
                    <a:pt x="76655" y="71050"/>
                    <a:pt x="76492" y="71050"/>
                  </a:cubicBezTo>
                  <a:close/>
                  <a:moveTo>
                    <a:pt x="46304" y="64798"/>
                  </a:moveTo>
                  <a:cubicBezTo>
                    <a:pt x="46177" y="64798"/>
                    <a:pt x="46043" y="64811"/>
                    <a:pt x="45900" y="64838"/>
                  </a:cubicBezTo>
                  <a:cubicBezTo>
                    <a:pt x="45365" y="65024"/>
                    <a:pt x="41782" y="67886"/>
                    <a:pt x="41061" y="68444"/>
                  </a:cubicBezTo>
                  <a:cubicBezTo>
                    <a:pt x="41340" y="68630"/>
                    <a:pt x="41643" y="68770"/>
                    <a:pt x="41968" y="68793"/>
                  </a:cubicBezTo>
                  <a:cubicBezTo>
                    <a:pt x="41317" y="69328"/>
                    <a:pt x="40689" y="69886"/>
                    <a:pt x="40130" y="70468"/>
                  </a:cubicBezTo>
                  <a:cubicBezTo>
                    <a:pt x="39165" y="69910"/>
                    <a:pt x="38479" y="69706"/>
                    <a:pt x="37848" y="69706"/>
                  </a:cubicBezTo>
                  <a:cubicBezTo>
                    <a:pt x="37217" y="69706"/>
                    <a:pt x="36641" y="69910"/>
                    <a:pt x="35896" y="70166"/>
                  </a:cubicBezTo>
                  <a:lnTo>
                    <a:pt x="37129" y="71119"/>
                  </a:lnTo>
                  <a:cubicBezTo>
                    <a:pt x="37539" y="71393"/>
                    <a:pt x="37849" y="71515"/>
                    <a:pt x="38178" y="71515"/>
                  </a:cubicBezTo>
                  <a:cubicBezTo>
                    <a:pt x="38297" y="71515"/>
                    <a:pt x="38419" y="71499"/>
                    <a:pt x="38548" y="71468"/>
                  </a:cubicBezTo>
                  <a:lnTo>
                    <a:pt x="38548" y="71468"/>
                  </a:lnTo>
                  <a:cubicBezTo>
                    <a:pt x="38083" y="71678"/>
                    <a:pt x="37920" y="72003"/>
                    <a:pt x="38013" y="72631"/>
                  </a:cubicBezTo>
                  <a:lnTo>
                    <a:pt x="38153" y="73469"/>
                  </a:lnTo>
                  <a:lnTo>
                    <a:pt x="38200" y="73771"/>
                  </a:lnTo>
                  <a:lnTo>
                    <a:pt x="39037" y="73492"/>
                  </a:lnTo>
                  <a:cubicBezTo>
                    <a:pt x="39991" y="73120"/>
                    <a:pt x="40503" y="72376"/>
                    <a:pt x="40572" y="71259"/>
                  </a:cubicBezTo>
                  <a:cubicBezTo>
                    <a:pt x="41503" y="71352"/>
                    <a:pt x="42085" y="71375"/>
                    <a:pt x="42992" y="71398"/>
                  </a:cubicBezTo>
                  <a:cubicBezTo>
                    <a:pt x="42945" y="71585"/>
                    <a:pt x="42945" y="71585"/>
                    <a:pt x="43038" y="72934"/>
                  </a:cubicBezTo>
                  <a:lnTo>
                    <a:pt x="43736" y="72725"/>
                  </a:lnTo>
                  <a:cubicBezTo>
                    <a:pt x="44225" y="72515"/>
                    <a:pt x="44202" y="72259"/>
                    <a:pt x="44155" y="71422"/>
                  </a:cubicBezTo>
                  <a:cubicBezTo>
                    <a:pt x="45528" y="71422"/>
                    <a:pt x="46877" y="71305"/>
                    <a:pt x="48203" y="71073"/>
                  </a:cubicBezTo>
                  <a:lnTo>
                    <a:pt x="48203" y="71073"/>
                  </a:lnTo>
                  <a:cubicBezTo>
                    <a:pt x="48087" y="71305"/>
                    <a:pt x="48087" y="71305"/>
                    <a:pt x="48087" y="72096"/>
                  </a:cubicBezTo>
                  <a:lnTo>
                    <a:pt x="48110" y="72725"/>
                  </a:lnTo>
                  <a:lnTo>
                    <a:pt x="48808" y="72515"/>
                  </a:lnTo>
                  <a:cubicBezTo>
                    <a:pt x="49343" y="72306"/>
                    <a:pt x="49343" y="72306"/>
                    <a:pt x="49343" y="70817"/>
                  </a:cubicBezTo>
                  <a:lnTo>
                    <a:pt x="49436" y="70794"/>
                  </a:lnTo>
                  <a:cubicBezTo>
                    <a:pt x="50180" y="70584"/>
                    <a:pt x="50902" y="70352"/>
                    <a:pt x="51623" y="70049"/>
                  </a:cubicBezTo>
                  <a:lnTo>
                    <a:pt x="51623" y="70049"/>
                  </a:lnTo>
                  <a:lnTo>
                    <a:pt x="51576" y="70817"/>
                  </a:lnTo>
                  <a:lnTo>
                    <a:pt x="52065" y="70677"/>
                  </a:lnTo>
                  <a:cubicBezTo>
                    <a:pt x="52414" y="70538"/>
                    <a:pt x="52414" y="70538"/>
                    <a:pt x="52484" y="69630"/>
                  </a:cubicBezTo>
                  <a:cubicBezTo>
                    <a:pt x="54135" y="68700"/>
                    <a:pt x="54833" y="67979"/>
                    <a:pt x="55485" y="66629"/>
                  </a:cubicBezTo>
                  <a:cubicBezTo>
                    <a:pt x="54092" y="65838"/>
                    <a:pt x="52856" y="65471"/>
                    <a:pt x="51277" y="65471"/>
                  </a:cubicBezTo>
                  <a:cubicBezTo>
                    <a:pt x="50350" y="65471"/>
                    <a:pt x="49305" y="65598"/>
                    <a:pt x="48040" y="65838"/>
                  </a:cubicBezTo>
                  <a:cubicBezTo>
                    <a:pt x="47616" y="65353"/>
                    <a:pt x="47139" y="64798"/>
                    <a:pt x="46304" y="64798"/>
                  </a:cubicBezTo>
                  <a:close/>
                  <a:moveTo>
                    <a:pt x="97988" y="69537"/>
                  </a:moveTo>
                  <a:lnTo>
                    <a:pt x="97871" y="70282"/>
                  </a:lnTo>
                  <a:cubicBezTo>
                    <a:pt x="97825" y="70584"/>
                    <a:pt x="97848" y="70724"/>
                    <a:pt x="97988" y="70794"/>
                  </a:cubicBezTo>
                  <a:cubicBezTo>
                    <a:pt x="97963" y="70791"/>
                    <a:pt x="97941" y="70790"/>
                    <a:pt x="97921" y="70790"/>
                  </a:cubicBezTo>
                  <a:cubicBezTo>
                    <a:pt x="97743" y="70790"/>
                    <a:pt x="97661" y="70912"/>
                    <a:pt x="97057" y="71724"/>
                  </a:cubicBezTo>
                  <a:lnTo>
                    <a:pt x="97313" y="71817"/>
                  </a:lnTo>
                  <a:cubicBezTo>
                    <a:pt x="97357" y="71827"/>
                    <a:pt x="97401" y="71833"/>
                    <a:pt x="97444" y="71833"/>
                  </a:cubicBezTo>
                  <a:cubicBezTo>
                    <a:pt x="97701" y="71833"/>
                    <a:pt x="97962" y="71653"/>
                    <a:pt x="98360" y="71236"/>
                  </a:cubicBezTo>
                  <a:cubicBezTo>
                    <a:pt x="98476" y="71492"/>
                    <a:pt x="98546" y="71654"/>
                    <a:pt x="98662" y="71887"/>
                  </a:cubicBezTo>
                  <a:cubicBezTo>
                    <a:pt x="98453" y="72120"/>
                    <a:pt x="98267" y="72352"/>
                    <a:pt x="98104" y="72608"/>
                  </a:cubicBezTo>
                  <a:lnTo>
                    <a:pt x="98267" y="72678"/>
                  </a:lnTo>
                  <a:cubicBezTo>
                    <a:pt x="98284" y="72684"/>
                    <a:pt x="98300" y="72687"/>
                    <a:pt x="98317" y="72687"/>
                  </a:cubicBezTo>
                  <a:cubicBezTo>
                    <a:pt x="98432" y="72687"/>
                    <a:pt x="98537" y="72539"/>
                    <a:pt x="98802" y="72213"/>
                  </a:cubicBezTo>
                  <a:cubicBezTo>
                    <a:pt x="98941" y="72515"/>
                    <a:pt x="99151" y="72794"/>
                    <a:pt x="99383" y="73050"/>
                  </a:cubicBezTo>
                  <a:cubicBezTo>
                    <a:pt x="99290" y="73120"/>
                    <a:pt x="99290" y="73120"/>
                    <a:pt x="98755" y="73771"/>
                  </a:cubicBezTo>
                  <a:lnTo>
                    <a:pt x="98918" y="73864"/>
                  </a:lnTo>
                  <a:cubicBezTo>
                    <a:pt x="98934" y="73868"/>
                    <a:pt x="98948" y="73870"/>
                    <a:pt x="98962" y="73870"/>
                  </a:cubicBezTo>
                  <a:cubicBezTo>
                    <a:pt x="99050" y="73870"/>
                    <a:pt x="99130" y="73776"/>
                    <a:pt x="99593" y="73213"/>
                  </a:cubicBezTo>
                  <a:lnTo>
                    <a:pt x="99616" y="73213"/>
                  </a:lnTo>
                  <a:cubicBezTo>
                    <a:pt x="99756" y="73306"/>
                    <a:pt x="99919" y="73353"/>
                    <a:pt x="100105" y="73399"/>
                  </a:cubicBezTo>
                  <a:lnTo>
                    <a:pt x="99802" y="73748"/>
                  </a:lnTo>
                  <a:lnTo>
                    <a:pt x="99895" y="73795"/>
                  </a:lnTo>
                  <a:cubicBezTo>
                    <a:pt x="99988" y="73795"/>
                    <a:pt x="100012" y="73795"/>
                    <a:pt x="100337" y="73399"/>
                  </a:cubicBezTo>
                  <a:cubicBezTo>
                    <a:pt x="100849" y="73353"/>
                    <a:pt x="101338" y="73120"/>
                    <a:pt x="101687" y="72748"/>
                  </a:cubicBezTo>
                  <a:cubicBezTo>
                    <a:pt x="102105" y="71422"/>
                    <a:pt x="101431" y="70817"/>
                    <a:pt x="101198" y="70631"/>
                  </a:cubicBezTo>
                  <a:lnTo>
                    <a:pt x="101198" y="70608"/>
                  </a:lnTo>
                  <a:cubicBezTo>
                    <a:pt x="101314" y="70305"/>
                    <a:pt x="101500" y="69770"/>
                    <a:pt x="101268" y="69630"/>
                  </a:cubicBezTo>
                  <a:cubicBezTo>
                    <a:pt x="101252" y="69625"/>
                    <a:pt x="101240" y="69621"/>
                    <a:pt x="101219" y="69621"/>
                  </a:cubicBezTo>
                  <a:cubicBezTo>
                    <a:pt x="101144" y="69621"/>
                    <a:pt x="100958" y="69670"/>
                    <a:pt x="100128" y="69886"/>
                  </a:cubicBezTo>
                  <a:lnTo>
                    <a:pt x="99593" y="70026"/>
                  </a:lnTo>
                  <a:lnTo>
                    <a:pt x="99430" y="70072"/>
                  </a:lnTo>
                  <a:cubicBezTo>
                    <a:pt x="99407" y="70212"/>
                    <a:pt x="99407" y="70328"/>
                    <a:pt x="99430" y="70445"/>
                  </a:cubicBezTo>
                  <a:cubicBezTo>
                    <a:pt x="99151" y="70584"/>
                    <a:pt x="98848" y="70631"/>
                    <a:pt x="98569" y="70747"/>
                  </a:cubicBezTo>
                  <a:cubicBezTo>
                    <a:pt x="98686" y="69770"/>
                    <a:pt x="98406" y="69677"/>
                    <a:pt x="97988" y="69537"/>
                  </a:cubicBezTo>
                  <a:close/>
                  <a:moveTo>
                    <a:pt x="6651" y="65674"/>
                  </a:moveTo>
                  <a:cubicBezTo>
                    <a:pt x="6619" y="65674"/>
                    <a:pt x="6589" y="65682"/>
                    <a:pt x="6561" y="65699"/>
                  </a:cubicBezTo>
                  <a:cubicBezTo>
                    <a:pt x="6491" y="65769"/>
                    <a:pt x="6491" y="65769"/>
                    <a:pt x="6375" y="67188"/>
                  </a:cubicBezTo>
                  <a:lnTo>
                    <a:pt x="6375" y="67676"/>
                  </a:lnTo>
                  <a:lnTo>
                    <a:pt x="6444" y="68839"/>
                  </a:lnTo>
                  <a:cubicBezTo>
                    <a:pt x="6561" y="69026"/>
                    <a:pt x="6770" y="69119"/>
                    <a:pt x="6840" y="69328"/>
                  </a:cubicBezTo>
                  <a:cubicBezTo>
                    <a:pt x="6979" y="69793"/>
                    <a:pt x="6979" y="70282"/>
                    <a:pt x="7096" y="70747"/>
                  </a:cubicBezTo>
                  <a:cubicBezTo>
                    <a:pt x="6328" y="69584"/>
                    <a:pt x="6212" y="69561"/>
                    <a:pt x="6142" y="69537"/>
                  </a:cubicBezTo>
                  <a:lnTo>
                    <a:pt x="6142" y="69677"/>
                  </a:lnTo>
                  <a:lnTo>
                    <a:pt x="6817" y="70863"/>
                  </a:lnTo>
                  <a:cubicBezTo>
                    <a:pt x="7352" y="71794"/>
                    <a:pt x="7863" y="72748"/>
                    <a:pt x="8375" y="73702"/>
                  </a:cubicBezTo>
                  <a:lnTo>
                    <a:pt x="8375" y="73562"/>
                  </a:lnTo>
                  <a:cubicBezTo>
                    <a:pt x="8352" y="73399"/>
                    <a:pt x="8259" y="73027"/>
                    <a:pt x="7584" y="71608"/>
                  </a:cubicBezTo>
                  <a:lnTo>
                    <a:pt x="7584" y="71608"/>
                  </a:lnTo>
                  <a:cubicBezTo>
                    <a:pt x="7817" y="71794"/>
                    <a:pt x="8119" y="71864"/>
                    <a:pt x="8305" y="72120"/>
                  </a:cubicBezTo>
                  <a:cubicBezTo>
                    <a:pt x="8585" y="72608"/>
                    <a:pt x="8841" y="73097"/>
                    <a:pt x="9050" y="73632"/>
                  </a:cubicBezTo>
                  <a:lnTo>
                    <a:pt x="9143" y="73492"/>
                  </a:lnTo>
                  <a:cubicBezTo>
                    <a:pt x="9166" y="73306"/>
                    <a:pt x="9120" y="73213"/>
                    <a:pt x="8654" y="72236"/>
                  </a:cubicBezTo>
                  <a:lnTo>
                    <a:pt x="8654" y="72236"/>
                  </a:lnTo>
                  <a:cubicBezTo>
                    <a:pt x="8856" y="72324"/>
                    <a:pt x="9078" y="72365"/>
                    <a:pt x="9303" y="72365"/>
                  </a:cubicBezTo>
                  <a:cubicBezTo>
                    <a:pt x="9492" y="72365"/>
                    <a:pt x="9683" y="72336"/>
                    <a:pt x="9864" y="72283"/>
                  </a:cubicBezTo>
                  <a:cubicBezTo>
                    <a:pt x="10004" y="72585"/>
                    <a:pt x="10143" y="72887"/>
                    <a:pt x="10260" y="73213"/>
                  </a:cubicBezTo>
                  <a:lnTo>
                    <a:pt x="10609" y="73958"/>
                  </a:lnTo>
                  <a:lnTo>
                    <a:pt x="10771" y="73795"/>
                  </a:lnTo>
                  <a:cubicBezTo>
                    <a:pt x="10841" y="73585"/>
                    <a:pt x="10841" y="73585"/>
                    <a:pt x="10190" y="72096"/>
                  </a:cubicBezTo>
                  <a:lnTo>
                    <a:pt x="10213" y="72073"/>
                  </a:lnTo>
                  <a:cubicBezTo>
                    <a:pt x="10446" y="71887"/>
                    <a:pt x="10632" y="71654"/>
                    <a:pt x="10795" y="71398"/>
                  </a:cubicBezTo>
                  <a:lnTo>
                    <a:pt x="11120" y="72189"/>
                  </a:lnTo>
                  <a:lnTo>
                    <a:pt x="11283" y="72073"/>
                  </a:lnTo>
                  <a:cubicBezTo>
                    <a:pt x="11376" y="71934"/>
                    <a:pt x="11376" y="71934"/>
                    <a:pt x="11004" y="71003"/>
                  </a:cubicBezTo>
                  <a:cubicBezTo>
                    <a:pt x="11400" y="70003"/>
                    <a:pt x="11493" y="68909"/>
                    <a:pt x="11307" y="67862"/>
                  </a:cubicBezTo>
                  <a:cubicBezTo>
                    <a:pt x="11307" y="67843"/>
                    <a:pt x="9992" y="66606"/>
                    <a:pt x="8636" y="66606"/>
                  </a:cubicBezTo>
                  <a:cubicBezTo>
                    <a:pt x="8369" y="66606"/>
                    <a:pt x="8101" y="66654"/>
                    <a:pt x="7840" y="66769"/>
                  </a:cubicBezTo>
                  <a:lnTo>
                    <a:pt x="7677" y="66862"/>
                  </a:lnTo>
                  <a:cubicBezTo>
                    <a:pt x="7302" y="66278"/>
                    <a:pt x="6926" y="65674"/>
                    <a:pt x="6651" y="65674"/>
                  </a:cubicBezTo>
                  <a:close/>
                  <a:moveTo>
                    <a:pt x="70024" y="72143"/>
                  </a:moveTo>
                  <a:cubicBezTo>
                    <a:pt x="69955" y="72143"/>
                    <a:pt x="69955" y="72143"/>
                    <a:pt x="69559" y="72399"/>
                  </a:cubicBezTo>
                  <a:lnTo>
                    <a:pt x="68722" y="72887"/>
                  </a:lnTo>
                  <a:cubicBezTo>
                    <a:pt x="68768" y="72934"/>
                    <a:pt x="68838" y="72980"/>
                    <a:pt x="68908" y="73004"/>
                  </a:cubicBezTo>
                  <a:cubicBezTo>
                    <a:pt x="68722" y="73120"/>
                    <a:pt x="68536" y="73236"/>
                    <a:pt x="68373" y="73376"/>
                  </a:cubicBezTo>
                  <a:cubicBezTo>
                    <a:pt x="68118" y="73121"/>
                    <a:pt x="67912" y="73050"/>
                    <a:pt x="67692" y="73050"/>
                  </a:cubicBezTo>
                  <a:cubicBezTo>
                    <a:pt x="67570" y="73050"/>
                    <a:pt x="67444" y="73072"/>
                    <a:pt x="67303" y="73097"/>
                  </a:cubicBezTo>
                  <a:lnTo>
                    <a:pt x="67559" y="73399"/>
                  </a:lnTo>
                  <a:cubicBezTo>
                    <a:pt x="67628" y="73515"/>
                    <a:pt x="67768" y="73562"/>
                    <a:pt x="67907" y="73562"/>
                  </a:cubicBezTo>
                  <a:cubicBezTo>
                    <a:pt x="67698" y="73609"/>
                    <a:pt x="67698" y="73632"/>
                    <a:pt x="67605" y="74167"/>
                  </a:cubicBezTo>
                  <a:lnTo>
                    <a:pt x="67861" y="74120"/>
                  </a:lnTo>
                  <a:cubicBezTo>
                    <a:pt x="68117" y="74074"/>
                    <a:pt x="68349" y="73864"/>
                    <a:pt x="68419" y="73609"/>
                  </a:cubicBezTo>
                  <a:cubicBezTo>
                    <a:pt x="68698" y="73678"/>
                    <a:pt x="68815" y="73702"/>
                    <a:pt x="69001" y="73748"/>
                  </a:cubicBezTo>
                  <a:lnTo>
                    <a:pt x="68978" y="73818"/>
                  </a:lnTo>
                  <a:lnTo>
                    <a:pt x="68908" y="74167"/>
                  </a:lnTo>
                  <a:lnTo>
                    <a:pt x="69094" y="74120"/>
                  </a:lnTo>
                  <a:cubicBezTo>
                    <a:pt x="69234" y="74097"/>
                    <a:pt x="69234" y="74027"/>
                    <a:pt x="69280" y="73795"/>
                  </a:cubicBezTo>
                  <a:cubicBezTo>
                    <a:pt x="69606" y="73864"/>
                    <a:pt x="69931" y="73888"/>
                    <a:pt x="70257" y="73888"/>
                  </a:cubicBezTo>
                  <a:cubicBezTo>
                    <a:pt x="70211" y="73958"/>
                    <a:pt x="70211" y="73958"/>
                    <a:pt x="70141" y="74330"/>
                  </a:cubicBezTo>
                  <a:lnTo>
                    <a:pt x="70327" y="74306"/>
                  </a:lnTo>
                  <a:cubicBezTo>
                    <a:pt x="70466" y="74283"/>
                    <a:pt x="70466" y="74260"/>
                    <a:pt x="70536" y="73864"/>
                  </a:cubicBezTo>
                  <a:lnTo>
                    <a:pt x="70560" y="73864"/>
                  </a:lnTo>
                  <a:cubicBezTo>
                    <a:pt x="70746" y="73841"/>
                    <a:pt x="70932" y="73818"/>
                    <a:pt x="71118" y="73748"/>
                  </a:cubicBezTo>
                  <a:lnTo>
                    <a:pt x="71118" y="73748"/>
                  </a:lnTo>
                  <a:cubicBezTo>
                    <a:pt x="71118" y="73818"/>
                    <a:pt x="71095" y="73888"/>
                    <a:pt x="71071" y="73958"/>
                  </a:cubicBezTo>
                  <a:lnTo>
                    <a:pt x="71188" y="73934"/>
                  </a:lnTo>
                  <a:cubicBezTo>
                    <a:pt x="71281" y="73911"/>
                    <a:pt x="71281" y="73911"/>
                    <a:pt x="71351" y="73678"/>
                  </a:cubicBezTo>
                  <a:cubicBezTo>
                    <a:pt x="71699" y="73539"/>
                    <a:pt x="71979" y="73283"/>
                    <a:pt x="72165" y="72957"/>
                  </a:cubicBezTo>
                  <a:cubicBezTo>
                    <a:pt x="71763" y="72616"/>
                    <a:pt x="71413" y="72482"/>
                    <a:pt x="70785" y="72482"/>
                  </a:cubicBezTo>
                  <a:cubicBezTo>
                    <a:pt x="70686" y="72482"/>
                    <a:pt x="70581" y="72486"/>
                    <a:pt x="70466" y="72492"/>
                  </a:cubicBezTo>
                  <a:lnTo>
                    <a:pt x="70420" y="72399"/>
                  </a:lnTo>
                  <a:cubicBezTo>
                    <a:pt x="70350" y="72236"/>
                    <a:pt x="70187" y="72143"/>
                    <a:pt x="70024" y="72143"/>
                  </a:cubicBezTo>
                  <a:close/>
                  <a:moveTo>
                    <a:pt x="95940" y="72771"/>
                  </a:moveTo>
                  <a:cubicBezTo>
                    <a:pt x="95894" y="72771"/>
                    <a:pt x="95894" y="72771"/>
                    <a:pt x="94940" y="73073"/>
                  </a:cubicBezTo>
                  <a:cubicBezTo>
                    <a:pt x="94917" y="73143"/>
                    <a:pt x="94917" y="73213"/>
                    <a:pt x="94940" y="73260"/>
                  </a:cubicBezTo>
                  <a:cubicBezTo>
                    <a:pt x="94801" y="73306"/>
                    <a:pt x="94638" y="73376"/>
                    <a:pt x="94498" y="73446"/>
                  </a:cubicBezTo>
                  <a:cubicBezTo>
                    <a:pt x="94521" y="72957"/>
                    <a:pt x="94382" y="72911"/>
                    <a:pt x="94149" y="72864"/>
                  </a:cubicBezTo>
                  <a:lnTo>
                    <a:pt x="94103" y="73236"/>
                  </a:lnTo>
                  <a:cubicBezTo>
                    <a:pt x="94079" y="73376"/>
                    <a:pt x="94103" y="73446"/>
                    <a:pt x="94172" y="73492"/>
                  </a:cubicBezTo>
                  <a:cubicBezTo>
                    <a:pt x="94056" y="73492"/>
                    <a:pt x="94056" y="73492"/>
                    <a:pt x="93707" y="73981"/>
                  </a:cubicBezTo>
                  <a:lnTo>
                    <a:pt x="93847" y="74027"/>
                  </a:lnTo>
                  <a:cubicBezTo>
                    <a:pt x="93863" y="74030"/>
                    <a:pt x="93878" y="74031"/>
                    <a:pt x="93894" y="74031"/>
                  </a:cubicBezTo>
                  <a:cubicBezTo>
                    <a:pt x="94038" y="74031"/>
                    <a:pt x="94172" y="73930"/>
                    <a:pt x="94382" y="73678"/>
                  </a:cubicBezTo>
                  <a:cubicBezTo>
                    <a:pt x="94452" y="73795"/>
                    <a:pt x="94498" y="73911"/>
                    <a:pt x="94568" y="74004"/>
                  </a:cubicBezTo>
                  <a:lnTo>
                    <a:pt x="94521" y="74074"/>
                  </a:lnTo>
                  <a:lnTo>
                    <a:pt x="94289" y="74376"/>
                  </a:lnTo>
                  <a:lnTo>
                    <a:pt x="94405" y="74400"/>
                  </a:lnTo>
                  <a:cubicBezTo>
                    <a:pt x="94475" y="74400"/>
                    <a:pt x="94521" y="74353"/>
                    <a:pt x="94661" y="74144"/>
                  </a:cubicBezTo>
                  <a:cubicBezTo>
                    <a:pt x="94777" y="74306"/>
                    <a:pt x="94894" y="74423"/>
                    <a:pt x="95056" y="74539"/>
                  </a:cubicBezTo>
                  <a:cubicBezTo>
                    <a:pt x="94987" y="74586"/>
                    <a:pt x="94940" y="74632"/>
                    <a:pt x="94917" y="74702"/>
                  </a:cubicBezTo>
                  <a:lnTo>
                    <a:pt x="94754" y="74935"/>
                  </a:lnTo>
                  <a:lnTo>
                    <a:pt x="94847" y="74958"/>
                  </a:lnTo>
                  <a:cubicBezTo>
                    <a:pt x="94917" y="74958"/>
                    <a:pt x="94917" y="74958"/>
                    <a:pt x="95196" y="74586"/>
                  </a:cubicBezTo>
                  <a:lnTo>
                    <a:pt x="95219" y="74586"/>
                  </a:lnTo>
                  <a:cubicBezTo>
                    <a:pt x="95312" y="74632"/>
                    <a:pt x="95405" y="74655"/>
                    <a:pt x="95522" y="74655"/>
                  </a:cubicBezTo>
                  <a:lnTo>
                    <a:pt x="95359" y="74842"/>
                  </a:lnTo>
                  <a:lnTo>
                    <a:pt x="95429" y="74865"/>
                  </a:lnTo>
                  <a:cubicBezTo>
                    <a:pt x="95475" y="74865"/>
                    <a:pt x="95475" y="74865"/>
                    <a:pt x="95638" y="74655"/>
                  </a:cubicBezTo>
                  <a:cubicBezTo>
                    <a:pt x="95940" y="74586"/>
                    <a:pt x="96220" y="74446"/>
                    <a:pt x="96406" y="74213"/>
                  </a:cubicBezTo>
                  <a:cubicBezTo>
                    <a:pt x="96476" y="73888"/>
                    <a:pt x="96359" y="73562"/>
                    <a:pt x="96127" y="73329"/>
                  </a:cubicBezTo>
                  <a:cubicBezTo>
                    <a:pt x="96057" y="73283"/>
                    <a:pt x="96010" y="73260"/>
                    <a:pt x="95940" y="73236"/>
                  </a:cubicBezTo>
                  <a:lnTo>
                    <a:pt x="95987" y="73120"/>
                  </a:lnTo>
                  <a:cubicBezTo>
                    <a:pt x="96033" y="72911"/>
                    <a:pt x="96010" y="72818"/>
                    <a:pt x="95940" y="72771"/>
                  </a:cubicBezTo>
                  <a:close/>
                  <a:moveTo>
                    <a:pt x="55719" y="72929"/>
                  </a:moveTo>
                  <a:cubicBezTo>
                    <a:pt x="55695" y="72929"/>
                    <a:pt x="55671" y="72931"/>
                    <a:pt x="55647" y="72934"/>
                  </a:cubicBezTo>
                  <a:cubicBezTo>
                    <a:pt x="55578" y="72957"/>
                    <a:pt x="55578" y="72957"/>
                    <a:pt x="54345" y="73841"/>
                  </a:cubicBezTo>
                  <a:cubicBezTo>
                    <a:pt x="54414" y="73888"/>
                    <a:pt x="54507" y="73934"/>
                    <a:pt x="54601" y="73934"/>
                  </a:cubicBezTo>
                  <a:cubicBezTo>
                    <a:pt x="54414" y="74074"/>
                    <a:pt x="54228" y="74213"/>
                    <a:pt x="54042" y="74376"/>
                  </a:cubicBezTo>
                  <a:cubicBezTo>
                    <a:pt x="53765" y="74200"/>
                    <a:pt x="53563" y="74140"/>
                    <a:pt x="53366" y="74140"/>
                  </a:cubicBezTo>
                  <a:cubicBezTo>
                    <a:pt x="53199" y="74140"/>
                    <a:pt x="53035" y="74183"/>
                    <a:pt x="52832" y="74237"/>
                  </a:cubicBezTo>
                  <a:lnTo>
                    <a:pt x="53158" y="74516"/>
                  </a:lnTo>
                  <a:cubicBezTo>
                    <a:pt x="53255" y="74593"/>
                    <a:pt x="53383" y="74638"/>
                    <a:pt x="53503" y="74638"/>
                  </a:cubicBezTo>
                  <a:cubicBezTo>
                    <a:pt x="53528" y="74638"/>
                    <a:pt x="53553" y="74636"/>
                    <a:pt x="53577" y="74632"/>
                  </a:cubicBezTo>
                  <a:lnTo>
                    <a:pt x="53577" y="74632"/>
                  </a:lnTo>
                  <a:cubicBezTo>
                    <a:pt x="53368" y="74702"/>
                    <a:pt x="53368" y="74725"/>
                    <a:pt x="53391" y="75260"/>
                  </a:cubicBezTo>
                  <a:lnTo>
                    <a:pt x="53647" y="75190"/>
                  </a:lnTo>
                  <a:cubicBezTo>
                    <a:pt x="53926" y="75121"/>
                    <a:pt x="54135" y="74888"/>
                    <a:pt x="54182" y="74609"/>
                  </a:cubicBezTo>
                  <a:cubicBezTo>
                    <a:pt x="54507" y="74632"/>
                    <a:pt x="54601" y="74655"/>
                    <a:pt x="54833" y="74679"/>
                  </a:cubicBezTo>
                  <a:lnTo>
                    <a:pt x="54856" y="74679"/>
                  </a:lnTo>
                  <a:lnTo>
                    <a:pt x="54856" y="74748"/>
                  </a:lnTo>
                  <a:lnTo>
                    <a:pt x="54856" y="75097"/>
                  </a:lnTo>
                  <a:lnTo>
                    <a:pt x="55043" y="75051"/>
                  </a:lnTo>
                  <a:cubicBezTo>
                    <a:pt x="55182" y="74981"/>
                    <a:pt x="55182" y="74911"/>
                    <a:pt x="55182" y="74679"/>
                  </a:cubicBezTo>
                  <a:cubicBezTo>
                    <a:pt x="55336" y="74688"/>
                    <a:pt x="55494" y="74694"/>
                    <a:pt x="55653" y="74694"/>
                  </a:cubicBezTo>
                  <a:cubicBezTo>
                    <a:pt x="55878" y="74694"/>
                    <a:pt x="56104" y="74683"/>
                    <a:pt x="56322" y="74655"/>
                  </a:cubicBezTo>
                  <a:lnTo>
                    <a:pt x="56322" y="74655"/>
                  </a:lnTo>
                  <a:cubicBezTo>
                    <a:pt x="56276" y="74702"/>
                    <a:pt x="56276" y="74702"/>
                    <a:pt x="56276" y="75097"/>
                  </a:cubicBezTo>
                  <a:lnTo>
                    <a:pt x="56462" y="75051"/>
                  </a:lnTo>
                  <a:cubicBezTo>
                    <a:pt x="56625" y="75004"/>
                    <a:pt x="56625" y="74981"/>
                    <a:pt x="56625" y="74586"/>
                  </a:cubicBezTo>
                  <a:lnTo>
                    <a:pt x="56648" y="74586"/>
                  </a:lnTo>
                  <a:cubicBezTo>
                    <a:pt x="56857" y="74539"/>
                    <a:pt x="57067" y="74469"/>
                    <a:pt x="57253" y="74400"/>
                  </a:cubicBezTo>
                  <a:lnTo>
                    <a:pt x="57253" y="74609"/>
                  </a:lnTo>
                  <a:lnTo>
                    <a:pt x="57392" y="74586"/>
                  </a:lnTo>
                  <a:cubicBezTo>
                    <a:pt x="57485" y="74539"/>
                    <a:pt x="57485" y="74539"/>
                    <a:pt x="57485" y="74283"/>
                  </a:cubicBezTo>
                  <a:cubicBezTo>
                    <a:pt x="57834" y="74120"/>
                    <a:pt x="58113" y="73841"/>
                    <a:pt x="58276" y="73469"/>
                  </a:cubicBezTo>
                  <a:cubicBezTo>
                    <a:pt x="57850" y="73248"/>
                    <a:pt x="57488" y="73145"/>
                    <a:pt x="57009" y="73145"/>
                  </a:cubicBezTo>
                  <a:cubicBezTo>
                    <a:pt x="56782" y="73145"/>
                    <a:pt x="56528" y="73168"/>
                    <a:pt x="56229" y="73213"/>
                  </a:cubicBezTo>
                  <a:lnTo>
                    <a:pt x="56159" y="73120"/>
                  </a:lnTo>
                  <a:cubicBezTo>
                    <a:pt x="56058" y="72998"/>
                    <a:pt x="55885" y="72929"/>
                    <a:pt x="55719" y="72929"/>
                  </a:cubicBezTo>
                  <a:close/>
                  <a:moveTo>
                    <a:pt x="22752" y="75237"/>
                  </a:moveTo>
                  <a:cubicBezTo>
                    <a:pt x="22636" y="75284"/>
                    <a:pt x="22520" y="75307"/>
                    <a:pt x="22403" y="75330"/>
                  </a:cubicBezTo>
                  <a:lnTo>
                    <a:pt x="22380" y="75307"/>
                  </a:lnTo>
                  <a:lnTo>
                    <a:pt x="22752" y="75237"/>
                  </a:lnTo>
                  <a:close/>
                  <a:moveTo>
                    <a:pt x="23475" y="75236"/>
                  </a:moveTo>
                  <a:cubicBezTo>
                    <a:pt x="23679" y="75272"/>
                    <a:pt x="23867" y="75347"/>
                    <a:pt x="24032" y="75446"/>
                  </a:cubicBezTo>
                  <a:cubicBezTo>
                    <a:pt x="23865" y="75346"/>
                    <a:pt x="23673" y="75282"/>
                    <a:pt x="23475" y="75236"/>
                  </a:cubicBezTo>
                  <a:close/>
                  <a:moveTo>
                    <a:pt x="13954" y="73554"/>
                  </a:moveTo>
                  <a:cubicBezTo>
                    <a:pt x="13940" y="73554"/>
                    <a:pt x="13926" y="73557"/>
                    <a:pt x="13912" y="73562"/>
                  </a:cubicBezTo>
                  <a:cubicBezTo>
                    <a:pt x="13866" y="73585"/>
                    <a:pt x="13866" y="73585"/>
                    <a:pt x="13633" y="74516"/>
                  </a:cubicBezTo>
                  <a:cubicBezTo>
                    <a:pt x="13679" y="74562"/>
                    <a:pt x="13749" y="74586"/>
                    <a:pt x="13819" y="74609"/>
                  </a:cubicBezTo>
                  <a:cubicBezTo>
                    <a:pt x="13772" y="74772"/>
                    <a:pt x="13749" y="74911"/>
                    <a:pt x="13749" y="75051"/>
                  </a:cubicBezTo>
                  <a:cubicBezTo>
                    <a:pt x="13511" y="74866"/>
                    <a:pt x="13378" y="74801"/>
                    <a:pt x="13278" y="74801"/>
                  </a:cubicBezTo>
                  <a:cubicBezTo>
                    <a:pt x="13202" y="74801"/>
                    <a:pt x="13145" y="74838"/>
                    <a:pt x="13075" y="74888"/>
                  </a:cubicBezTo>
                  <a:lnTo>
                    <a:pt x="13377" y="75190"/>
                  </a:lnTo>
                  <a:cubicBezTo>
                    <a:pt x="13467" y="75281"/>
                    <a:pt x="13529" y="75315"/>
                    <a:pt x="13585" y="75315"/>
                  </a:cubicBezTo>
                  <a:cubicBezTo>
                    <a:pt x="13602" y="75315"/>
                    <a:pt x="13617" y="75312"/>
                    <a:pt x="13633" y="75307"/>
                  </a:cubicBezTo>
                  <a:lnTo>
                    <a:pt x="13633" y="75307"/>
                  </a:lnTo>
                  <a:cubicBezTo>
                    <a:pt x="13563" y="75377"/>
                    <a:pt x="13586" y="75423"/>
                    <a:pt x="13866" y="75981"/>
                  </a:cubicBezTo>
                  <a:lnTo>
                    <a:pt x="13959" y="75912"/>
                  </a:lnTo>
                  <a:cubicBezTo>
                    <a:pt x="14052" y="75795"/>
                    <a:pt x="14052" y="75632"/>
                    <a:pt x="13912" y="75284"/>
                  </a:cubicBezTo>
                  <a:lnTo>
                    <a:pt x="13912" y="75284"/>
                  </a:lnTo>
                  <a:cubicBezTo>
                    <a:pt x="14075" y="75330"/>
                    <a:pt x="14168" y="75353"/>
                    <a:pt x="14284" y="75377"/>
                  </a:cubicBezTo>
                  <a:cubicBezTo>
                    <a:pt x="14284" y="75400"/>
                    <a:pt x="14308" y="75423"/>
                    <a:pt x="14331" y="75446"/>
                  </a:cubicBezTo>
                  <a:lnTo>
                    <a:pt x="14494" y="75819"/>
                  </a:lnTo>
                  <a:lnTo>
                    <a:pt x="14587" y="75772"/>
                  </a:lnTo>
                  <a:cubicBezTo>
                    <a:pt x="14633" y="75702"/>
                    <a:pt x="14587" y="75632"/>
                    <a:pt x="14470" y="75400"/>
                  </a:cubicBezTo>
                  <a:cubicBezTo>
                    <a:pt x="14680" y="75400"/>
                    <a:pt x="14866" y="75400"/>
                    <a:pt x="15052" y="75330"/>
                  </a:cubicBezTo>
                  <a:cubicBezTo>
                    <a:pt x="15099" y="75493"/>
                    <a:pt x="15168" y="75656"/>
                    <a:pt x="15261" y="75819"/>
                  </a:cubicBezTo>
                  <a:lnTo>
                    <a:pt x="15378" y="75772"/>
                  </a:lnTo>
                  <a:cubicBezTo>
                    <a:pt x="15424" y="75726"/>
                    <a:pt x="15424" y="75702"/>
                    <a:pt x="15215" y="75284"/>
                  </a:cubicBezTo>
                  <a:cubicBezTo>
                    <a:pt x="15308" y="75214"/>
                    <a:pt x="15401" y="75144"/>
                    <a:pt x="15471" y="75051"/>
                  </a:cubicBezTo>
                  <a:cubicBezTo>
                    <a:pt x="15494" y="75121"/>
                    <a:pt x="15541" y="75214"/>
                    <a:pt x="15564" y="75284"/>
                  </a:cubicBezTo>
                  <a:lnTo>
                    <a:pt x="15634" y="75237"/>
                  </a:lnTo>
                  <a:cubicBezTo>
                    <a:pt x="15657" y="75190"/>
                    <a:pt x="15657" y="75190"/>
                    <a:pt x="15541" y="74935"/>
                  </a:cubicBezTo>
                  <a:cubicBezTo>
                    <a:pt x="15680" y="74655"/>
                    <a:pt x="15703" y="74353"/>
                    <a:pt x="15610" y="74051"/>
                  </a:cubicBezTo>
                  <a:cubicBezTo>
                    <a:pt x="15264" y="73829"/>
                    <a:pt x="15025" y="73747"/>
                    <a:pt x="14804" y="73747"/>
                  </a:cubicBezTo>
                  <a:cubicBezTo>
                    <a:pt x="14655" y="73747"/>
                    <a:pt x="14514" y="73785"/>
                    <a:pt x="14354" y="73841"/>
                  </a:cubicBezTo>
                  <a:cubicBezTo>
                    <a:pt x="14190" y="73698"/>
                    <a:pt x="14062" y="73554"/>
                    <a:pt x="13954" y="73554"/>
                  </a:cubicBezTo>
                  <a:close/>
                  <a:moveTo>
                    <a:pt x="20682" y="76400"/>
                  </a:moveTo>
                  <a:cubicBezTo>
                    <a:pt x="20589" y="76423"/>
                    <a:pt x="20496" y="76470"/>
                    <a:pt x="20403" y="76517"/>
                  </a:cubicBezTo>
                  <a:lnTo>
                    <a:pt x="20566" y="76423"/>
                  </a:lnTo>
                  <a:cubicBezTo>
                    <a:pt x="20612" y="76423"/>
                    <a:pt x="20635" y="76400"/>
                    <a:pt x="20682" y="76400"/>
                  </a:cubicBezTo>
                  <a:close/>
                  <a:moveTo>
                    <a:pt x="23835" y="76487"/>
                  </a:moveTo>
                  <a:cubicBezTo>
                    <a:pt x="23839" y="76497"/>
                    <a:pt x="23842" y="76507"/>
                    <a:pt x="23846" y="76517"/>
                  </a:cubicBezTo>
                  <a:lnTo>
                    <a:pt x="23835" y="76487"/>
                  </a:lnTo>
                  <a:close/>
                  <a:moveTo>
                    <a:pt x="21147" y="76517"/>
                  </a:moveTo>
                  <a:lnTo>
                    <a:pt x="21310" y="76610"/>
                  </a:lnTo>
                  <a:cubicBezTo>
                    <a:pt x="21263" y="76586"/>
                    <a:pt x="21194" y="76563"/>
                    <a:pt x="21147" y="76517"/>
                  </a:cubicBezTo>
                  <a:close/>
                  <a:moveTo>
                    <a:pt x="63115" y="74605"/>
                  </a:moveTo>
                  <a:cubicBezTo>
                    <a:pt x="63092" y="74605"/>
                    <a:pt x="63069" y="74606"/>
                    <a:pt x="63045" y="74609"/>
                  </a:cubicBezTo>
                  <a:cubicBezTo>
                    <a:pt x="62999" y="74609"/>
                    <a:pt x="62999" y="74609"/>
                    <a:pt x="61812" y="75400"/>
                  </a:cubicBezTo>
                  <a:cubicBezTo>
                    <a:pt x="61882" y="75446"/>
                    <a:pt x="61952" y="75493"/>
                    <a:pt x="62022" y="75516"/>
                  </a:cubicBezTo>
                  <a:cubicBezTo>
                    <a:pt x="61859" y="75632"/>
                    <a:pt x="61673" y="75749"/>
                    <a:pt x="61510" y="75888"/>
                  </a:cubicBezTo>
                  <a:cubicBezTo>
                    <a:pt x="61310" y="75719"/>
                    <a:pt x="61050" y="75632"/>
                    <a:pt x="60789" y="75632"/>
                  </a:cubicBezTo>
                  <a:cubicBezTo>
                    <a:pt x="60654" y="75632"/>
                    <a:pt x="60520" y="75655"/>
                    <a:pt x="60393" y="75702"/>
                  </a:cubicBezTo>
                  <a:lnTo>
                    <a:pt x="60672" y="75981"/>
                  </a:lnTo>
                  <a:cubicBezTo>
                    <a:pt x="60750" y="76078"/>
                    <a:pt x="60860" y="76127"/>
                    <a:pt x="60975" y="76127"/>
                  </a:cubicBezTo>
                  <a:cubicBezTo>
                    <a:pt x="60998" y="76127"/>
                    <a:pt x="61021" y="76125"/>
                    <a:pt x="61045" y="76121"/>
                  </a:cubicBezTo>
                  <a:lnTo>
                    <a:pt x="61045" y="76121"/>
                  </a:lnTo>
                  <a:cubicBezTo>
                    <a:pt x="60859" y="76168"/>
                    <a:pt x="60859" y="76191"/>
                    <a:pt x="60835" y="76726"/>
                  </a:cubicBezTo>
                  <a:lnTo>
                    <a:pt x="61091" y="76656"/>
                  </a:lnTo>
                  <a:cubicBezTo>
                    <a:pt x="61347" y="76610"/>
                    <a:pt x="61556" y="76400"/>
                    <a:pt x="61603" y="76121"/>
                  </a:cubicBezTo>
                  <a:cubicBezTo>
                    <a:pt x="61812" y="76168"/>
                    <a:pt x="61975" y="76191"/>
                    <a:pt x="62208" y="76237"/>
                  </a:cubicBezTo>
                  <a:lnTo>
                    <a:pt x="62208" y="76307"/>
                  </a:lnTo>
                  <a:lnTo>
                    <a:pt x="62185" y="76633"/>
                  </a:lnTo>
                  <a:lnTo>
                    <a:pt x="62371" y="76586"/>
                  </a:lnTo>
                  <a:cubicBezTo>
                    <a:pt x="62510" y="76563"/>
                    <a:pt x="62510" y="76493"/>
                    <a:pt x="62510" y="76261"/>
                  </a:cubicBezTo>
                  <a:cubicBezTo>
                    <a:pt x="62715" y="76288"/>
                    <a:pt x="62919" y="76299"/>
                    <a:pt x="63124" y="76299"/>
                  </a:cubicBezTo>
                  <a:cubicBezTo>
                    <a:pt x="63268" y="76299"/>
                    <a:pt x="63413" y="76294"/>
                    <a:pt x="63557" y="76284"/>
                  </a:cubicBezTo>
                  <a:lnTo>
                    <a:pt x="63557" y="76284"/>
                  </a:lnTo>
                  <a:cubicBezTo>
                    <a:pt x="63511" y="76330"/>
                    <a:pt x="63511" y="76330"/>
                    <a:pt x="63487" y="76703"/>
                  </a:cubicBezTo>
                  <a:lnTo>
                    <a:pt x="63673" y="76679"/>
                  </a:lnTo>
                  <a:cubicBezTo>
                    <a:pt x="63813" y="76633"/>
                    <a:pt x="63813" y="76633"/>
                    <a:pt x="63836" y="76237"/>
                  </a:cubicBezTo>
                  <a:lnTo>
                    <a:pt x="63860" y="76237"/>
                  </a:lnTo>
                  <a:cubicBezTo>
                    <a:pt x="64046" y="76214"/>
                    <a:pt x="64232" y="76144"/>
                    <a:pt x="64418" y="76098"/>
                  </a:cubicBezTo>
                  <a:lnTo>
                    <a:pt x="64418" y="76284"/>
                  </a:lnTo>
                  <a:lnTo>
                    <a:pt x="64534" y="76261"/>
                  </a:lnTo>
                  <a:cubicBezTo>
                    <a:pt x="64627" y="76214"/>
                    <a:pt x="64627" y="76214"/>
                    <a:pt x="64651" y="75981"/>
                  </a:cubicBezTo>
                  <a:cubicBezTo>
                    <a:pt x="64976" y="75842"/>
                    <a:pt x="65255" y="75586"/>
                    <a:pt x="65418" y="75260"/>
                  </a:cubicBezTo>
                  <a:cubicBezTo>
                    <a:pt x="65004" y="74984"/>
                    <a:pt x="64653" y="74874"/>
                    <a:pt x="64157" y="74874"/>
                  </a:cubicBezTo>
                  <a:cubicBezTo>
                    <a:pt x="63985" y="74874"/>
                    <a:pt x="63796" y="74887"/>
                    <a:pt x="63580" y="74911"/>
                  </a:cubicBezTo>
                  <a:lnTo>
                    <a:pt x="63511" y="74818"/>
                  </a:lnTo>
                  <a:cubicBezTo>
                    <a:pt x="63429" y="74676"/>
                    <a:pt x="63277" y="74605"/>
                    <a:pt x="63115" y="74605"/>
                  </a:cubicBezTo>
                  <a:close/>
                  <a:moveTo>
                    <a:pt x="23031" y="76772"/>
                  </a:moveTo>
                  <a:cubicBezTo>
                    <a:pt x="23031" y="76788"/>
                    <a:pt x="23031" y="76803"/>
                    <a:pt x="23031" y="76819"/>
                  </a:cubicBezTo>
                  <a:cubicBezTo>
                    <a:pt x="22959" y="76819"/>
                    <a:pt x="22887" y="76819"/>
                    <a:pt x="22814" y="76825"/>
                  </a:cubicBezTo>
                  <a:lnTo>
                    <a:pt x="22814" y="76825"/>
                  </a:lnTo>
                  <a:cubicBezTo>
                    <a:pt x="22887" y="76810"/>
                    <a:pt x="22959" y="76792"/>
                    <a:pt x="23031" y="76772"/>
                  </a:cubicBezTo>
                  <a:close/>
                  <a:moveTo>
                    <a:pt x="23325" y="76904"/>
                  </a:moveTo>
                  <a:lnTo>
                    <a:pt x="23357" y="76982"/>
                  </a:lnTo>
                  <a:lnTo>
                    <a:pt x="23357" y="77005"/>
                  </a:lnTo>
                  <a:cubicBezTo>
                    <a:pt x="23347" y="76976"/>
                    <a:pt x="23338" y="76943"/>
                    <a:pt x="23325" y="76904"/>
                  </a:cubicBezTo>
                  <a:close/>
                  <a:moveTo>
                    <a:pt x="9980" y="76377"/>
                  </a:moveTo>
                  <a:lnTo>
                    <a:pt x="10422" y="77005"/>
                  </a:lnTo>
                  <a:lnTo>
                    <a:pt x="10422" y="77028"/>
                  </a:lnTo>
                  <a:lnTo>
                    <a:pt x="10446" y="77028"/>
                  </a:lnTo>
                  <a:cubicBezTo>
                    <a:pt x="10260" y="76749"/>
                    <a:pt x="10027" y="76400"/>
                    <a:pt x="9980" y="76377"/>
                  </a:cubicBezTo>
                  <a:close/>
                  <a:moveTo>
                    <a:pt x="23055" y="76865"/>
                  </a:moveTo>
                  <a:cubicBezTo>
                    <a:pt x="23078" y="76912"/>
                    <a:pt x="23125" y="77005"/>
                    <a:pt x="23218" y="77261"/>
                  </a:cubicBezTo>
                  <a:lnTo>
                    <a:pt x="23055" y="76912"/>
                  </a:lnTo>
                  <a:lnTo>
                    <a:pt x="23055" y="76865"/>
                  </a:lnTo>
                  <a:close/>
                  <a:moveTo>
                    <a:pt x="88240" y="70724"/>
                  </a:moveTo>
                  <a:cubicBezTo>
                    <a:pt x="88077" y="70724"/>
                    <a:pt x="87961" y="70724"/>
                    <a:pt x="84192" y="72399"/>
                  </a:cubicBezTo>
                  <a:cubicBezTo>
                    <a:pt x="84262" y="72608"/>
                    <a:pt x="84378" y="72818"/>
                    <a:pt x="84564" y="72957"/>
                  </a:cubicBezTo>
                  <a:cubicBezTo>
                    <a:pt x="83960" y="73213"/>
                    <a:pt x="83378" y="73515"/>
                    <a:pt x="82820" y="73841"/>
                  </a:cubicBezTo>
                  <a:cubicBezTo>
                    <a:pt x="82229" y="72559"/>
                    <a:pt x="81621" y="72416"/>
                    <a:pt x="80699" y="72416"/>
                  </a:cubicBezTo>
                  <a:cubicBezTo>
                    <a:pt x="80567" y="72416"/>
                    <a:pt x="80429" y="72419"/>
                    <a:pt x="80284" y="72422"/>
                  </a:cubicBezTo>
                  <a:lnTo>
                    <a:pt x="80703" y="73562"/>
                  </a:lnTo>
                  <a:cubicBezTo>
                    <a:pt x="80889" y="74027"/>
                    <a:pt x="81098" y="74213"/>
                    <a:pt x="81447" y="74260"/>
                  </a:cubicBezTo>
                  <a:cubicBezTo>
                    <a:pt x="80912" y="74306"/>
                    <a:pt x="80865" y="74423"/>
                    <a:pt x="80214" y="76075"/>
                  </a:cubicBezTo>
                  <a:lnTo>
                    <a:pt x="80865" y="76075"/>
                  </a:lnTo>
                  <a:cubicBezTo>
                    <a:pt x="81656" y="76005"/>
                    <a:pt x="82145" y="75632"/>
                    <a:pt x="82750" y="74655"/>
                  </a:cubicBezTo>
                  <a:cubicBezTo>
                    <a:pt x="83215" y="74981"/>
                    <a:pt x="83518" y="75167"/>
                    <a:pt x="83983" y="75446"/>
                  </a:cubicBezTo>
                  <a:cubicBezTo>
                    <a:pt x="83890" y="75586"/>
                    <a:pt x="83890" y="75586"/>
                    <a:pt x="83355" y="76749"/>
                  </a:cubicBezTo>
                  <a:lnTo>
                    <a:pt x="83797" y="76749"/>
                  </a:lnTo>
                  <a:cubicBezTo>
                    <a:pt x="84146" y="76726"/>
                    <a:pt x="84239" y="76517"/>
                    <a:pt x="84588" y="75795"/>
                  </a:cubicBezTo>
                  <a:cubicBezTo>
                    <a:pt x="85216" y="76168"/>
                    <a:pt x="85890" y="76447"/>
                    <a:pt x="86588" y="76679"/>
                  </a:cubicBezTo>
                  <a:cubicBezTo>
                    <a:pt x="86449" y="76819"/>
                    <a:pt x="86449" y="76819"/>
                    <a:pt x="85797" y="78005"/>
                  </a:cubicBezTo>
                  <a:lnTo>
                    <a:pt x="86193" y="78052"/>
                  </a:lnTo>
                  <a:cubicBezTo>
                    <a:pt x="86472" y="78052"/>
                    <a:pt x="86519" y="77982"/>
                    <a:pt x="87193" y="76796"/>
                  </a:cubicBezTo>
                  <a:lnTo>
                    <a:pt x="87240" y="76796"/>
                  </a:lnTo>
                  <a:cubicBezTo>
                    <a:pt x="87449" y="76807"/>
                    <a:pt x="87658" y="76813"/>
                    <a:pt x="87865" y="76813"/>
                  </a:cubicBezTo>
                  <a:cubicBezTo>
                    <a:pt x="88071" y="76813"/>
                    <a:pt x="88275" y="76807"/>
                    <a:pt x="88473" y="76796"/>
                  </a:cubicBezTo>
                  <a:lnTo>
                    <a:pt x="88473" y="76796"/>
                  </a:lnTo>
                  <a:cubicBezTo>
                    <a:pt x="88380" y="76982"/>
                    <a:pt x="88217" y="77238"/>
                    <a:pt x="88101" y="77424"/>
                  </a:cubicBezTo>
                  <a:lnTo>
                    <a:pt x="88356" y="77447"/>
                  </a:lnTo>
                  <a:cubicBezTo>
                    <a:pt x="88566" y="77424"/>
                    <a:pt x="88566" y="77401"/>
                    <a:pt x="89008" y="76703"/>
                  </a:cubicBezTo>
                  <a:cubicBezTo>
                    <a:pt x="90101" y="76400"/>
                    <a:pt x="90706" y="76005"/>
                    <a:pt x="91637" y="75028"/>
                  </a:cubicBezTo>
                  <a:cubicBezTo>
                    <a:pt x="91520" y="74004"/>
                    <a:pt x="91148" y="72585"/>
                    <a:pt x="88868" y="72166"/>
                  </a:cubicBezTo>
                  <a:cubicBezTo>
                    <a:pt x="88868" y="71678"/>
                    <a:pt x="88891" y="70770"/>
                    <a:pt x="88240" y="70724"/>
                  </a:cubicBezTo>
                  <a:close/>
                  <a:moveTo>
                    <a:pt x="22951" y="70508"/>
                  </a:moveTo>
                  <a:cubicBezTo>
                    <a:pt x="22841" y="70508"/>
                    <a:pt x="22729" y="70525"/>
                    <a:pt x="22613" y="70561"/>
                  </a:cubicBezTo>
                  <a:cubicBezTo>
                    <a:pt x="22427" y="70654"/>
                    <a:pt x="22427" y="70654"/>
                    <a:pt x="21031" y="72725"/>
                  </a:cubicBezTo>
                  <a:lnTo>
                    <a:pt x="20263" y="74004"/>
                  </a:lnTo>
                  <a:cubicBezTo>
                    <a:pt x="20496" y="74190"/>
                    <a:pt x="20728" y="74306"/>
                    <a:pt x="21008" y="74353"/>
                  </a:cubicBezTo>
                  <a:cubicBezTo>
                    <a:pt x="20728" y="74842"/>
                    <a:pt x="20472" y="75377"/>
                    <a:pt x="20286" y="75912"/>
                  </a:cubicBezTo>
                  <a:cubicBezTo>
                    <a:pt x="19446" y="75348"/>
                    <a:pt x="18891" y="75155"/>
                    <a:pt x="18454" y="75155"/>
                  </a:cubicBezTo>
                  <a:cubicBezTo>
                    <a:pt x="18045" y="75155"/>
                    <a:pt x="17740" y="75325"/>
                    <a:pt x="17402" y="75516"/>
                  </a:cubicBezTo>
                  <a:lnTo>
                    <a:pt x="18518" y="76470"/>
                  </a:lnTo>
                  <a:cubicBezTo>
                    <a:pt x="18942" y="76791"/>
                    <a:pt x="19209" y="76874"/>
                    <a:pt x="19379" y="76874"/>
                  </a:cubicBezTo>
                  <a:cubicBezTo>
                    <a:pt x="19479" y="76874"/>
                    <a:pt x="19545" y="76845"/>
                    <a:pt x="19588" y="76819"/>
                  </a:cubicBezTo>
                  <a:lnTo>
                    <a:pt x="19588" y="76819"/>
                  </a:lnTo>
                  <a:cubicBezTo>
                    <a:pt x="19239" y="77075"/>
                    <a:pt x="19333" y="77261"/>
                    <a:pt x="20217" y="78982"/>
                  </a:cubicBezTo>
                  <a:lnTo>
                    <a:pt x="20659" y="78727"/>
                  </a:lnTo>
                  <a:cubicBezTo>
                    <a:pt x="21124" y="78378"/>
                    <a:pt x="21194" y="77889"/>
                    <a:pt x="20938" y="76889"/>
                  </a:cubicBezTo>
                  <a:lnTo>
                    <a:pt x="21101" y="76889"/>
                  </a:lnTo>
                  <a:cubicBezTo>
                    <a:pt x="20984" y="76959"/>
                    <a:pt x="21008" y="77005"/>
                    <a:pt x="21240" y="77540"/>
                  </a:cubicBezTo>
                  <a:lnTo>
                    <a:pt x="21380" y="77447"/>
                  </a:lnTo>
                  <a:cubicBezTo>
                    <a:pt x="21566" y="77331"/>
                    <a:pt x="21589" y="77168"/>
                    <a:pt x="21496" y="76819"/>
                  </a:cubicBezTo>
                  <a:lnTo>
                    <a:pt x="21496" y="76819"/>
                  </a:lnTo>
                  <a:cubicBezTo>
                    <a:pt x="21659" y="76865"/>
                    <a:pt x="21799" y="76889"/>
                    <a:pt x="22008" y="76889"/>
                  </a:cubicBezTo>
                  <a:lnTo>
                    <a:pt x="22031" y="76959"/>
                  </a:lnTo>
                  <a:lnTo>
                    <a:pt x="22171" y="77307"/>
                  </a:lnTo>
                  <a:lnTo>
                    <a:pt x="22287" y="77261"/>
                  </a:lnTo>
                  <a:cubicBezTo>
                    <a:pt x="22380" y="77191"/>
                    <a:pt x="22357" y="77121"/>
                    <a:pt x="22241" y="76889"/>
                  </a:cubicBezTo>
                  <a:cubicBezTo>
                    <a:pt x="22377" y="76889"/>
                    <a:pt x="22508" y="76878"/>
                    <a:pt x="22636" y="76858"/>
                  </a:cubicBezTo>
                  <a:lnTo>
                    <a:pt x="22636" y="76858"/>
                  </a:lnTo>
                  <a:cubicBezTo>
                    <a:pt x="22628" y="76860"/>
                    <a:pt x="22621" y="76863"/>
                    <a:pt x="22613" y="76865"/>
                  </a:cubicBezTo>
                  <a:cubicBezTo>
                    <a:pt x="22659" y="77028"/>
                    <a:pt x="22659" y="77028"/>
                    <a:pt x="23218" y="78261"/>
                  </a:cubicBezTo>
                  <a:lnTo>
                    <a:pt x="23613" y="78075"/>
                  </a:lnTo>
                  <a:cubicBezTo>
                    <a:pt x="23916" y="77866"/>
                    <a:pt x="23822" y="77656"/>
                    <a:pt x="23474" y="76842"/>
                  </a:cubicBezTo>
                  <a:cubicBezTo>
                    <a:pt x="24427" y="76819"/>
                    <a:pt x="25404" y="76703"/>
                    <a:pt x="26335" y="76447"/>
                  </a:cubicBezTo>
                  <a:lnTo>
                    <a:pt x="26335" y="76447"/>
                  </a:lnTo>
                  <a:cubicBezTo>
                    <a:pt x="26312" y="76679"/>
                    <a:pt x="26312" y="76679"/>
                    <a:pt x="26870" y="78029"/>
                  </a:cubicBezTo>
                  <a:lnTo>
                    <a:pt x="27335" y="77819"/>
                  </a:lnTo>
                  <a:cubicBezTo>
                    <a:pt x="27638" y="77610"/>
                    <a:pt x="27568" y="77424"/>
                    <a:pt x="27219" y="76493"/>
                  </a:cubicBezTo>
                  <a:lnTo>
                    <a:pt x="27126" y="76191"/>
                  </a:lnTo>
                  <a:lnTo>
                    <a:pt x="27196" y="76168"/>
                  </a:lnTo>
                  <a:cubicBezTo>
                    <a:pt x="27708" y="75935"/>
                    <a:pt x="28196" y="75679"/>
                    <a:pt x="28661" y="75353"/>
                  </a:cubicBezTo>
                  <a:cubicBezTo>
                    <a:pt x="28731" y="75586"/>
                    <a:pt x="28824" y="75865"/>
                    <a:pt x="28894" y="76098"/>
                  </a:cubicBezTo>
                  <a:lnTo>
                    <a:pt x="29243" y="75935"/>
                  </a:lnTo>
                  <a:cubicBezTo>
                    <a:pt x="29476" y="75795"/>
                    <a:pt x="29476" y="75749"/>
                    <a:pt x="29220" y="74911"/>
                  </a:cubicBezTo>
                  <a:cubicBezTo>
                    <a:pt x="30267" y="73911"/>
                    <a:pt x="30662" y="73143"/>
                    <a:pt x="30802" y="71794"/>
                  </a:cubicBezTo>
                  <a:cubicBezTo>
                    <a:pt x="29523" y="71149"/>
                    <a:pt x="28360" y="70942"/>
                    <a:pt x="27355" y="70942"/>
                  </a:cubicBezTo>
                  <a:cubicBezTo>
                    <a:pt x="26148" y="70942"/>
                    <a:pt x="25170" y="71242"/>
                    <a:pt x="24497" y="71445"/>
                  </a:cubicBezTo>
                  <a:cubicBezTo>
                    <a:pt x="24045" y="70993"/>
                    <a:pt x="23544" y="70508"/>
                    <a:pt x="22951" y="70508"/>
                  </a:cubicBezTo>
                  <a:close/>
                  <a:moveTo>
                    <a:pt x="10446" y="76982"/>
                  </a:moveTo>
                  <a:lnTo>
                    <a:pt x="10446" y="76982"/>
                  </a:lnTo>
                  <a:cubicBezTo>
                    <a:pt x="11027" y="77819"/>
                    <a:pt x="11679" y="78727"/>
                    <a:pt x="12284" y="79564"/>
                  </a:cubicBezTo>
                  <a:cubicBezTo>
                    <a:pt x="12260" y="79518"/>
                    <a:pt x="12237" y="79471"/>
                    <a:pt x="12191" y="79378"/>
                  </a:cubicBezTo>
                  <a:lnTo>
                    <a:pt x="12191" y="79378"/>
                  </a:lnTo>
                  <a:lnTo>
                    <a:pt x="12470" y="79773"/>
                  </a:lnTo>
                  <a:lnTo>
                    <a:pt x="12470" y="79727"/>
                  </a:lnTo>
                  <a:cubicBezTo>
                    <a:pt x="12353" y="79564"/>
                    <a:pt x="12237" y="79378"/>
                    <a:pt x="12097" y="79215"/>
                  </a:cubicBezTo>
                  <a:cubicBezTo>
                    <a:pt x="11795" y="78657"/>
                    <a:pt x="10981" y="77168"/>
                    <a:pt x="10446" y="76982"/>
                  </a:cubicBezTo>
                  <a:close/>
                  <a:moveTo>
                    <a:pt x="12284" y="79541"/>
                  </a:moveTo>
                  <a:lnTo>
                    <a:pt x="12307" y="79611"/>
                  </a:lnTo>
                  <a:cubicBezTo>
                    <a:pt x="12795" y="80239"/>
                    <a:pt x="12795" y="80239"/>
                    <a:pt x="12935" y="80402"/>
                  </a:cubicBezTo>
                  <a:cubicBezTo>
                    <a:pt x="12726" y="80146"/>
                    <a:pt x="12516" y="79843"/>
                    <a:pt x="12284" y="79541"/>
                  </a:cubicBezTo>
                  <a:close/>
                  <a:moveTo>
                    <a:pt x="36122" y="76744"/>
                  </a:moveTo>
                  <a:cubicBezTo>
                    <a:pt x="36050" y="76744"/>
                    <a:pt x="35975" y="76753"/>
                    <a:pt x="35896" y="76772"/>
                  </a:cubicBezTo>
                  <a:cubicBezTo>
                    <a:pt x="35780" y="76819"/>
                    <a:pt x="35780" y="76819"/>
                    <a:pt x="34291" y="78564"/>
                  </a:cubicBezTo>
                  <a:cubicBezTo>
                    <a:pt x="34431" y="78657"/>
                    <a:pt x="34594" y="78703"/>
                    <a:pt x="34756" y="78727"/>
                  </a:cubicBezTo>
                  <a:cubicBezTo>
                    <a:pt x="34547" y="78982"/>
                    <a:pt x="34361" y="79262"/>
                    <a:pt x="34175" y="79541"/>
                  </a:cubicBezTo>
                  <a:cubicBezTo>
                    <a:pt x="33648" y="79289"/>
                    <a:pt x="33301" y="79195"/>
                    <a:pt x="33010" y="79195"/>
                  </a:cubicBezTo>
                  <a:cubicBezTo>
                    <a:pt x="32711" y="79195"/>
                    <a:pt x="32470" y="79295"/>
                    <a:pt x="32151" y="79424"/>
                  </a:cubicBezTo>
                  <a:lnTo>
                    <a:pt x="32872" y="79890"/>
                  </a:lnTo>
                  <a:cubicBezTo>
                    <a:pt x="33031" y="80013"/>
                    <a:pt x="33216" y="80070"/>
                    <a:pt x="33408" y="80070"/>
                  </a:cubicBezTo>
                  <a:cubicBezTo>
                    <a:pt x="33469" y="80070"/>
                    <a:pt x="33531" y="80064"/>
                    <a:pt x="33593" y="80053"/>
                  </a:cubicBezTo>
                  <a:lnTo>
                    <a:pt x="33593" y="80053"/>
                  </a:lnTo>
                  <a:cubicBezTo>
                    <a:pt x="33337" y="80192"/>
                    <a:pt x="33361" y="80262"/>
                    <a:pt x="33779" y="81169"/>
                  </a:cubicBezTo>
                  <a:lnTo>
                    <a:pt x="34128" y="81030"/>
                  </a:lnTo>
                  <a:cubicBezTo>
                    <a:pt x="34547" y="80797"/>
                    <a:pt x="34640" y="80518"/>
                    <a:pt x="34524" y="79936"/>
                  </a:cubicBezTo>
                  <a:cubicBezTo>
                    <a:pt x="34733" y="79936"/>
                    <a:pt x="35129" y="79983"/>
                    <a:pt x="35687" y="79983"/>
                  </a:cubicBezTo>
                  <a:cubicBezTo>
                    <a:pt x="35687" y="80076"/>
                    <a:pt x="35687" y="80076"/>
                    <a:pt x="35827" y="80378"/>
                  </a:cubicBezTo>
                  <a:lnTo>
                    <a:pt x="35966" y="80727"/>
                  </a:lnTo>
                  <a:lnTo>
                    <a:pt x="35989" y="80727"/>
                  </a:lnTo>
                  <a:lnTo>
                    <a:pt x="36269" y="80611"/>
                  </a:lnTo>
                  <a:cubicBezTo>
                    <a:pt x="36455" y="80518"/>
                    <a:pt x="36408" y="80378"/>
                    <a:pt x="36269" y="79983"/>
                  </a:cubicBezTo>
                  <a:cubicBezTo>
                    <a:pt x="36873" y="79960"/>
                    <a:pt x="37502" y="79890"/>
                    <a:pt x="38106" y="79750"/>
                  </a:cubicBezTo>
                  <a:lnTo>
                    <a:pt x="38106" y="79750"/>
                  </a:lnTo>
                  <a:cubicBezTo>
                    <a:pt x="38083" y="79866"/>
                    <a:pt x="38083" y="79866"/>
                    <a:pt x="38339" y="80564"/>
                  </a:cubicBezTo>
                  <a:lnTo>
                    <a:pt x="38642" y="80448"/>
                  </a:lnTo>
                  <a:cubicBezTo>
                    <a:pt x="38851" y="80332"/>
                    <a:pt x="38828" y="80308"/>
                    <a:pt x="38572" y="79611"/>
                  </a:cubicBezTo>
                  <a:lnTo>
                    <a:pt x="38618" y="79587"/>
                  </a:lnTo>
                  <a:cubicBezTo>
                    <a:pt x="38944" y="79471"/>
                    <a:pt x="39246" y="79331"/>
                    <a:pt x="39526" y="79169"/>
                  </a:cubicBezTo>
                  <a:lnTo>
                    <a:pt x="39642" y="79541"/>
                  </a:lnTo>
                  <a:lnTo>
                    <a:pt x="39851" y="79471"/>
                  </a:lnTo>
                  <a:cubicBezTo>
                    <a:pt x="40014" y="79378"/>
                    <a:pt x="40014" y="79378"/>
                    <a:pt x="39851" y="78936"/>
                  </a:cubicBezTo>
                  <a:cubicBezTo>
                    <a:pt x="40386" y="78587"/>
                    <a:pt x="40735" y="78005"/>
                    <a:pt x="40782" y="77354"/>
                  </a:cubicBezTo>
                  <a:cubicBezTo>
                    <a:pt x="40042" y="77069"/>
                    <a:pt x="39440" y="76928"/>
                    <a:pt x="38790" y="76928"/>
                  </a:cubicBezTo>
                  <a:cubicBezTo>
                    <a:pt x="38274" y="76928"/>
                    <a:pt x="37728" y="77016"/>
                    <a:pt x="37060" y="77191"/>
                  </a:cubicBezTo>
                  <a:cubicBezTo>
                    <a:pt x="36751" y="76959"/>
                    <a:pt x="36474" y="76744"/>
                    <a:pt x="36122" y="76744"/>
                  </a:cubicBezTo>
                  <a:close/>
                  <a:moveTo>
                    <a:pt x="96074" y="77649"/>
                  </a:moveTo>
                  <a:cubicBezTo>
                    <a:pt x="96007" y="77649"/>
                    <a:pt x="95778" y="77721"/>
                    <a:pt x="94498" y="78122"/>
                  </a:cubicBezTo>
                  <a:cubicBezTo>
                    <a:pt x="94452" y="78238"/>
                    <a:pt x="94428" y="78354"/>
                    <a:pt x="94428" y="78471"/>
                  </a:cubicBezTo>
                  <a:cubicBezTo>
                    <a:pt x="94196" y="78564"/>
                    <a:pt x="93940" y="78657"/>
                    <a:pt x="93707" y="78773"/>
                  </a:cubicBezTo>
                  <a:cubicBezTo>
                    <a:pt x="93916" y="77889"/>
                    <a:pt x="93707" y="77796"/>
                    <a:pt x="93381" y="77680"/>
                  </a:cubicBezTo>
                  <a:lnTo>
                    <a:pt x="93172" y="78354"/>
                  </a:lnTo>
                  <a:cubicBezTo>
                    <a:pt x="93102" y="78634"/>
                    <a:pt x="93102" y="78750"/>
                    <a:pt x="93195" y="78820"/>
                  </a:cubicBezTo>
                  <a:cubicBezTo>
                    <a:pt x="93178" y="78817"/>
                    <a:pt x="93162" y="78815"/>
                    <a:pt x="93146" y="78815"/>
                  </a:cubicBezTo>
                  <a:cubicBezTo>
                    <a:pt x="93016" y="78815"/>
                    <a:pt x="92917" y="78934"/>
                    <a:pt x="92335" y="79704"/>
                  </a:cubicBezTo>
                  <a:lnTo>
                    <a:pt x="92521" y="79773"/>
                  </a:lnTo>
                  <a:cubicBezTo>
                    <a:pt x="92551" y="79779"/>
                    <a:pt x="92581" y="79782"/>
                    <a:pt x="92611" y="79782"/>
                  </a:cubicBezTo>
                  <a:cubicBezTo>
                    <a:pt x="92835" y="79782"/>
                    <a:pt x="93062" y="79622"/>
                    <a:pt x="93451" y="79192"/>
                  </a:cubicBezTo>
                  <a:cubicBezTo>
                    <a:pt x="93498" y="79401"/>
                    <a:pt x="93544" y="79564"/>
                    <a:pt x="93591" y="79773"/>
                  </a:cubicBezTo>
                  <a:cubicBezTo>
                    <a:pt x="93381" y="79983"/>
                    <a:pt x="93195" y="80192"/>
                    <a:pt x="93032" y="80425"/>
                  </a:cubicBezTo>
                  <a:lnTo>
                    <a:pt x="93149" y="80495"/>
                  </a:lnTo>
                  <a:cubicBezTo>
                    <a:pt x="93158" y="80496"/>
                    <a:pt x="93167" y="80497"/>
                    <a:pt x="93177" y="80497"/>
                  </a:cubicBezTo>
                  <a:cubicBezTo>
                    <a:pt x="93282" y="80497"/>
                    <a:pt x="93383" y="80373"/>
                    <a:pt x="93661" y="80053"/>
                  </a:cubicBezTo>
                  <a:cubicBezTo>
                    <a:pt x="93730" y="80308"/>
                    <a:pt x="93847" y="80564"/>
                    <a:pt x="94010" y="80774"/>
                  </a:cubicBezTo>
                  <a:cubicBezTo>
                    <a:pt x="93777" y="80983"/>
                    <a:pt x="93568" y="81216"/>
                    <a:pt x="93381" y="81448"/>
                  </a:cubicBezTo>
                  <a:lnTo>
                    <a:pt x="93474" y="81518"/>
                  </a:lnTo>
                  <a:cubicBezTo>
                    <a:pt x="93487" y="81521"/>
                    <a:pt x="93499" y="81524"/>
                    <a:pt x="93512" y="81524"/>
                  </a:cubicBezTo>
                  <a:cubicBezTo>
                    <a:pt x="93590" y="81524"/>
                    <a:pt x="93688" y="81434"/>
                    <a:pt x="94149" y="80913"/>
                  </a:cubicBezTo>
                  <a:cubicBezTo>
                    <a:pt x="94265" y="80983"/>
                    <a:pt x="94382" y="81030"/>
                    <a:pt x="94521" y="81053"/>
                  </a:cubicBezTo>
                  <a:lnTo>
                    <a:pt x="94219" y="81379"/>
                  </a:lnTo>
                  <a:lnTo>
                    <a:pt x="94289" y="81425"/>
                  </a:lnTo>
                  <a:cubicBezTo>
                    <a:pt x="94358" y="81425"/>
                    <a:pt x="94382" y="81425"/>
                    <a:pt x="94707" y="81053"/>
                  </a:cubicBezTo>
                  <a:cubicBezTo>
                    <a:pt x="95173" y="80960"/>
                    <a:pt x="95615" y="80727"/>
                    <a:pt x="95964" y="80402"/>
                  </a:cubicBezTo>
                  <a:cubicBezTo>
                    <a:pt x="96522" y="79192"/>
                    <a:pt x="96057" y="78703"/>
                    <a:pt x="95894" y="78517"/>
                  </a:cubicBezTo>
                  <a:cubicBezTo>
                    <a:pt x="96103" y="78168"/>
                    <a:pt x="96266" y="77796"/>
                    <a:pt x="96103" y="77656"/>
                  </a:cubicBezTo>
                  <a:cubicBezTo>
                    <a:pt x="96095" y="77652"/>
                    <a:pt x="96088" y="77649"/>
                    <a:pt x="96074" y="77649"/>
                  </a:cubicBezTo>
                  <a:close/>
                  <a:moveTo>
                    <a:pt x="72258" y="75307"/>
                  </a:moveTo>
                  <a:cubicBezTo>
                    <a:pt x="72095" y="75330"/>
                    <a:pt x="71909" y="75377"/>
                    <a:pt x="68303" y="77587"/>
                  </a:cubicBezTo>
                  <a:cubicBezTo>
                    <a:pt x="68466" y="77773"/>
                    <a:pt x="68698" y="77912"/>
                    <a:pt x="68931" y="78005"/>
                  </a:cubicBezTo>
                  <a:cubicBezTo>
                    <a:pt x="68373" y="78331"/>
                    <a:pt x="67838" y="78703"/>
                    <a:pt x="67326" y="79122"/>
                  </a:cubicBezTo>
                  <a:cubicBezTo>
                    <a:pt x="66474" y="78415"/>
                    <a:pt x="65873" y="78200"/>
                    <a:pt x="65229" y="78200"/>
                  </a:cubicBezTo>
                  <a:cubicBezTo>
                    <a:pt x="64835" y="78200"/>
                    <a:pt x="64424" y="78280"/>
                    <a:pt x="63929" y="78378"/>
                  </a:cubicBezTo>
                  <a:lnTo>
                    <a:pt x="64837" y="79285"/>
                  </a:lnTo>
                  <a:cubicBezTo>
                    <a:pt x="65087" y="79556"/>
                    <a:pt x="65450" y="79734"/>
                    <a:pt x="65841" y="79734"/>
                  </a:cubicBezTo>
                  <a:cubicBezTo>
                    <a:pt x="65886" y="79734"/>
                    <a:pt x="65931" y="79732"/>
                    <a:pt x="65977" y="79727"/>
                  </a:cubicBezTo>
                  <a:lnTo>
                    <a:pt x="65977" y="79727"/>
                  </a:lnTo>
                  <a:cubicBezTo>
                    <a:pt x="65395" y="79890"/>
                    <a:pt x="65395" y="80029"/>
                    <a:pt x="65395" y="81541"/>
                  </a:cubicBezTo>
                  <a:lnTo>
                    <a:pt x="66116" y="81402"/>
                  </a:lnTo>
                  <a:cubicBezTo>
                    <a:pt x="66954" y="81169"/>
                    <a:pt x="67326" y="80751"/>
                    <a:pt x="67582" y="79820"/>
                  </a:cubicBezTo>
                  <a:cubicBezTo>
                    <a:pt x="68280" y="80006"/>
                    <a:pt x="68698" y="80099"/>
                    <a:pt x="69350" y="80239"/>
                  </a:cubicBezTo>
                  <a:cubicBezTo>
                    <a:pt x="69280" y="80378"/>
                    <a:pt x="69280" y="80378"/>
                    <a:pt x="69210" y="81448"/>
                  </a:cubicBezTo>
                  <a:lnTo>
                    <a:pt x="69722" y="81379"/>
                  </a:lnTo>
                  <a:cubicBezTo>
                    <a:pt x="70118" y="81286"/>
                    <a:pt x="70118" y="81099"/>
                    <a:pt x="70187" y="80402"/>
                  </a:cubicBezTo>
                  <a:cubicBezTo>
                    <a:pt x="71118" y="80588"/>
                    <a:pt x="72025" y="80704"/>
                    <a:pt x="72956" y="80727"/>
                  </a:cubicBezTo>
                  <a:cubicBezTo>
                    <a:pt x="72863" y="80890"/>
                    <a:pt x="72863" y="80890"/>
                    <a:pt x="72700" y="82007"/>
                  </a:cubicBezTo>
                  <a:lnTo>
                    <a:pt x="73165" y="81960"/>
                  </a:lnTo>
                  <a:cubicBezTo>
                    <a:pt x="73514" y="81890"/>
                    <a:pt x="73514" y="81867"/>
                    <a:pt x="73723" y="80704"/>
                  </a:cubicBezTo>
                  <a:lnTo>
                    <a:pt x="73793" y="80704"/>
                  </a:lnTo>
                  <a:cubicBezTo>
                    <a:pt x="74282" y="80634"/>
                    <a:pt x="74794" y="80564"/>
                    <a:pt x="75259" y="80425"/>
                  </a:cubicBezTo>
                  <a:lnTo>
                    <a:pt x="75259" y="80425"/>
                  </a:lnTo>
                  <a:lnTo>
                    <a:pt x="75119" y="81030"/>
                  </a:lnTo>
                  <a:lnTo>
                    <a:pt x="75445" y="81006"/>
                  </a:lnTo>
                  <a:cubicBezTo>
                    <a:pt x="75678" y="80937"/>
                    <a:pt x="75678" y="80937"/>
                    <a:pt x="75840" y="80239"/>
                  </a:cubicBezTo>
                  <a:cubicBezTo>
                    <a:pt x="76841" y="79866"/>
                    <a:pt x="77678" y="79169"/>
                    <a:pt x="78190" y="78261"/>
                  </a:cubicBezTo>
                  <a:cubicBezTo>
                    <a:pt x="77146" y="76900"/>
                    <a:pt x="76058" y="76446"/>
                    <a:pt x="73782" y="76446"/>
                  </a:cubicBezTo>
                  <a:cubicBezTo>
                    <a:pt x="73725" y="76446"/>
                    <a:pt x="73666" y="76446"/>
                    <a:pt x="73607" y="76447"/>
                  </a:cubicBezTo>
                  <a:cubicBezTo>
                    <a:pt x="73351" y="75912"/>
                    <a:pt x="73049" y="75307"/>
                    <a:pt x="72258" y="75307"/>
                  </a:cubicBezTo>
                  <a:close/>
                  <a:moveTo>
                    <a:pt x="45964" y="77930"/>
                  </a:moveTo>
                  <a:cubicBezTo>
                    <a:pt x="45892" y="77930"/>
                    <a:pt x="45816" y="77939"/>
                    <a:pt x="45737" y="77959"/>
                  </a:cubicBezTo>
                  <a:cubicBezTo>
                    <a:pt x="45621" y="78005"/>
                    <a:pt x="45621" y="78005"/>
                    <a:pt x="45272" y="78308"/>
                  </a:cubicBezTo>
                  <a:lnTo>
                    <a:pt x="43853" y="79657"/>
                  </a:lnTo>
                  <a:cubicBezTo>
                    <a:pt x="44015" y="79750"/>
                    <a:pt x="44178" y="79797"/>
                    <a:pt x="44341" y="79820"/>
                  </a:cubicBezTo>
                  <a:cubicBezTo>
                    <a:pt x="44085" y="80053"/>
                    <a:pt x="43853" y="80308"/>
                    <a:pt x="43643" y="80611"/>
                  </a:cubicBezTo>
                  <a:cubicBezTo>
                    <a:pt x="43097" y="80355"/>
                    <a:pt x="42730" y="80262"/>
                    <a:pt x="42413" y="80262"/>
                  </a:cubicBezTo>
                  <a:cubicBezTo>
                    <a:pt x="42096" y="80262"/>
                    <a:pt x="41829" y="80355"/>
                    <a:pt x="41480" y="80471"/>
                  </a:cubicBezTo>
                  <a:lnTo>
                    <a:pt x="42201" y="80913"/>
                  </a:lnTo>
                  <a:cubicBezTo>
                    <a:pt x="42377" y="81037"/>
                    <a:pt x="42580" y="81093"/>
                    <a:pt x="42779" y="81093"/>
                  </a:cubicBezTo>
                  <a:cubicBezTo>
                    <a:pt x="42843" y="81093"/>
                    <a:pt x="42907" y="81087"/>
                    <a:pt x="42969" y="81076"/>
                  </a:cubicBezTo>
                  <a:lnTo>
                    <a:pt x="42969" y="81076"/>
                  </a:lnTo>
                  <a:cubicBezTo>
                    <a:pt x="42666" y="81216"/>
                    <a:pt x="42689" y="81262"/>
                    <a:pt x="43038" y="82146"/>
                  </a:cubicBezTo>
                  <a:lnTo>
                    <a:pt x="43434" y="82007"/>
                  </a:lnTo>
                  <a:cubicBezTo>
                    <a:pt x="43713" y="81890"/>
                    <a:pt x="44062" y="81658"/>
                    <a:pt x="43969" y="80960"/>
                  </a:cubicBezTo>
                  <a:lnTo>
                    <a:pt x="43969" y="80960"/>
                  </a:lnTo>
                  <a:cubicBezTo>
                    <a:pt x="44551" y="81006"/>
                    <a:pt x="44923" y="81006"/>
                    <a:pt x="45155" y="81030"/>
                  </a:cubicBezTo>
                  <a:cubicBezTo>
                    <a:pt x="45155" y="81099"/>
                    <a:pt x="45155" y="81099"/>
                    <a:pt x="45388" y="81728"/>
                  </a:cubicBezTo>
                  <a:lnTo>
                    <a:pt x="45690" y="81635"/>
                  </a:lnTo>
                  <a:cubicBezTo>
                    <a:pt x="45923" y="81541"/>
                    <a:pt x="45877" y="81402"/>
                    <a:pt x="45737" y="81030"/>
                  </a:cubicBezTo>
                  <a:cubicBezTo>
                    <a:pt x="46388" y="81006"/>
                    <a:pt x="47040" y="80960"/>
                    <a:pt x="47668" y="80820"/>
                  </a:cubicBezTo>
                  <a:lnTo>
                    <a:pt x="47668" y="80820"/>
                  </a:lnTo>
                  <a:cubicBezTo>
                    <a:pt x="47645" y="80937"/>
                    <a:pt x="47645" y="80937"/>
                    <a:pt x="47854" y="81611"/>
                  </a:cubicBezTo>
                  <a:lnTo>
                    <a:pt x="48156" y="81495"/>
                  </a:lnTo>
                  <a:cubicBezTo>
                    <a:pt x="48389" y="81402"/>
                    <a:pt x="48389" y="81379"/>
                    <a:pt x="48203" y="80704"/>
                  </a:cubicBezTo>
                  <a:lnTo>
                    <a:pt x="48250" y="80681"/>
                  </a:lnTo>
                  <a:cubicBezTo>
                    <a:pt x="48575" y="80588"/>
                    <a:pt x="48901" y="80448"/>
                    <a:pt x="49203" y="80285"/>
                  </a:cubicBezTo>
                  <a:cubicBezTo>
                    <a:pt x="49250" y="80402"/>
                    <a:pt x="49273" y="80541"/>
                    <a:pt x="49296" y="80657"/>
                  </a:cubicBezTo>
                  <a:lnTo>
                    <a:pt x="49529" y="80588"/>
                  </a:lnTo>
                  <a:cubicBezTo>
                    <a:pt x="49669" y="80518"/>
                    <a:pt x="49669" y="80518"/>
                    <a:pt x="49576" y="80099"/>
                  </a:cubicBezTo>
                  <a:cubicBezTo>
                    <a:pt x="50273" y="79611"/>
                    <a:pt x="50529" y="79262"/>
                    <a:pt x="50669" y="78587"/>
                  </a:cubicBezTo>
                  <a:cubicBezTo>
                    <a:pt x="49942" y="78291"/>
                    <a:pt x="49324" y="78143"/>
                    <a:pt x="48625" y="78143"/>
                  </a:cubicBezTo>
                  <a:cubicBezTo>
                    <a:pt x="48117" y="78143"/>
                    <a:pt x="47566" y="78221"/>
                    <a:pt x="46900" y="78378"/>
                  </a:cubicBezTo>
                  <a:cubicBezTo>
                    <a:pt x="46610" y="78146"/>
                    <a:pt x="46321" y="77930"/>
                    <a:pt x="45964" y="77930"/>
                  </a:cubicBezTo>
                  <a:close/>
                  <a:moveTo>
                    <a:pt x="58730" y="79390"/>
                  </a:moveTo>
                  <a:cubicBezTo>
                    <a:pt x="58682" y="79390"/>
                    <a:pt x="58631" y="79393"/>
                    <a:pt x="58579" y="79401"/>
                  </a:cubicBezTo>
                  <a:cubicBezTo>
                    <a:pt x="58462" y="79424"/>
                    <a:pt x="58462" y="79424"/>
                    <a:pt x="56531" y="80890"/>
                  </a:cubicBezTo>
                  <a:cubicBezTo>
                    <a:pt x="56671" y="80983"/>
                    <a:pt x="56834" y="81030"/>
                    <a:pt x="56997" y="81053"/>
                  </a:cubicBezTo>
                  <a:cubicBezTo>
                    <a:pt x="56718" y="81286"/>
                    <a:pt x="56438" y="81518"/>
                    <a:pt x="56182" y="81774"/>
                  </a:cubicBezTo>
                  <a:cubicBezTo>
                    <a:pt x="55660" y="81501"/>
                    <a:pt x="55298" y="81407"/>
                    <a:pt x="54963" y="81407"/>
                  </a:cubicBezTo>
                  <a:cubicBezTo>
                    <a:pt x="54672" y="81407"/>
                    <a:pt x="54401" y="81478"/>
                    <a:pt x="54065" y="81565"/>
                  </a:cubicBezTo>
                  <a:lnTo>
                    <a:pt x="54717" y="82007"/>
                  </a:lnTo>
                  <a:cubicBezTo>
                    <a:pt x="54883" y="82136"/>
                    <a:pt x="55094" y="82207"/>
                    <a:pt x="55302" y="82207"/>
                  </a:cubicBezTo>
                  <a:cubicBezTo>
                    <a:pt x="55356" y="82207"/>
                    <a:pt x="55409" y="82202"/>
                    <a:pt x="55461" y="82193"/>
                  </a:cubicBezTo>
                  <a:lnTo>
                    <a:pt x="55461" y="82193"/>
                  </a:lnTo>
                  <a:cubicBezTo>
                    <a:pt x="55112" y="82309"/>
                    <a:pt x="55136" y="82379"/>
                    <a:pt x="55345" y="83193"/>
                  </a:cubicBezTo>
                  <a:lnTo>
                    <a:pt x="55764" y="83077"/>
                  </a:lnTo>
                  <a:cubicBezTo>
                    <a:pt x="56206" y="82984"/>
                    <a:pt x="56485" y="82565"/>
                    <a:pt x="56438" y="82123"/>
                  </a:cubicBezTo>
                  <a:lnTo>
                    <a:pt x="56438" y="82123"/>
                  </a:lnTo>
                  <a:cubicBezTo>
                    <a:pt x="56880" y="82170"/>
                    <a:pt x="57183" y="82193"/>
                    <a:pt x="57602" y="82216"/>
                  </a:cubicBezTo>
                  <a:cubicBezTo>
                    <a:pt x="57602" y="82309"/>
                    <a:pt x="57602" y="82309"/>
                    <a:pt x="57718" y="82891"/>
                  </a:cubicBezTo>
                  <a:lnTo>
                    <a:pt x="58044" y="82821"/>
                  </a:lnTo>
                  <a:cubicBezTo>
                    <a:pt x="58253" y="82728"/>
                    <a:pt x="58230" y="82635"/>
                    <a:pt x="58183" y="82263"/>
                  </a:cubicBezTo>
                  <a:lnTo>
                    <a:pt x="58183" y="82263"/>
                  </a:lnTo>
                  <a:cubicBezTo>
                    <a:pt x="58326" y="82268"/>
                    <a:pt x="58469" y="82271"/>
                    <a:pt x="58612" y="82271"/>
                  </a:cubicBezTo>
                  <a:cubicBezTo>
                    <a:pt x="59075" y="82271"/>
                    <a:pt x="59541" y="82241"/>
                    <a:pt x="60021" y="82170"/>
                  </a:cubicBezTo>
                  <a:lnTo>
                    <a:pt x="60021" y="82170"/>
                  </a:lnTo>
                  <a:cubicBezTo>
                    <a:pt x="59974" y="82286"/>
                    <a:pt x="59974" y="82286"/>
                    <a:pt x="60068" y="82914"/>
                  </a:cubicBezTo>
                  <a:lnTo>
                    <a:pt x="60393" y="82821"/>
                  </a:lnTo>
                  <a:cubicBezTo>
                    <a:pt x="60603" y="82751"/>
                    <a:pt x="60603" y="82751"/>
                    <a:pt x="60510" y="82100"/>
                  </a:cubicBezTo>
                  <a:lnTo>
                    <a:pt x="60556" y="82100"/>
                  </a:lnTo>
                  <a:cubicBezTo>
                    <a:pt x="60882" y="82030"/>
                    <a:pt x="61184" y="81914"/>
                    <a:pt x="61487" y="81797"/>
                  </a:cubicBezTo>
                  <a:cubicBezTo>
                    <a:pt x="61487" y="81914"/>
                    <a:pt x="61533" y="82030"/>
                    <a:pt x="61533" y="82146"/>
                  </a:cubicBezTo>
                  <a:lnTo>
                    <a:pt x="61743" y="82100"/>
                  </a:lnTo>
                  <a:cubicBezTo>
                    <a:pt x="61882" y="82030"/>
                    <a:pt x="61882" y="82007"/>
                    <a:pt x="61859" y="81635"/>
                  </a:cubicBezTo>
                  <a:cubicBezTo>
                    <a:pt x="62534" y="81239"/>
                    <a:pt x="62789" y="80937"/>
                    <a:pt x="62999" y="80332"/>
                  </a:cubicBezTo>
                  <a:cubicBezTo>
                    <a:pt x="62283" y="79934"/>
                    <a:pt x="61666" y="79754"/>
                    <a:pt x="60871" y="79754"/>
                  </a:cubicBezTo>
                  <a:cubicBezTo>
                    <a:pt x="60503" y="79754"/>
                    <a:pt x="60097" y="79793"/>
                    <a:pt x="59626" y="79866"/>
                  </a:cubicBezTo>
                  <a:cubicBezTo>
                    <a:pt x="59357" y="79619"/>
                    <a:pt x="59107" y="79390"/>
                    <a:pt x="58730" y="79390"/>
                  </a:cubicBezTo>
                  <a:close/>
                  <a:moveTo>
                    <a:pt x="15238" y="80833"/>
                  </a:moveTo>
                  <a:cubicBezTo>
                    <a:pt x="15221" y="80833"/>
                    <a:pt x="15205" y="80837"/>
                    <a:pt x="15192" y="80844"/>
                  </a:cubicBezTo>
                  <a:cubicBezTo>
                    <a:pt x="15168" y="80867"/>
                    <a:pt x="15168" y="80867"/>
                    <a:pt x="15564" y="82286"/>
                  </a:cubicBezTo>
                  <a:cubicBezTo>
                    <a:pt x="15657" y="82379"/>
                    <a:pt x="15773" y="82402"/>
                    <a:pt x="15866" y="82495"/>
                  </a:cubicBezTo>
                  <a:cubicBezTo>
                    <a:pt x="15959" y="82705"/>
                    <a:pt x="16076" y="82937"/>
                    <a:pt x="16145" y="83170"/>
                  </a:cubicBezTo>
                  <a:cubicBezTo>
                    <a:pt x="15727" y="82798"/>
                    <a:pt x="15541" y="82681"/>
                    <a:pt x="15424" y="82658"/>
                  </a:cubicBezTo>
                  <a:cubicBezTo>
                    <a:pt x="15401" y="82705"/>
                    <a:pt x="15378" y="82728"/>
                    <a:pt x="15378" y="82774"/>
                  </a:cubicBezTo>
                  <a:lnTo>
                    <a:pt x="15913" y="83286"/>
                  </a:lnTo>
                  <a:cubicBezTo>
                    <a:pt x="16192" y="83542"/>
                    <a:pt x="16215" y="83542"/>
                    <a:pt x="16262" y="83542"/>
                  </a:cubicBezTo>
                  <a:cubicBezTo>
                    <a:pt x="16308" y="83658"/>
                    <a:pt x="16331" y="83705"/>
                    <a:pt x="17099" y="84566"/>
                  </a:cubicBezTo>
                  <a:lnTo>
                    <a:pt x="17099" y="84473"/>
                  </a:lnTo>
                  <a:cubicBezTo>
                    <a:pt x="17099" y="84333"/>
                    <a:pt x="16960" y="84100"/>
                    <a:pt x="16518" y="83542"/>
                  </a:cubicBezTo>
                  <a:lnTo>
                    <a:pt x="16518" y="83542"/>
                  </a:lnTo>
                  <a:cubicBezTo>
                    <a:pt x="16680" y="83635"/>
                    <a:pt x="16867" y="83612"/>
                    <a:pt x="17006" y="83728"/>
                  </a:cubicBezTo>
                  <a:cubicBezTo>
                    <a:pt x="17216" y="83961"/>
                    <a:pt x="17402" y="84194"/>
                    <a:pt x="17588" y="84449"/>
                  </a:cubicBezTo>
                  <a:lnTo>
                    <a:pt x="17611" y="84380"/>
                  </a:lnTo>
                  <a:cubicBezTo>
                    <a:pt x="17611" y="84287"/>
                    <a:pt x="17564" y="84240"/>
                    <a:pt x="17216" y="83798"/>
                  </a:cubicBezTo>
                  <a:lnTo>
                    <a:pt x="17216" y="83798"/>
                  </a:lnTo>
                  <a:cubicBezTo>
                    <a:pt x="17310" y="83819"/>
                    <a:pt x="17404" y="83830"/>
                    <a:pt x="17498" y="83830"/>
                  </a:cubicBezTo>
                  <a:cubicBezTo>
                    <a:pt x="17613" y="83830"/>
                    <a:pt x="17728" y="83813"/>
                    <a:pt x="17844" y="83775"/>
                  </a:cubicBezTo>
                  <a:cubicBezTo>
                    <a:pt x="18030" y="84031"/>
                    <a:pt x="18239" y="84287"/>
                    <a:pt x="18472" y="84542"/>
                  </a:cubicBezTo>
                  <a:lnTo>
                    <a:pt x="18518" y="84473"/>
                  </a:lnTo>
                  <a:cubicBezTo>
                    <a:pt x="18518" y="84356"/>
                    <a:pt x="18518" y="84356"/>
                    <a:pt x="17983" y="83682"/>
                  </a:cubicBezTo>
                  <a:cubicBezTo>
                    <a:pt x="18076" y="83589"/>
                    <a:pt x="18123" y="83496"/>
                    <a:pt x="18169" y="83379"/>
                  </a:cubicBezTo>
                  <a:lnTo>
                    <a:pt x="18449" y="83728"/>
                  </a:lnTo>
                  <a:lnTo>
                    <a:pt x="18518" y="83682"/>
                  </a:lnTo>
                  <a:cubicBezTo>
                    <a:pt x="18518" y="83612"/>
                    <a:pt x="18495" y="83565"/>
                    <a:pt x="18286" y="83286"/>
                  </a:cubicBezTo>
                  <a:lnTo>
                    <a:pt x="18216" y="83193"/>
                  </a:lnTo>
                  <a:cubicBezTo>
                    <a:pt x="18193" y="82681"/>
                    <a:pt x="18053" y="82193"/>
                    <a:pt x="17797" y="81774"/>
                  </a:cubicBezTo>
                  <a:cubicBezTo>
                    <a:pt x="17797" y="81774"/>
                    <a:pt x="17112" y="81238"/>
                    <a:pt x="16433" y="81238"/>
                  </a:cubicBezTo>
                  <a:cubicBezTo>
                    <a:pt x="16264" y="81238"/>
                    <a:pt x="16094" y="81272"/>
                    <a:pt x="15936" y="81355"/>
                  </a:cubicBezTo>
                  <a:cubicBezTo>
                    <a:pt x="15664" y="81104"/>
                    <a:pt x="15391" y="80833"/>
                    <a:pt x="15238" y="80833"/>
                  </a:cubicBezTo>
                  <a:close/>
                  <a:moveTo>
                    <a:pt x="21152" y="81358"/>
                  </a:moveTo>
                  <a:cubicBezTo>
                    <a:pt x="21110" y="81358"/>
                    <a:pt x="21070" y="81364"/>
                    <a:pt x="21031" y="81379"/>
                  </a:cubicBezTo>
                  <a:cubicBezTo>
                    <a:pt x="20984" y="81425"/>
                    <a:pt x="20984" y="81425"/>
                    <a:pt x="20752" y="82984"/>
                  </a:cubicBezTo>
                  <a:cubicBezTo>
                    <a:pt x="20868" y="83054"/>
                    <a:pt x="20984" y="83123"/>
                    <a:pt x="21124" y="83147"/>
                  </a:cubicBezTo>
                  <a:cubicBezTo>
                    <a:pt x="21101" y="83379"/>
                    <a:pt x="21077" y="83635"/>
                    <a:pt x="21101" y="83868"/>
                  </a:cubicBezTo>
                  <a:cubicBezTo>
                    <a:pt x="20630" y="83583"/>
                    <a:pt x="20364" y="83483"/>
                    <a:pt x="20183" y="83483"/>
                  </a:cubicBezTo>
                  <a:cubicBezTo>
                    <a:pt x="20024" y="83483"/>
                    <a:pt x="19930" y="83560"/>
                    <a:pt x="19821" y="83658"/>
                  </a:cubicBezTo>
                  <a:lnTo>
                    <a:pt x="20449" y="84100"/>
                  </a:lnTo>
                  <a:cubicBezTo>
                    <a:pt x="20662" y="84243"/>
                    <a:pt x="20794" y="84303"/>
                    <a:pt x="20896" y="84303"/>
                  </a:cubicBezTo>
                  <a:cubicBezTo>
                    <a:pt x="20928" y="84303"/>
                    <a:pt x="20957" y="84298"/>
                    <a:pt x="20984" y="84287"/>
                  </a:cubicBezTo>
                  <a:lnTo>
                    <a:pt x="20984" y="84287"/>
                  </a:lnTo>
                  <a:cubicBezTo>
                    <a:pt x="20868" y="84426"/>
                    <a:pt x="20938" y="84496"/>
                    <a:pt x="21612" y="85333"/>
                  </a:cubicBezTo>
                  <a:lnTo>
                    <a:pt x="21729" y="85264"/>
                  </a:lnTo>
                  <a:lnTo>
                    <a:pt x="21775" y="85217"/>
                  </a:lnTo>
                  <a:cubicBezTo>
                    <a:pt x="21915" y="85031"/>
                    <a:pt x="21845" y="84775"/>
                    <a:pt x="21496" y="84240"/>
                  </a:cubicBezTo>
                  <a:lnTo>
                    <a:pt x="21496" y="84240"/>
                  </a:lnTo>
                  <a:cubicBezTo>
                    <a:pt x="21752" y="84287"/>
                    <a:pt x="22008" y="84310"/>
                    <a:pt x="22264" y="84333"/>
                  </a:cubicBezTo>
                  <a:cubicBezTo>
                    <a:pt x="22334" y="84449"/>
                    <a:pt x="22403" y="84589"/>
                    <a:pt x="22520" y="84682"/>
                  </a:cubicBezTo>
                  <a:lnTo>
                    <a:pt x="22776" y="85031"/>
                  </a:lnTo>
                  <a:lnTo>
                    <a:pt x="22915" y="84938"/>
                  </a:lnTo>
                  <a:cubicBezTo>
                    <a:pt x="22985" y="84822"/>
                    <a:pt x="22915" y="84752"/>
                    <a:pt x="22613" y="84356"/>
                  </a:cubicBezTo>
                  <a:lnTo>
                    <a:pt x="22613" y="84356"/>
                  </a:lnTo>
                  <a:cubicBezTo>
                    <a:pt x="22679" y="84360"/>
                    <a:pt x="22744" y="84362"/>
                    <a:pt x="22809" y="84362"/>
                  </a:cubicBezTo>
                  <a:cubicBezTo>
                    <a:pt x="23132" y="84362"/>
                    <a:pt x="23442" y="84314"/>
                    <a:pt x="23753" y="84217"/>
                  </a:cubicBezTo>
                  <a:cubicBezTo>
                    <a:pt x="23776" y="84310"/>
                    <a:pt x="23776" y="84310"/>
                    <a:pt x="24264" y="84961"/>
                  </a:cubicBezTo>
                  <a:lnTo>
                    <a:pt x="24334" y="84915"/>
                  </a:lnTo>
                  <a:lnTo>
                    <a:pt x="24427" y="84868"/>
                  </a:lnTo>
                  <a:cubicBezTo>
                    <a:pt x="24520" y="84775"/>
                    <a:pt x="24474" y="84705"/>
                    <a:pt x="24078" y="84170"/>
                  </a:cubicBezTo>
                  <a:lnTo>
                    <a:pt x="24032" y="84077"/>
                  </a:lnTo>
                  <a:lnTo>
                    <a:pt x="24055" y="84077"/>
                  </a:lnTo>
                  <a:cubicBezTo>
                    <a:pt x="24218" y="83984"/>
                    <a:pt x="24358" y="83845"/>
                    <a:pt x="24497" y="83705"/>
                  </a:cubicBezTo>
                  <a:lnTo>
                    <a:pt x="24544" y="83775"/>
                  </a:lnTo>
                  <a:lnTo>
                    <a:pt x="24753" y="84054"/>
                  </a:lnTo>
                  <a:lnTo>
                    <a:pt x="24800" y="84031"/>
                  </a:lnTo>
                  <a:lnTo>
                    <a:pt x="24869" y="84007"/>
                  </a:lnTo>
                  <a:cubicBezTo>
                    <a:pt x="24916" y="83914"/>
                    <a:pt x="24916" y="83914"/>
                    <a:pt x="24637" y="83496"/>
                  </a:cubicBezTo>
                  <a:cubicBezTo>
                    <a:pt x="24846" y="83030"/>
                    <a:pt x="24846" y="82658"/>
                    <a:pt x="24637" y="82030"/>
                  </a:cubicBezTo>
                  <a:cubicBezTo>
                    <a:pt x="23985" y="81745"/>
                    <a:pt x="23484" y="81603"/>
                    <a:pt x="23009" y="81603"/>
                  </a:cubicBezTo>
                  <a:cubicBezTo>
                    <a:pt x="22670" y="81603"/>
                    <a:pt x="22343" y="81675"/>
                    <a:pt x="21985" y="81821"/>
                  </a:cubicBezTo>
                  <a:cubicBezTo>
                    <a:pt x="21669" y="81564"/>
                    <a:pt x="21387" y="81358"/>
                    <a:pt x="21152" y="81358"/>
                  </a:cubicBezTo>
                  <a:close/>
                  <a:moveTo>
                    <a:pt x="39118" y="83328"/>
                  </a:moveTo>
                  <a:cubicBezTo>
                    <a:pt x="39091" y="83328"/>
                    <a:pt x="39064" y="83330"/>
                    <a:pt x="39037" y="83333"/>
                  </a:cubicBezTo>
                  <a:cubicBezTo>
                    <a:pt x="38990" y="83356"/>
                    <a:pt x="38990" y="83356"/>
                    <a:pt x="38386" y="84170"/>
                  </a:cubicBezTo>
                  <a:cubicBezTo>
                    <a:pt x="38455" y="84217"/>
                    <a:pt x="38548" y="84240"/>
                    <a:pt x="38642" y="84240"/>
                  </a:cubicBezTo>
                  <a:cubicBezTo>
                    <a:pt x="38548" y="84356"/>
                    <a:pt x="38455" y="84496"/>
                    <a:pt x="38409" y="84636"/>
                  </a:cubicBezTo>
                  <a:cubicBezTo>
                    <a:pt x="38118" y="84519"/>
                    <a:pt x="37932" y="84473"/>
                    <a:pt x="37781" y="84473"/>
                  </a:cubicBezTo>
                  <a:cubicBezTo>
                    <a:pt x="37630" y="84473"/>
                    <a:pt x="37513" y="84519"/>
                    <a:pt x="37362" y="84589"/>
                  </a:cubicBezTo>
                  <a:lnTo>
                    <a:pt x="37758" y="84798"/>
                  </a:lnTo>
                  <a:cubicBezTo>
                    <a:pt x="37845" y="84851"/>
                    <a:pt x="37945" y="84877"/>
                    <a:pt x="38039" y="84877"/>
                  </a:cubicBezTo>
                  <a:cubicBezTo>
                    <a:pt x="38070" y="84877"/>
                    <a:pt x="38101" y="84874"/>
                    <a:pt x="38130" y="84868"/>
                  </a:cubicBezTo>
                  <a:lnTo>
                    <a:pt x="38130" y="84868"/>
                  </a:lnTo>
                  <a:cubicBezTo>
                    <a:pt x="38013" y="84938"/>
                    <a:pt x="38037" y="84984"/>
                    <a:pt x="38293" y="85403"/>
                  </a:cubicBezTo>
                  <a:lnTo>
                    <a:pt x="38479" y="85333"/>
                  </a:lnTo>
                  <a:cubicBezTo>
                    <a:pt x="38665" y="85217"/>
                    <a:pt x="38711" y="85078"/>
                    <a:pt x="38595" y="84798"/>
                  </a:cubicBezTo>
                  <a:lnTo>
                    <a:pt x="38595" y="84798"/>
                  </a:lnTo>
                  <a:cubicBezTo>
                    <a:pt x="38897" y="84822"/>
                    <a:pt x="39014" y="84822"/>
                    <a:pt x="39177" y="84822"/>
                  </a:cubicBezTo>
                  <a:lnTo>
                    <a:pt x="39223" y="84891"/>
                  </a:lnTo>
                  <a:lnTo>
                    <a:pt x="39386" y="85171"/>
                  </a:lnTo>
                  <a:lnTo>
                    <a:pt x="39526" y="85124"/>
                  </a:lnTo>
                  <a:cubicBezTo>
                    <a:pt x="39619" y="85054"/>
                    <a:pt x="39572" y="85008"/>
                    <a:pt x="39456" y="84822"/>
                  </a:cubicBezTo>
                  <a:cubicBezTo>
                    <a:pt x="39758" y="84822"/>
                    <a:pt x="40061" y="84775"/>
                    <a:pt x="40363" y="84705"/>
                  </a:cubicBezTo>
                  <a:cubicBezTo>
                    <a:pt x="40363" y="84752"/>
                    <a:pt x="40363" y="84752"/>
                    <a:pt x="40549" y="85101"/>
                  </a:cubicBezTo>
                  <a:lnTo>
                    <a:pt x="40712" y="85031"/>
                  </a:lnTo>
                  <a:cubicBezTo>
                    <a:pt x="40805" y="84984"/>
                    <a:pt x="40782" y="84984"/>
                    <a:pt x="40596" y="84636"/>
                  </a:cubicBezTo>
                  <a:lnTo>
                    <a:pt x="40619" y="84636"/>
                  </a:lnTo>
                  <a:cubicBezTo>
                    <a:pt x="40759" y="84589"/>
                    <a:pt x="40898" y="84519"/>
                    <a:pt x="41038" y="84426"/>
                  </a:cubicBezTo>
                  <a:lnTo>
                    <a:pt x="41131" y="84612"/>
                  </a:lnTo>
                  <a:lnTo>
                    <a:pt x="41224" y="84589"/>
                  </a:lnTo>
                  <a:cubicBezTo>
                    <a:pt x="41294" y="84542"/>
                    <a:pt x="41294" y="84542"/>
                    <a:pt x="41177" y="84333"/>
                  </a:cubicBezTo>
                  <a:cubicBezTo>
                    <a:pt x="41410" y="84147"/>
                    <a:pt x="41526" y="83845"/>
                    <a:pt x="41456" y="83565"/>
                  </a:cubicBezTo>
                  <a:lnTo>
                    <a:pt x="41480" y="83565"/>
                  </a:lnTo>
                  <a:cubicBezTo>
                    <a:pt x="41160" y="83443"/>
                    <a:pt x="40835" y="83385"/>
                    <a:pt x="40509" y="83385"/>
                  </a:cubicBezTo>
                  <a:cubicBezTo>
                    <a:pt x="40218" y="83385"/>
                    <a:pt x="39927" y="83431"/>
                    <a:pt x="39642" y="83519"/>
                  </a:cubicBezTo>
                  <a:cubicBezTo>
                    <a:pt x="39500" y="83397"/>
                    <a:pt x="39304" y="83328"/>
                    <a:pt x="39118" y="83328"/>
                  </a:cubicBezTo>
                  <a:close/>
                  <a:moveTo>
                    <a:pt x="75282" y="83798"/>
                  </a:moveTo>
                  <a:cubicBezTo>
                    <a:pt x="75236" y="83798"/>
                    <a:pt x="75236" y="83798"/>
                    <a:pt x="74398" y="84310"/>
                  </a:cubicBezTo>
                  <a:cubicBezTo>
                    <a:pt x="74445" y="84356"/>
                    <a:pt x="74491" y="84403"/>
                    <a:pt x="74538" y="84426"/>
                  </a:cubicBezTo>
                  <a:cubicBezTo>
                    <a:pt x="74398" y="84496"/>
                    <a:pt x="74282" y="84589"/>
                    <a:pt x="74165" y="84682"/>
                  </a:cubicBezTo>
                  <a:cubicBezTo>
                    <a:pt x="74056" y="84481"/>
                    <a:pt x="73846" y="84380"/>
                    <a:pt x="73625" y="84380"/>
                  </a:cubicBezTo>
                  <a:cubicBezTo>
                    <a:pt x="73565" y="84380"/>
                    <a:pt x="73504" y="84388"/>
                    <a:pt x="73444" y="84403"/>
                  </a:cubicBezTo>
                  <a:lnTo>
                    <a:pt x="73630" y="84659"/>
                  </a:lnTo>
                  <a:cubicBezTo>
                    <a:pt x="73677" y="84729"/>
                    <a:pt x="73770" y="84798"/>
                    <a:pt x="73863" y="84798"/>
                  </a:cubicBezTo>
                  <a:cubicBezTo>
                    <a:pt x="73747" y="84822"/>
                    <a:pt x="73747" y="84845"/>
                    <a:pt x="73700" y="85240"/>
                  </a:cubicBezTo>
                  <a:lnTo>
                    <a:pt x="73863" y="85240"/>
                  </a:lnTo>
                  <a:cubicBezTo>
                    <a:pt x="74049" y="85194"/>
                    <a:pt x="74165" y="85101"/>
                    <a:pt x="74212" y="84868"/>
                  </a:cubicBezTo>
                  <a:cubicBezTo>
                    <a:pt x="74352" y="84915"/>
                    <a:pt x="74445" y="84938"/>
                    <a:pt x="74607" y="85008"/>
                  </a:cubicBezTo>
                  <a:lnTo>
                    <a:pt x="74607" y="85054"/>
                  </a:lnTo>
                  <a:lnTo>
                    <a:pt x="74584" y="85310"/>
                  </a:lnTo>
                  <a:lnTo>
                    <a:pt x="74701" y="85310"/>
                  </a:lnTo>
                  <a:cubicBezTo>
                    <a:pt x="74770" y="85310"/>
                    <a:pt x="74794" y="85264"/>
                    <a:pt x="74817" y="85078"/>
                  </a:cubicBezTo>
                  <a:cubicBezTo>
                    <a:pt x="75026" y="85147"/>
                    <a:pt x="75236" y="85171"/>
                    <a:pt x="75445" y="85194"/>
                  </a:cubicBezTo>
                  <a:cubicBezTo>
                    <a:pt x="75422" y="85240"/>
                    <a:pt x="75422" y="85240"/>
                    <a:pt x="75375" y="85543"/>
                  </a:cubicBezTo>
                  <a:lnTo>
                    <a:pt x="75491" y="85543"/>
                  </a:lnTo>
                  <a:cubicBezTo>
                    <a:pt x="75585" y="85520"/>
                    <a:pt x="75585" y="85496"/>
                    <a:pt x="75631" y="85217"/>
                  </a:cubicBezTo>
                  <a:cubicBezTo>
                    <a:pt x="75747" y="85194"/>
                    <a:pt x="75864" y="85171"/>
                    <a:pt x="75980" y="85147"/>
                  </a:cubicBezTo>
                  <a:lnTo>
                    <a:pt x="75980" y="85147"/>
                  </a:lnTo>
                  <a:lnTo>
                    <a:pt x="75957" y="85310"/>
                  </a:lnTo>
                  <a:lnTo>
                    <a:pt x="76027" y="85310"/>
                  </a:lnTo>
                  <a:cubicBezTo>
                    <a:pt x="76096" y="85287"/>
                    <a:pt x="76096" y="85287"/>
                    <a:pt x="76120" y="85101"/>
                  </a:cubicBezTo>
                  <a:cubicBezTo>
                    <a:pt x="76376" y="85008"/>
                    <a:pt x="76562" y="84845"/>
                    <a:pt x="76655" y="84612"/>
                  </a:cubicBezTo>
                  <a:cubicBezTo>
                    <a:pt x="76423" y="84296"/>
                    <a:pt x="76076" y="84094"/>
                    <a:pt x="75683" y="84094"/>
                  </a:cubicBezTo>
                  <a:cubicBezTo>
                    <a:pt x="75643" y="84094"/>
                    <a:pt x="75602" y="84096"/>
                    <a:pt x="75561" y="84100"/>
                  </a:cubicBezTo>
                  <a:cubicBezTo>
                    <a:pt x="75491" y="83938"/>
                    <a:pt x="75422" y="83798"/>
                    <a:pt x="75282" y="83798"/>
                  </a:cubicBezTo>
                  <a:close/>
                  <a:moveTo>
                    <a:pt x="68586" y="83354"/>
                  </a:moveTo>
                  <a:cubicBezTo>
                    <a:pt x="68570" y="83354"/>
                    <a:pt x="68553" y="83355"/>
                    <a:pt x="68536" y="83356"/>
                  </a:cubicBezTo>
                  <a:cubicBezTo>
                    <a:pt x="68443" y="83379"/>
                    <a:pt x="68443" y="83379"/>
                    <a:pt x="66837" y="84496"/>
                  </a:cubicBezTo>
                  <a:cubicBezTo>
                    <a:pt x="66954" y="84589"/>
                    <a:pt x="67070" y="84659"/>
                    <a:pt x="67210" y="84682"/>
                  </a:cubicBezTo>
                  <a:cubicBezTo>
                    <a:pt x="66977" y="84845"/>
                    <a:pt x="66744" y="85031"/>
                    <a:pt x="66535" y="85240"/>
                  </a:cubicBezTo>
                  <a:cubicBezTo>
                    <a:pt x="66062" y="84920"/>
                    <a:pt x="65747" y="84825"/>
                    <a:pt x="65440" y="84825"/>
                  </a:cubicBezTo>
                  <a:cubicBezTo>
                    <a:pt x="65235" y="84825"/>
                    <a:pt x="65033" y="84868"/>
                    <a:pt x="64790" y="84915"/>
                  </a:cubicBezTo>
                  <a:lnTo>
                    <a:pt x="65325" y="85333"/>
                  </a:lnTo>
                  <a:cubicBezTo>
                    <a:pt x="65471" y="85459"/>
                    <a:pt x="65655" y="85546"/>
                    <a:pt x="65842" y="85546"/>
                  </a:cubicBezTo>
                  <a:cubicBezTo>
                    <a:pt x="65864" y="85546"/>
                    <a:pt x="65885" y="85545"/>
                    <a:pt x="65907" y="85543"/>
                  </a:cubicBezTo>
                  <a:lnTo>
                    <a:pt x="65907" y="85543"/>
                  </a:lnTo>
                  <a:cubicBezTo>
                    <a:pt x="65628" y="85613"/>
                    <a:pt x="65651" y="85682"/>
                    <a:pt x="65790" y="86404"/>
                  </a:cubicBezTo>
                  <a:lnTo>
                    <a:pt x="66139" y="86334"/>
                  </a:lnTo>
                  <a:cubicBezTo>
                    <a:pt x="66558" y="86217"/>
                    <a:pt x="66698" y="86031"/>
                    <a:pt x="66721" y="85566"/>
                  </a:cubicBezTo>
                  <a:cubicBezTo>
                    <a:pt x="67093" y="85636"/>
                    <a:pt x="67303" y="85682"/>
                    <a:pt x="67652" y="85752"/>
                  </a:cubicBezTo>
                  <a:cubicBezTo>
                    <a:pt x="67652" y="85822"/>
                    <a:pt x="67652" y="85822"/>
                    <a:pt x="67721" y="86334"/>
                  </a:cubicBezTo>
                  <a:lnTo>
                    <a:pt x="67977" y="86287"/>
                  </a:lnTo>
                  <a:cubicBezTo>
                    <a:pt x="68163" y="86241"/>
                    <a:pt x="68140" y="86124"/>
                    <a:pt x="68117" y="85822"/>
                  </a:cubicBezTo>
                  <a:lnTo>
                    <a:pt x="68117" y="85822"/>
                  </a:lnTo>
                  <a:cubicBezTo>
                    <a:pt x="68466" y="85874"/>
                    <a:pt x="68828" y="85901"/>
                    <a:pt x="69193" y="85901"/>
                  </a:cubicBezTo>
                  <a:cubicBezTo>
                    <a:pt x="69315" y="85901"/>
                    <a:pt x="69437" y="85898"/>
                    <a:pt x="69559" y="85892"/>
                  </a:cubicBezTo>
                  <a:lnTo>
                    <a:pt x="69559" y="85892"/>
                  </a:lnTo>
                  <a:cubicBezTo>
                    <a:pt x="69513" y="85985"/>
                    <a:pt x="69513" y="85985"/>
                    <a:pt x="69582" y="86520"/>
                  </a:cubicBezTo>
                  <a:lnTo>
                    <a:pt x="69815" y="86473"/>
                  </a:lnTo>
                  <a:cubicBezTo>
                    <a:pt x="70001" y="86427"/>
                    <a:pt x="70001" y="86427"/>
                    <a:pt x="69955" y="85869"/>
                  </a:cubicBezTo>
                  <a:lnTo>
                    <a:pt x="69978" y="85869"/>
                  </a:lnTo>
                  <a:cubicBezTo>
                    <a:pt x="70234" y="85822"/>
                    <a:pt x="70466" y="85775"/>
                    <a:pt x="70722" y="85682"/>
                  </a:cubicBezTo>
                  <a:lnTo>
                    <a:pt x="70722" y="85985"/>
                  </a:lnTo>
                  <a:lnTo>
                    <a:pt x="70885" y="85962"/>
                  </a:lnTo>
                  <a:cubicBezTo>
                    <a:pt x="71002" y="85915"/>
                    <a:pt x="71002" y="85915"/>
                    <a:pt x="70978" y="85566"/>
                  </a:cubicBezTo>
                  <a:cubicBezTo>
                    <a:pt x="71444" y="85380"/>
                    <a:pt x="71769" y="85008"/>
                    <a:pt x="71932" y="84542"/>
                  </a:cubicBezTo>
                  <a:cubicBezTo>
                    <a:pt x="71273" y="84023"/>
                    <a:pt x="70716" y="83830"/>
                    <a:pt x="69821" y="83830"/>
                  </a:cubicBezTo>
                  <a:cubicBezTo>
                    <a:pt x="69673" y="83830"/>
                    <a:pt x="69517" y="83835"/>
                    <a:pt x="69350" y="83845"/>
                  </a:cubicBezTo>
                  <a:cubicBezTo>
                    <a:pt x="69106" y="83578"/>
                    <a:pt x="68925" y="83354"/>
                    <a:pt x="68586" y="83354"/>
                  </a:cubicBezTo>
                  <a:close/>
                  <a:moveTo>
                    <a:pt x="90109" y="80443"/>
                  </a:moveTo>
                  <a:cubicBezTo>
                    <a:pt x="89997" y="80443"/>
                    <a:pt x="89648" y="80569"/>
                    <a:pt x="87263" y="81588"/>
                  </a:cubicBezTo>
                  <a:cubicBezTo>
                    <a:pt x="87240" y="81751"/>
                    <a:pt x="87263" y="81937"/>
                    <a:pt x="87333" y="82123"/>
                  </a:cubicBezTo>
                  <a:cubicBezTo>
                    <a:pt x="86891" y="82286"/>
                    <a:pt x="86472" y="82495"/>
                    <a:pt x="86077" y="82728"/>
                  </a:cubicBezTo>
                  <a:cubicBezTo>
                    <a:pt x="86077" y="81355"/>
                    <a:pt x="85635" y="81309"/>
                    <a:pt x="84913" y="81216"/>
                  </a:cubicBezTo>
                  <a:lnTo>
                    <a:pt x="84913" y="82286"/>
                  </a:lnTo>
                  <a:cubicBezTo>
                    <a:pt x="84913" y="82705"/>
                    <a:pt x="84983" y="82891"/>
                    <a:pt x="85193" y="82961"/>
                  </a:cubicBezTo>
                  <a:cubicBezTo>
                    <a:pt x="84867" y="82961"/>
                    <a:pt x="84820" y="83054"/>
                    <a:pt x="84029" y="84449"/>
                  </a:cubicBezTo>
                  <a:lnTo>
                    <a:pt x="84402" y="84519"/>
                  </a:lnTo>
                  <a:cubicBezTo>
                    <a:pt x="84867" y="84519"/>
                    <a:pt x="85239" y="84240"/>
                    <a:pt x="85844" y="83426"/>
                  </a:cubicBezTo>
                  <a:cubicBezTo>
                    <a:pt x="86100" y="83868"/>
                    <a:pt x="86170" y="84007"/>
                    <a:pt x="86309" y="84263"/>
                  </a:cubicBezTo>
                  <a:cubicBezTo>
                    <a:pt x="86053" y="84612"/>
                    <a:pt x="85821" y="84961"/>
                    <a:pt x="85588" y="85333"/>
                  </a:cubicBezTo>
                  <a:lnTo>
                    <a:pt x="85821" y="85403"/>
                  </a:lnTo>
                  <a:cubicBezTo>
                    <a:pt x="86007" y="85403"/>
                    <a:pt x="86123" y="85240"/>
                    <a:pt x="86542" y="84636"/>
                  </a:cubicBezTo>
                  <a:cubicBezTo>
                    <a:pt x="86751" y="85008"/>
                    <a:pt x="87007" y="85333"/>
                    <a:pt x="87310" y="85613"/>
                  </a:cubicBezTo>
                  <a:cubicBezTo>
                    <a:pt x="87170" y="85729"/>
                    <a:pt x="87170" y="85729"/>
                    <a:pt x="86426" y="86706"/>
                  </a:cubicBezTo>
                  <a:lnTo>
                    <a:pt x="86612" y="86799"/>
                  </a:lnTo>
                  <a:cubicBezTo>
                    <a:pt x="86774" y="86799"/>
                    <a:pt x="86774" y="86799"/>
                    <a:pt x="87565" y="85775"/>
                  </a:cubicBezTo>
                  <a:lnTo>
                    <a:pt x="87589" y="85775"/>
                  </a:lnTo>
                  <a:cubicBezTo>
                    <a:pt x="87798" y="85869"/>
                    <a:pt x="88007" y="85915"/>
                    <a:pt x="88217" y="85915"/>
                  </a:cubicBezTo>
                  <a:lnTo>
                    <a:pt x="87775" y="86450"/>
                  </a:lnTo>
                  <a:lnTo>
                    <a:pt x="87868" y="86497"/>
                  </a:lnTo>
                  <a:cubicBezTo>
                    <a:pt x="87984" y="86497"/>
                    <a:pt x="88007" y="86473"/>
                    <a:pt x="88519" y="85892"/>
                  </a:cubicBezTo>
                  <a:cubicBezTo>
                    <a:pt x="89264" y="85659"/>
                    <a:pt x="89962" y="85240"/>
                    <a:pt x="90520" y="84659"/>
                  </a:cubicBezTo>
                  <a:cubicBezTo>
                    <a:pt x="91148" y="82937"/>
                    <a:pt x="90846" y="82356"/>
                    <a:pt x="90055" y="81821"/>
                  </a:cubicBezTo>
                  <a:cubicBezTo>
                    <a:pt x="90241" y="81332"/>
                    <a:pt x="90497" y="80634"/>
                    <a:pt x="90148" y="80448"/>
                  </a:cubicBezTo>
                  <a:cubicBezTo>
                    <a:pt x="90136" y="80445"/>
                    <a:pt x="90125" y="80443"/>
                    <a:pt x="90109" y="80443"/>
                  </a:cubicBezTo>
                  <a:close/>
                  <a:moveTo>
                    <a:pt x="18681" y="86590"/>
                  </a:moveTo>
                  <a:lnTo>
                    <a:pt x="18681" y="86590"/>
                  </a:lnTo>
                  <a:cubicBezTo>
                    <a:pt x="18682" y="86591"/>
                    <a:pt x="19263" y="87148"/>
                    <a:pt x="19519" y="87381"/>
                  </a:cubicBezTo>
                  <a:lnTo>
                    <a:pt x="18681" y="86590"/>
                  </a:lnTo>
                  <a:close/>
                  <a:moveTo>
                    <a:pt x="47509" y="83777"/>
                  </a:moveTo>
                  <a:cubicBezTo>
                    <a:pt x="47447" y="83777"/>
                    <a:pt x="47384" y="83784"/>
                    <a:pt x="47319" y="83798"/>
                  </a:cubicBezTo>
                  <a:cubicBezTo>
                    <a:pt x="47226" y="83845"/>
                    <a:pt x="47226" y="83845"/>
                    <a:pt x="45923" y="85287"/>
                  </a:cubicBezTo>
                  <a:cubicBezTo>
                    <a:pt x="46063" y="85380"/>
                    <a:pt x="46226" y="85427"/>
                    <a:pt x="46388" y="85427"/>
                  </a:cubicBezTo>
                  <a:cubicBezTo>
                    <a:pt x="46202" y="85636"/>
                    <a:pt x="46039" y="85869"/>
                    <a:pt x="45900" y="86101"/>
                  </a:cubicBezTo>
                  <a:cubicBezTo>
                    <a:pt x="45383" y="85903"/>
                    <a:pt x="45038" y="85830"/>
                    <a:pt x="44753" y="85830"/>
                  </a:cubicBezTo>
                  <a:cubicBezTo>
                    <a:pt x="44436" y="85830"/>
                    <a:pt x="44195" y="85921"/>
                    <a:pt x="43876" y="86031"/>
                  </a:cubicBezTo>
                  <a:lnTo>
                    <a:pt x="44644" y="86404"/>
                  </a:lnTo>
                  <a:cubicBezTo>
                    <a:pt x="44799" y="86490"/>
                    <a:pt x="44980" y="86538"/>
                    <a:pt x="45167" y="86538"/>
                  </a:cubicBezTo>
                  <a:cubicBezTo>
                    <a:pt x="45233" y="86538"/>
                    <a:pt x="45299" y="86532"/>
                    <a:pt x="45365" y="86520"/>
                  </a:cubicBezTo>
                  <a:lnTo>
                    <a:pt x="45365" y="86520"/>
                  </a:lnTo>
                  <a:cubicBezTo>
                    <a:pt x="45109" y="86659"/>
                    <a:pt x="45155" y="86706"/>
                    <a:pt x="45644" y="87450"/>
                  </a:cubicBezTo>
                  <a:lnTo>
                    <a:pt x="45993" y="87311"/>
                  </a:lnTo>
                  <a:cubicBezTo>
                    <a:pt x="46365" y="87148"/>
                    <a:pt x="46435" y="86892"/>
                    <a:pt x="46249" y="86427"/>
                  </a:cubicBezTo>
                  <a:lnTo>
                    <a:pt x="46249" y="86427"/>
                  </a:lnTo>
                  <a:cubicBezTo>
                    <a:pt x="46691" y="86450"/>
                    <a:pt x="46947" y="86450"/>
                    <a:pt x="47365" y="86450"/>
                  </a:cubicBezTo>
                  <a:cubicBezTo>
                    <a:pt x="47389" y="86520"/>
                    <a:pt x="47389" y="86520"/>
                    <a:pt x="47714" y="87055"/>
                  </a:cubicBezTo>
                  <a:lnTo>
                    <a:pt x="47994" y="86962"/>
                  </a:lnTo>
                  <a:cubicBezTo>
                    <a:pt x="48180" y="86869"/>
                    <a:pt x="48110" y="86776"/>
                    <a:pt x="47901" y="86450"/>
                  </a:cubicBezTo>
                  <a:cubicBezTo>
                    <a:pt x="48482" y="86427"/>
                    <a:pt x="49064" y="86380"/>
                    <a:pt x="49645" y="86264"/>
                  </a:cubicBezTo>
                  <a:cubicBezTo>
                    <a:pt x="49645" y="86357"/>
                    <a:pt x="49645" y="86357"/>
                    <a:pt x="49948" y="86915"/>
                  </a:cubicBezTo>
                  <a:lnTo>
                    <a:pt x="50227" y="86822"/>
                  </a:lnTo>
                  <a:cubicBezTo>
                    <a:pt x="50413" y="86729"/>
                    <a:pt x="50413" y="86729"/>
                    <a:pt x="50087" y="86148"/>
                  </a:cubicBezTo>
                  <a:lnTo>
                    <a:pt x="50134" y="86148"/>
                  </a:lnTo>
                  <a:cubicBezTo>
                    <a:pt x="50413" y="86055"/>
                    <a:pt x="50669" y="85938"/>
                    <a:pt x="50948" y="85799"/>
                  </a:cubicBezTo>
                  <a:cubicBezTo>
                    <a:pt x="50995" y="85892"/>
                    <a:pt x="51041" y="86008"/>
                    <a:pt x="51088" y="86101"/>
                  </a:cubicBezTo>
                  <a:lnTo>
                    <a:pt x="51274" y="86055"/>
                  </a:lnTo>
                  <a:cubicBezTo>
                    <a:pt x="51390" y="85985"/>
                    <a:pt x="51390" y="85985"/>
                    <a:pt x="51227" y="85613"/>
                  </a:cubicBezTo>
                  <a:cubicBezTo>
                    <a:pt x="51762" y="85194"/>
                    <a:pt x="51925" y="84891"/>
                    <a:pt x="51948" y="84333"/>
                  </a:cubicBezTo>
                  <a:cubicBezTo>
                    <a:pt x="51235" y="84082"/>
                    <a:pt x="50656" y="83958"/>
                    <a:pt x="50033" y="83958"/>
                  </a:cubicBezTo>
                  <a:cubicBezTo>
                    <a:pt x="49560" y="83958"/>
                    <a:pt x="49061" y="84030"/>
                    <a:pt x="48459" y="84170"/>
                  </a:cubicBezTo>
                  <a:cubicBezTo>
                    <a:pt x="48144" y="83974"/>
                    <a:pt x="47846" y="83777"/>
                    <a:pt x="47509" y="83777"/>
                  </a:cubicBezTo>
                  <a:close/>
                  <a:moveTo>
                    <a:pt x="22429" y="87099"/>
                  </a:moveTo>
                  <a:cubicBezTo>
                    <a:pt x="22420" y="87099"/>
                    <a:pt x="22411" y="87099"/>
                    <a:pt x="22403" y="87101"/>
                  </a:cubicBezTo>
                  <a:cubicBezTo>
                    <a:pt x="22403" y="87125"/>
                    <a:pt x="22403" y="87125"/>
                    <a:pt x="22589" y="87823"/>
                  </a:cubicBezTo>
                  <a:cubicBezTo>
                    <a:pt x="22636" y="87869"/>
                    <a:pt x="22706" y="87892"/>
                    <a:pt x="22776" y="87916"/>
                  </a:cubicBezTo>
                  <a:cubicBezTo>
                    <a:pt x="22799" y="88032"/>
                    <a:pt x="22845" y="88125"/>
                    <a:pt x="22892" y="88241"/>
                  </a:cubicBezTo>
                  <a:cubicBezTo>
                    <a:pt x="22635" y="88100"/>
                    <a:pt x="22506" y="88051"/>
                    <a:pt x="22434" y="88051"/>
                  </a:cubicBezTo>
                  <a:cubicBezTo>
                    <a:pt x="22384" y="88051"/>
                    <a:pt x="22361" y="88075"/>
                    <a:pt x="22343" y="88108"/>
                  </a:cubicBezTo>
                  <a:lnTo>
                    <a:pt x="22343" y="88108"/>
                  </a:lnTo>
                  <a:lnTo>
                    <a:pt x="22334" y="88102"/>
                  </a:lnTo>
                  <a:lnTo>
                    <a:pt x="22334" y="88125"/>
                  </a:lnTo>
                  <a:cubicBezTo>
                    <a:pt x="22337" y="88119"/>
                    <a:pt x="22340" y="88113"/>
                    <a:pt x="22343" y="88108"/>
                  </a:cubicBezTo>
                  <a:lnTo>
                    <a:pt x="22343" y="88108"/>
                  </a:lnTo>
                  <a:lnTo>
                    <a:pt x="22683" y="88334"/>
                  </a:lnTo>
                  <a:cubicBezTo>
                    <a:pt x="22789" y="88406"/>
                    <a:pt x="22855" y="88436"/>
                    <a:pt x="22891" y="88436"/>
                  </a:cubicBezTo>
                  <a:cubicBezTo>
                    <a:pt x="22902" y="88436"/>
                    <a:pt x="22910" y="88433"/>
                    <a:pt x="22915" y="88428"/>
                  </a:cubicBezTo>
                  <a:cubicBezTo>
                    <a:pt x="22915" y="88497"/>
                    <a:pt x="22915" y="88497"/>
                    <a:pt x="23380" y="88916"/>
                  </a:cubicBezTo>
                  <a:lnTo>
                    <a:pt x="23404" y="88870"/>
                  </a:lnTo>
                  <a:cubicBezTo>
                    <a:pt x="23427" y="88823"/>
                    <a:pt x="23427" y="88730"/>
                    <a:pt x="23125" y="88404"/>
                  </a:cubicBezTo>
                  <a:lnTo>
                    <a:pt x="23125" y="88404"/>
                  </a:lnTo>
                  <a:cubicBezTo>
                    <a:pt x="23218" y="88428"/>
                    <a:pt x="23334" y="88451"/>
                    <a:pt x="23450" y="88474"/>
                  </a:cubicBezTo>
                  <a:cubicBezTo>
                    <a:pt x="23474" y="88474"/>
                    <a:pt x="23497" y="88521"/>
                    <a:pt x="23497" y="88544"/>
                  </a:cubicBezTo>
                  <a:lnTo>
                    <a:pt x="23799" y="88800"/>
                  </a:lnTo>
                  <a:lnTo>
                    <a:pt x="23846" y="88753"/>
                  </a:lnTo>
                  <a:cubicBezTo>
                    <a:pt x="23846" y="88707"/>
                    <a:pt x="23799" y="88683"/>
                    <a:pt x="23613" y="88497"/>
                  </a:cubicBezTo>
                  <a:cubicBezTo>
                    <a:pt x="23753" y="88497"/>
                    <a:pt x="23892" y="88497"/>
                    <a:pt x="24032" y="88451"/>
                  </a:cubicBezTo>
                  <a:cubicBezTo>
                    <a:pt x="24125" y="88567"/>
                    <a:pt x="24241" y="88683"/>
                    <a:pt x="24381" y="88800"/>
                  </a:cubicBezTo>
                  <a:lnTo>
                    <a:pt x="24427" y="88753"/>
                  </a:lnTo>
                  <a:cubicBezTo>
                    <a:pt x="24427" y="88707"/>
                    <a:pt x="24427" y="88707"/>
                    <a:pt x="24125" y="88381"/>
                  </a:cubicBezTo>
                  <a:cubicBezTo>
                    <a:pt x="24171" y="88358"/>
                    <a:pt x="24195" y="88288"/>
                    <a:pt x="24218" y="88241"/>
                  </a:cubicBezTo>
                  <a:lnTo>
                    <a:pt x="24381" y="88404"/>
                  </a:lnTo>
                  <a:lnTo>
                    <a:pt x="24427" y="88358"/>
                  </a:lnTo>
                  <a:cubicBezTo>
                    <a:pt x="24427" y="88334"/>
                    <a:pt x="24427" y="88334"/>
                    <a:pt x="24241" y="88148"/>
                  </a:cubicBezTo>
                  <a:cubicBezTo>
                    <a:pt x="24218" y="87892"/>
                    <a:pt x="24125" y="87660"/>
                    <a:pt x="23939" y="87474"/>
                  </a:cubicBezTo>
                  <a:cubicBezTo>
                    <a:pt x="23921" y="87456"/>
                    <a:pt x="23588" y="87255"/>
                    <a:pt x="23226" y="87255"/>
                  </a:cubicBezTo>
                  <a:cubicBezTo>
                    <a:pt x="23107" y="87255"/>
                    <a:pt x="22984" y="87276"/>
                    <a:pt x="22869" y="87334"/>
                  </a:cubicBezTo>
                  <a:cubicBezTo>
                    <a:pt x="22677" y="87207"/>
                    <a:pt x="22525" y="87099"/>
                    <a:pt x="22429" y="87099"/>
                  </a:cubicBezTo>
                  <a:close/>
                  <a:moveTo>
                    <a:pt x="28346" y="83219"/>
                  </a:moveTo>
                  <a:cubicBezTo>
                    <a:pt x="28247" y="83219"/>
                    <a:pt x="28151" y="83233"/>
                    <a:pt x="28056" y="83263"/>
                  </a:cubicBezTo>
                  <a:cubicBezTo>
                    <a:pt x="27777" y="83449"/>
                    <a:pt x="27196" y="85543"/>
                    <a:pt x="27079" y="86055"/>
                  </a:cubicBezTo>
                  <a:cubicBezTo>
                    <a:pt x="27312" y="86194"/>
                    <a:pt x="27568" y="86264"/>
                    <a:pt x="27824" y="86311"/>
                  </a:cubicBezTo>
                  <a:cubicBezTo>
                    <a:pt x="27731" y="86729"/>
                    <a:pt x="27684" y="87125"/>
                    <a:pt x="27708" y="87544"/>
                  </a:cubicBezTo>
                  <a:cubicBezTo>
                    <a:pt x="26784" y="87136"/>
                    <a:pt x="26263" y="86988"/>
                    <a:pt x="25901" y="86988"/>
                  </a:cubicBezTo>
                  <a:cubicBezTo>
                    <a:pt x="25560" y="86988"/>
                    <a:pt x="25361" y="87119"/>
                    <a:pt x="25102" y="87288"/>
                  </a:cubicBezTo>
                  <a:lnTo>
                    <a:pt x="26381" y="88009"/>
                  </a:lnTo>
                  <a:cubicBezTo>
                    <a:pt x="26769" y="88211"/>
                    <a:pt x="27023" y="88304"/>
                    <a:pt x="27213" y="88304"/>
                  </a:cubicBezTo>
                  <a:cubicBezTo>
                    <a:pt x="27285" y="88304"/>
                    <a:pt x="27348" y="88290"/>
                    <a:pt x="27405" y="88265"/>
                  </a:cubicBezTo>
                  <a:lnTo>
                    <a:pt x="27405" y="88265"/>
                  </a:lnTo>
                  <a:cubicBezTo>
                    <a:pt x="27196" y="88497"/>
                    <a:pt x="27335" y="88614"/>
                    <a:pt x="28661" y="89916"/>
                  </a:cubicBezTo>
                  <a:lnTo>
                    <a:pt x="28941" y="89707"/>
                  </a:lnTo>
                  <a:cubicBezTo>
                    <a:pt x="29243" y="89405"/>
                    <a:pt x="29127" y="89009"/>
                    <a:pt x="28452" y="88125"/>
                  </a:cubicBezTo>
                  <a:lnTo>
                    <a:pt x="28452" y="88125"/>
                  </a:lnTo>
                  <a:cubicBezTo>
                    <a:pt x="29034" y="88172"/>
                    <a:pt x="29406" y="88195"/>
                    <a:pt x="29987" y="88195"/>
                  </a:cubicBezTo>
                  <a:cubicBezTo>
                    <a:pt x="30080" y="88334"/>
                    <a:pt x="30080" y="88334"/>
                    <a:pt x="30988" y="89288"/>
                  </a:cubicBezTo>
                  <a:lnTo>
                    <a:pt x="31290" y="89125"/>
                  </a:lnTo>
                  <a:cubicBezTo>
                    <a:pt x="31430" y="88939"/>
                    <a:pt x="31337" y="88846"/>
                    <a:pt x="30732" y="88195"/>
                  </a:cubicBezTo>
                  <a:cubicBezTo>
                    <a:pt x="31546" y="88172"/>
                    <a:pt x="32337" y="88055"/>
                    <a:pt x="33105" y="87823"/>
                  </a:cubicBezTo>
                  <a:cubicBezTo>
                    <a:pt x="33175" y="88009"/>
                    <a:pt x="33175" y="88009"/>
                    <a:pt x="34082" y="88986"/>
                  </a:cubicBezTo>
                  <a:lnTo>
                    <a:pt x="34408" y="88823"/>
                  </a:lnTo>
                  <a:cubicBezTo>
                    <a:pt x="34617" y="88683"/>
                    <a:pt x="34617" y="88683"/>
                    <a:pt x="33710" y="87590"/>
                  </a:cubicBezTo>
                  <a:lnTo>
                    <a:pt x="33756" y="87567"/>
                  </a:lnTo>
                  <a:cubicBezTo>
                    <a:pt x="34128" y="87404"/>
                    <a:pt x="34477" y="87171"/>
                    <a:pt x="34780" y="86915"/>
                  </a:cubicBezTo>
                  <a:lnTo>
                    <a:pt x="35222" y="87474"/>
                  </a:lnTo>
                  <a:lnTo>
                    <a:pt x="35478" y="87357"/>
                  </a:lnTo>
                  <a:cubicBezTo>
                    <a:pt x="35617" y="87241"/>
                    <a:pt x="35617" y="87241"/>
                    <a:pt x="35129" y="86566"/>
                  </a:cubicBezTo>
                  <a:cubicBezTo>
                    <a:pt x="35757" y="85775"/>
                    <a:pt x="35850" y="85194"/>
                    <a:pt x="35571" y="84100"/>
                  </a:cubicBezTo>
                  <a:cubicBezTo>
                    <a:pt x="34329" y="83643"/>
                    <a:pt x="33286" y="83492"/>
                    <a:pt x="32432" y="83492"/>
                  </a:cubicBezTo>
                  <a:cubicBezTo>
                    <a:pt x="31287" y="83492"/>
                    <a:pt x="30480" y="83764"/>
                    <a:pt x="29987" y="83938"/>
                  </a:cubicBezTo>
                  <a:cubicBezTo>
                    <a:pt x="29422" y="83587"/>
                    <a:pt x="28856" y="83219"/>
                    <a:pt x="28346" y="83219"/>
                  </a:cubicBezTo>
                  <a:close/>
                  <a:moveTo>
                    <a:pt x="24219" y="91154"/>
                  </a:moveTo>
                  <a:cubicBezTo>
                    <a:pt x="24271" y="91193"/>
                    <a:pt x="24321" y="91229"/>
                    <a:pt x="24374" y="91264"/>
                  </a:cubicBezTo>
                  <a:lnTo>
                    <a:pt x="24374" y="91264"/>
                  </a:lnTo>
                  <a:lnTo>
                    <a:pt x="24219" y="91154"/>
                  </a:lnTo>
                  <a:close/>
                  <a:moveTo>
                    <a:pt x="24374" y="91264"/>
                  </a:moveTo>
                  <a:lnTo>
                    <a:pt x="24474" y="91335"/>
                  </a:lnTo>
                  <a:lnTo>
                    <a:pt x="24451" y="91312"/>
                  </a:lnTo>
                  <a:cubicBezTo>
                    <a:pt x="24424" y="91296"/>
                    <a:pt x="24398" y="91280"/>
                    <a:pt x="24374" y="91264"/>
                  </a:cubicBezTo>
                  <a:close/>
                  <a:moveTo>
                    <a:pt x="22566" y="89870"/>
                  </a:moveTo>
                  <a:lnTo>
                    <a:pt x="22566" y="89870"/>
                  </a:lnTo>
                  <a:cubicBezTo>
                    <a:pt x="22589" y="89893"/>
                    <a:pt x="22589" y="89893"/>
                    <a:pt x="23241" y="90428"/>
                  </a:cubicBezTo>
                  <a:cubicBezTo>
                    <a:pt x="23334" y="90498"/>
                    <a:pt x="23427" y="90591"/>
                    <a:pt x="23543" y="90661"/>
                  </a:cubicBezTo>
                  <a:lnTo>
                    <a:pt x="23985" y="90987"/>
                  </a:lnTo>
                  <a:lnTo>
                    <a:pt x="24148" y="91103"/>
                  </a:lnTo>
                  <a:lnTo>
                    <a:pt x="24219" y="91154"/>
                  </a:lnTo>
                  <a:lnTo>
                    <a:pt x="24219" y="91154"/>
                  </a:lnTo>
                  <a:cubicBezTo>
                    <a:pt x="24189" y="91130"/>
                    <a:pt x="24158" y="91106"/>
                    <a:pt x="24125" y="91080"/>
                  </a:cubicBezTo>
                  <a:lnTo>
                    <a:pt x="24125" y="91080"/>
                  </a:lnTo>
                  <a:cubicBezTo>
                    <a:pt x="24311" y="91196"/>
                    <a:pt x="24497" y="91312"/>
                    <a:pt x="24660" y="91452"/>
                  </a:cubicBezTo>
                  <a:lnTo>
                    <a:pt x="24637" y="91429"/>
                  </a:lnTo>
                  <a:cubicBezTo>
                    <a:pt x="24497" y="91312"/>
                    <a:pt x="24358" y="91219"/>
                    <a:pt x="24218" y="91103"/>
                  </a:cubicBezTo>
                  <a:cubicBezTo>
                    <a:pt x="24171" y="91080"/>
                    <a:pt x="24148" y="91033"/>
                    <a:pt x="24125" y="91010"/>
                  </a:cubicBezTo>
                  <a:lnTo>
                    <a:pt x="24125" y="91010"/>
                  </a:lnTo>
                  <a:lnTo>
                    <a:pt x="24334" y="91149"/>
                  </a:lnTo>
                  <a:cubicBezTo>
                    <a:pt x="24241" y="91080"/>
                    <a:pt x="24171" y="91010"/>
                    <a:pt x="24078" y="90940"/>
                  </a:cubicBezTo>
                  <a:cubicBezTo>
                    <a:pt x="23241" y="90103"/>
                    <a:pt x="22915" y="90103"/>
                    <a:pt x="22915" y="90103"/>
                  </a:cubicBezTo>
                  <a:lnTo>
                    <a:pt x="22915" y="90126"/>
                  </a:lnTo>
                  <a:lnTo>
                    <a:pt x="22822" y="90056"/>
                  </a:lnTo>
                  <a:cubicBezTo>
                    <a:pt x="22752" y="89986"/>
                    <a:pt x="22659" y="89916"/>
                    <a:pt x="22566" y="89870"/>
                  </a:cubicBezTo>
                  <a:close/>
                  <a:moveTo>
                    <a:pt x="27452" y="93406"/>
                  </a:moveTo>
                  <a:cubicBezTo>
                    <a:pt x="27615" y="93525"/>
                    <a:pt x="27893" y="93692"/>
                    <a:pt x="28158" y="93839"/>
                  </a:cubicBezTo>
                  <a:lnTo>
                    <a:pt x="28158" y="93839"/>
                  </a:lnTo>
                  <a:lnTo>
                    <a:pt x="27452" y="93406"/>
                  </a:lnTo>
                  <a:close/>
                  <a:moveTo>
                    <a:pt x="40372" y="88791"/>
                  </a:moveTo>
                  <a:cubicBezTo>
                    <a:pt x="40254" y="88791"/>
                    <a:pt x="40140" y="88812"/>
                    <a:pt x="40037" y="88846"/>
                  </a:cubicBezTo>
                  <a:cubicBezTo>
                    <a:pt x="39805" y="88963"/>
                    <a:pt x="39223" y="90568"/>
                    <a:pt x="39014" y="91196"/>
                  </a:cubicBezTo>
                  <a:cubicBezTo>
                    <a:pt x="39293" y="91289"/>
                    <a:pt x="39549" y="91359"/>
                    <a:pt x="39851" y="91382"/>
                  </a:cubicBezTo>
                  <a:cubicBezTo>
                    <a:pt x="39735" y="91708"/>
                    <a:pt x="39688" y="92057"/>
                    <a:pt x="39688" y="92406"/>
                  </a:cubicBezTo>
                  <a:cubicBezTo>
                    <a:pt x="38786" y="92151"/>
                    <a:pt x="38223" y="92051"/>
                    <a:pt x="37820" y="92051"/>
                  </a:cubicBezTo>
                  <a:cubicBezTo>
                    <a:pt x="37339" y="92051"/>
                    <a:pt x="37086" y="92193"/>
                    <a:pt x="36757" y="92382"/>
                  </a:cubicBezTo>
                  <a:lnTo>
                    <a:pt x="38153" y="92871"/>
                  </a:lnTo>
                  <a:cubicBezTo>
                    <a:pt x="38565" y="93003"/>
                    <a:pt x="38860" y="93065"/>
                    <a:pt x="39080" y="93065"/>
                  </a:cubicBezTo>
                  <a:cubicBezTo>
                    <a:pt x="39171" y="93065"/>
                    <a:pt x="39248" y="93054"/>
                    <a:pt x="39316" y="93034"/>
                  </a:cubicBezTo>
                  <a:lnTo>
                    <a:pt x="39316" y="93034"/>
                  </a:lnTo>
                  <a:cubicBezTo>
                    <a:pt x="39084" y="93220"/>
                    <a:pt x="39223" y="93313"/>
                    <a:pt x="40642" y="94290"/>
                  </a:cubicBezTo>
                  <a:lnTo>
                    <a:pt x="40991" y="94104"/>
                  </a:lnTo>
                  <a:cubicBezTo>
                    <a:pt x="41363" y="93848"/>
                    <a:pt x="41224" y="93522"/>
                    <a:pt x="40526" y="92824"/>
                  </a:cubicBezTo>
                  <a:cubicBezTo>
                    <a:pt x="41177" y="92824"/>
                    <a:pt x="41573" y="92824"/>
                    <a:pt x="42201" y="92801"/>
                  </a:cubicBezTo>
                  <a:cubicBezTo>
                    <a:pt x="42294" y="92917"/>
                    <a:pt x="42294" y="92917"/>
                    <a:pt x="43271" y="93639"/>
                  </a:cubicBezTo>
                  <a:lnTo>
                    <a:pt x="43573" y="93499"/>
                  </a:lnTo>
                  <a:cubicBezTo>
                    <a:pt x="43597" y="93476"/>
                    <a:pt x="43620" y="93452"/>
                    <a:pt x="43643" y="93429"/>
                  </a:cubicBezTo>
                  <a:cubicBezTo>
                    <a:pt x="43620" y="93243"/>
                    <a:pt x="43620" y="93243"/>
                    <a:pt x="42992" y="92755"/>
                  </a:cubicBezTo>
                  <a:cubicBezTo>
                    <a:pt x="43829" y="92708"/>
                    <a:pt x="44667" y="92592"/>
                    <a:pt x="45481" y="92382"/>
                  </a:cubicBezTo>
                  <a:cubicBezTo>
                    <a:pt x="45551" y="92522"/>
                    <a:pt x="45551" y="92522"/>
                    <a:pt x="46528" y="93266"/>
                  </a:cubicBezTo>
                  <a:lnTo>
                    <a:pt x="46877" y="93127"/>
                  </a:lnTo>
                  <a:cubicBezTo>
                    <a:pt x="46923" y="93080"/>
                    <a:pt x="47017" y="93034"/>
                    <a:pt x="46877" y="92824"/>
                  </a:cubicBezTo>
                  <a:cubicBezTo>
                    <a:pt x="46621" y="92592"/>
                    <a:pt x="46365" y="92382"/>
                    <a:pt x="46086" y="92173"/>
                  </a:cubicBezTo>
                  <a:lnTo>
                    <a:pt x="46133" y="92150"/>
                  </a:lnTo>
                  <a:cubicBezTo>
                    <a:pt x="46481" y="92010"/>
                    <a:pt x="46830" y="91824"/>
                    <a:pt x="47133" y="91591"/>
                  </a:cubicBezTo>
                  <a:cubicBezTo>
                    <a:pt x="47272" y="91731"/>
                    <a:pt x="47482" y="91894"/>
                    <a:pt x="47621" y="92033"/>
                  </a:cubicBezTo>
                  <a:lnTo>
                    <a:pt x="47877" y="91940"/>
                  </a:lnTo>
                  <a:cubicBezTo>
                    <a:pt x="48017" y="91824"/>
                    <a:pt x="48017" y="91824"/>
                    <a:pt x="47482" y="91335"/>
                  </a:cubicBezTo>
                  <a:cubicBezTo>
                    <a:pt x="48017" y="90684"/>
                    <a:pt x="48087" y="90219"/>
                    <a:pt x="47738" y="89358"/>
                  </a:cubicBezTo>
                  <a:cubicBezTo>
                    <a:pt x="46575" y="89053"/>
                    <a:pt x="45643" y="88901"/>
                    <a:pt x="44751" y="88901"/>
                  </a:cubicBezTo>
                  <a:cubicBezTo>
                    <a:pt x="43877" y="88901"/>
                    <a:pt x="43040" y="89047"/>
                    <a:pt x="42061" y="89335"/>
                  </a:cubicBezTo>
                  <a:cubicBezTo>
                    <a:pt x="42038" y="89335"/>
                    <a:pt x="42015" y="89312"/>
                    <a:pt x="41992" y="89312"/>
                  </a:cubicBezTo>
                  <a:cubicBezTo>
                    <a:pt x="41526" y="89056"/>
                    <a:pt x="41014" y="88870"/>
                    <a:pt x="40503" y="88800"/>
                  </a:cubicBezTo>
                  <a:cubicBezTo>
                    <a:pt x="40459" y="88794"/>
                    <a:pt x="40415" y="88791"/>
                    <a:pt x="40372" y="88791"/>
                  </a:cubicBezTo>
                  <a:close/>
                  <a:moveTo>
                    <a:pt x="31064" y="95542"/>
                  </a:moveTo>
                  <a:cubicBezTo>
                    <a:pt x="31099" y="95563"/>
                    <a:pt x="31128" y="95580"/>
                    <a:pt x="31151" y="95593"/>
                  </a:cubicBezTo>
                  <a:lnTo>
                    <a:pt x="31064" y="95542"/>
                  </a:lnTo>
                  <a:close/>
                  <a:moveTo>
                    <a:pt x="25358" y="91086"/>
                  </a:moveTo>
                  <a:cubicBezTo>
                    <a:pt x="25329" y="91086"/>
                    <a:pt x="25305" y="91091"/>
                    <a:pt x="25288" y="91103"/>
                  </a:cubicBezTo>
                  <a:cubicBezTo>
                    <a:pt x="25288" y="91103"/>
                    <a:pt x="25358" y="91498"/>
                    <a:pt x="27010" y="92987"/>
                  </a:cubicBezTo>
                  <a:cubicBezTo>
                    <a:pt x="27056" y="93034"/>
                    <a:pt x="27056" y="93034"/>
                    <a:pt x="28568" y="94057"/>
                  </a:cubicBezTo>
                  <a:cubicBezTo>
                    <a:pt x="28451" y="93999"/>
                    <a:pt x="28306" y="93922"/>
                    <a:pt x="28158" y="93839"/>
                  </a:cubicBezTo>
                  <a:lnTo>
                    <a:pt x="28158" y="93839"/>
                  </a:lnTo>
                  <a:lnTo>
                    <a:pt x="29196" y="94476"/>
                  </a:lnTo>
                  <a:lnTo>
                    <a:pt x="29266" y="94523"/>
                  </a:lnTo>
                  <a:lnTo>
                    <a:pt x="30755" y="95360"/>
                  </a:lnTo>
                  <a:lnTo>
                    <a:pt x="31064" y="95542"/>
                  </a:lnTo>
                  <a:lnTo>
                    <a:pt x="31064" y="95542"/>
                  </a:lnTo>
                  <a:cubicBezTo>
                    <a:pt x="30850" y="95414"/>
                    <a:pt x="30383" y="95126"/>
                    <a:pt x="29383" y="94546"/>
                  </a:cubicBezTo>
                  <a:lnTo>
                    <a:pt x="29383" y="94546"/>
                  </a:lnTo>
                  <a:cubicBezTo>
                    <a:pt x="30104" y="94825"/>
                    <a:pt x="30802" y="95174"/>
                    <a:pt x="31476" y="95593"/>
                  </a:cubicBezTo>
                  <a:lnTo>
                    <a:pt x="31453" y="95523"/>
                  </a:lnTo>
                  <a:cubicBezTo>
                    <a:pt x="31360" y="95430"/>
                    <a:pt x="31337" y="95407"/>
                    <a:pt x="30360" y="94848"/>
                  </a:cubicBezTo>
                  <a:lnTo>
                    <a:pt x="30360" y="94848"/>
                  </a:lnTo>
                  <a:cubicBezTo>
                    <a:pt x="30473" y="94874"/>
                    <a:pt x="30586" y="94888"/>
                    <a:pt x="30699" y="94888"/>
                  </a:cubicBezTo>
                  <a:cubicBezTo>
                    <a:pt x="30886" y="94888"/>
                    <a:pt x="31069" y="94851"/>
                    <a:pt x="31244" y="94779"/>
                  </a:cubicBezTo>
                  <a:cubicBezTo>
                    <a:pt x="31406" y="94918"/>
                    <a:pt x="31406" y="94918"/>
                    <a:pt x="32686" y="95663"/>
                  </a:cubicBezTo>
                  <a:lnTo>
                    <a:pt x="32733" y="95569"/>
                  </a:lnTo>
                  <a:cubicBezTo>
                    <a:pt x="32709" y="95430"/>
                    <a:pt x="32709" y="95430"/>
                    <a:pt x="31383" y="94639"/>
                  </a:cubicBezTo>
                  <a:lnTo>
                    <a:pt x="31406" y="94639"/>
                  </a:lnTo>
                  <a:cubicBezTo>
                    <a:pt x="31476" y="94499"/>
                    <a:pt x="31523" y="94360"/>
                    <a:pt x="31500" y="94220"/>
                  </a:cubicBezTo>
                  <a:lnTo>
                    <a:pt x="31500" y="94220"/>
                  </a:lnTo>
                  <a:lnTo>
                    <a:pt x="32174" y="94639"/>
                  </a:lnTo>
                  <a:lnTo>
                    <a:pt x="32244" y="94569"/>
                  </a:lnTo>
                  <a:cubicBezTo>
                    <a:pt x="32244" y="94476"/>
                    <a:pt x="32244" y="94476"/>
                    <a:pt x="31453" y="93988"/>
                  </a:cubicBezTo>
                  <a:cubicBezTo>
                    <a:pt x="31127" y="93010"/>
                    <a:pt x="30104" y="92126"/>
                    <a:pt x="30104" y="92126"/>
                  </a:cubicBezTo>
                  <a:cubicBezTo>
                    <a:pt x="30086" y="92126"/>
                    <a:pt x="28739" y="91557"/>
                    <a:pt x="27637" y="91557"/>
                  </a:cubicBezTo>
                  <a:cubicBezTo>
                    <a:pt x="27296" y="91557"/>
                    <a:pt x="26978" y="91611"/>
                    <a:pt x="26730" y="91754"/>
                  </a:cubicBezTo>
                  <a:cubicBezTo>
                    <a:pt x="26077" y="91366"/>
                    <a:pt x="25567" y="91086"/>
                    <a:pt x="25358" y="91086"/>
                  </a:cubicBezTo>
                  <a:close/>
                  <a:moveTo>
                    <a:pt x="35524" y="97710"/>
                  </a:moveTo>
                  <a:lnTo>
                    <a:pt x="38293" y="98826"/>
                  </a:lnTo>
                  <a:lnTo>
                    <a:pt x="38106" y="98733"/>
                  </a:lnTo>
                  <a:lnTo>
                    <a:pt x="38106" y="98733"/>
                  </a:lnTo>
                  <a:lnTo>
                    <a:pt x="38176" y="98760"/>
                  </a:lnTo>
                  <a:lnTo>
                    <a:pt x="38176" y="98760"/>
                  </a:lnTo>
                  <a:lnTo>
                    <a:pt x="37944" y="98664"/>
                  </a:lnTo>
                  <a:cubicBezTo>
                    <a:pt x="36269" y="97919"/>
                    <a:pt x="36269" y="97919"/>
                    <a:pt x="35524" y="97710"/>
                  </a:cubicBezTo>
                  <a:close/>
                  <a:moveTo>
                    <a:pt x="38293" y="98826"/>
                  </a:moveTo>
                  <a:lnTo>
                    <a:pt x="38339" y="98850"/>
                  </a:lnTo>
                  <a:lnTo>
                    <a:pt x="38362" y="98850"/>
                  </a:lnTo>
                  <a:lnTo>
                    <a:pt x="38293" y="98826"/>
                  </a:lnTo>
                  <a:close/>
                  <a:moveTo>
                    <a:pt x="38176" y="98760"/>
                  </a:moveTo>
                  <a:lnTo>
                    <a:pt x="38502" y="98896"/>
                  </a:lnTo>
                  <a:lnTo>
                    <a:pt x="38525" y="98896"/>
                  </a:lnTo>
                  <a:lnTo>
                    <a:pt x="38176" y="987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177;p55">
              <a:extLst>
                <a:ext uri="{FF2B5EF4-FFF2-40B4-BE49-F238E27FC236}">
                  <a16:creationId xmlns:a16="http://schemas.microsoft.com/office/drawing/2014/main" id="{5EAB9981-2FA4-40DA-9524-D9EF27C8F665}"/>
                </a:ext>
              </a:extLst>
            </p:cNvPr>
            <p:cNvSpPr/>
            <p:nvPr/>
          </p:nvSpPr>
          <p:spPr>
            <a:xfrm>
              <a:off x="1263357" y="2045466"/>
              <a:ext cx="2872453" cy="2547483"/>
            </a:xfrm>
            <a:custGeom>
              <a:avLst/>
              <a:gdLst/>
              <a:ahLst/>
              <a:cxnLst/>
              <a:rect l="l" t="t" r="r" b="b"/>
              <a:pathLst>
                <a:path w="124835" h="110712" extrusionOk="0">
                  <a:moveTo>
                    <a:pt x="82029" y="0"/>
                  </a:moveTo>
                  <a:lnTo>
                    <a:pt x="82029" y="0"/>
                  </a:lnTo>
                  <a:cubicBezTo>
                    <a:pt x="82169" y="186"/>
                    <a:pt x="82238" y="279"/>
                    <a:pt x="83332" y="814"/>
                  </a:cubicBezTo>
                  <a:cubicBezTo>
                    <a:pt x="83192" y="837"/>
                    <a:pt x="83029" y="861"/>
                    <a:pt x="82890" y="861"/>
                  </a:cubicBezTo>
                  <a:cubicBezTo>
                    <a:pt x="82727" y="791"/>
                    <a:pt x="82587" y="721"/>
                    <a:pt x="82471" y="628"/>
                  </a:cubicBezTo>
                  <a:lnTo>
                    <a:pt x="81610" y="791"/>
                  </a:lnTo>
                  <a:lnTo>
                    <a:pt x="81610" y="814"/>
                  </a:lnTo>
                  <a:cubicBezTo>
                    <a:pt x="81610" y="837"/>
                    <a:pt x="81634" y="861"/>
                    <a:pt x="81657" y="884"/>
                  </a:cubicBezTo>
                  <a:cubicBezTo>
                    <a:pt x="81913" y="1047"/>
                    <a:pt x="82192" y="1186"/>
                    <a:pt x="82471" y="1303"/>
                  </a:cubicBezTo>
                  <a:cubicBezTo>
                    <a:pt x="82494" y="1303"/>
                    <a:pt x="82541" y="1303"/>
                    <a:pt x="82564" y="1349"/>
                  </a:cubicBezTo>
                  <a:cubicBezTo>
                    <a:pt x="83029" y="2117"/>
                    <a:pt x="84239" y="2861"/>
                    <a:pt x="84262" y="2861"/>
                  </a:cubicBezTo>
                  <a:cubicBezTo>
                    <a:pt x="84262" y="2861"/>
                    <a:pt x="84741" y="3058"/>
                    <a:pt x="85173" y="3058"/>
                  </a:cubicBezTo>
                  <a:cubicBezTo>
                    <a:pt x="85296" y="3058"/>
                    <a:pt x="85415" y="3042"/>
                    <a:pt x="85519" y="3001"/>
                  </a:cubicBezTo>
                  <a:cubicBezTo>
                    <a:pt x="85862" y="3139"/>
                    <a:pt x="85952" y="3174"/>
                    <a:pt x="86004" y="3174"/>
                  </a:cubicBezTo>
                  <a:cubicBezTo>
                    <a:pt x="86022" y="3174"/>
                    <a:pt x="86036" y="3170"/>
                    <a:pt x="86054" y="3164"/>
                  </a:cubicBezTo>
                  <a:lnTo>
                    <a:pt x="86054" y="3094"/>
                  </a:lnTo>
                  <a:lnTo>
                    <a:pt x="85612" y="2908"/>
                  </a:lnTo>
                  <a:cubicBezTo>
                    <a:pt x="85658" y="2838"/>
                    <a:pt x="85658" y="2722"/>
                    <a:pt x="85635" y="2652"/>
                  </a:cubicBezTo>
                  <a:lnTo>
                    <a:pt x="85635" y="2652"/>
                  </a:lnTo>
                  <a:cubicBezTo>
                    <a:pt x="86403" y="2931"/>
                    <a:pt x="86403" y="2931"/>
                    <a:pt x="86496" y="2931"/>
                  </a:cubicBezTo>
                  <a:lnTo>
                    <a:pt x="86496" y="2908"/>
                  </a:lnTo>
                  <a:lnTo>
                    <a:pt x="86449" y="2815"/>
                  </a:lnTo>
                  <a:cubicBezTo>
                    <a:pt x="86147" y="2722"/>
                    <a:pt x="85844" y="2629"/>
                    <a:pt x="85542" y="2489"/>
                  </a:cubicBezTo>
                  <a:cubicBezTo>
                    <a:pt x="85519" y="2466"/>
                    <a:pt x="85495" y="2419"/>
                    <a:pt x="85495" y="2396"/>
                  </a:cubicBezTo>
                  <a:cubicBezTo>
                    <a:pt x="85309" y="2164"/>
                    <a:pt x="85077" y="1931"/>
                    <a:pt x="84844" y="1745"/>
                  </a:cubicBezTo>
                  <a:lnTo>
                    <a:pt x="84844" y="1745"/>
                  </a:lnTo>
                  <a:cubicBezTo>
                    <a:pt x="85239" y="1882"/>
                    <a:pt x="85355" y="1918"/>
                    <a:pt x="85417" y="1918"/>
                  </a:cubicBezTo>
                  <a:cubicBezTo>
                    <a:pt x="85439" y="1918"/>
                    <a:pt x="85454" y="1914"/>
                    <a:pt x="85472" y="1908"/>
                  </a:cubicBezTo>
                  <a:lnTo>
                    <a:pt x="85426" y="1791"/>
                  </a:lnTo>
                  <a:cubicBezTo>
                    <a:pt x="84867" y="1652"/>
                    <a:pt x="84332" y="1396"/>
                    <a:pt x="83890" y="1024"/>
                  </a:cubicBezTo>
                  <a:lnTo>
                    <a:pt x="83890" y="1024"/>
                  </a:lnTo>
                  <a:cubicBezTo>
                    <a:pt x="84241" y="1130"/>
                    <a:pt x="84451" y="1177"/>
                    <a:pt x="84568" y="1177"/>
                  </a:cubicBezTo>
                  <a:cubicBezTo>
                    <a:pt x="84630" y="1177"/>
                    <a:pt x="84665" y="1164"/>
                    <a:pt x="84681" y="1140"/>
                  </a:cubicBezTo>
                  <a:lnTo>
                    <a:pt x="84681" y="1093"/>
                  </a:lnTo>
                  <a:lnTo>
                    <a:pt x="84588" y="954"/>
                  </a:lnTo>
                  <a:cubicBezTo>
                    <a:pt x="83799" y="697"/>
                    <a:pt x="83632" y="643"/>
                    <a:pt x="83540" y="643"/>
                  </a:cubicBezTo>
                  <a:cubicBezTo>
                    <a:pt x="83515" y="643"/>
                    <a:pt x="83496" y="646"/>
                    <a:pt x="83471" y="651"/>
                  </a:cubicBezTo>
                  <a:lnTo>
                    <a:pt x="83471" y="675"/>
                  </a:lnTo>
                  <a:cubicBezTo>
                    <a:pt x="83285" y="535"/>
                    <a:pt x="83099" y="419"/>
                    <a:pt x="82890" y="349"/>
                  </a:cubicBezTo>
                  <a:lnTo>
                    <a:pt x="82029" y="0"/>
                  </a:lnTo>
                  <a:close/>
                  <a:moveTo>
                    <a:pt x="87961" y="1977"/>
                  </a:moveTo>
                  <a:cubicBezTo>
                    <a:pt x="88124" y="2233"/>
                    <a:pt x="88194" y="2326"/>
                    <a:pt x="89241" y="2954"/>
                  </a:cubicBezTo>
                  <a:cubicBezTo>
                    <a:pt x="89101" y="2978"/>
                    <a:pt x="88938" y="3001"/>
                    <a:pt x="88822" y="3048"/>
                  </a:cubicBezTo>
                  <a:cubicBezTo>
                    <a:pt x="88683" y="2954"/>
                    <a:pt x="88543" y="2861"/>
                    <a:pt x="88403" y="2792"/>
                  </a:cubicBezTo>
                  <a:cubicBezTo>
                    <a:pt x="88124" y="2815"/>
                    <a:pt x="87822" y="2908"/>
                    <a:pt x="87543" y="3024"/>
                  </a:cubicBezTo>
                  <a:lnTo>
                    <a:pt x="87543" y="3048"/>
                  </a:lnTo>
                  <a:cubicBezTo>
                    <a:pt x="87566" y="3071"/>
                    <a:pt x="87589" y="3094"/>
                    <a:pt x="87612" y="3117"/>
                  </a:cubicBezTo>
                  <a:cubicBezTo>
                    <a:pt x="87868" y="3327"/>
                    <a:pt x="88124" y="3490"/>
                    <a:pt x="88403" y="3652"/>
                  </a:cubicBezTo>
                  <a:cubicBezTo>
                    <a:pt x="88427" y="3652"/>
                    <a:pt x="88473" y="3652"/>
                    <a:pt x="88496" y="3699"/>
                  </a:cubicBezTo>
                  <a:cubicBezTo>
                    <a:pt x="88938" y="4653"/>
                    <a:pt x="90078" y="5490"/>
                    <a:pt x="90102" y="5490"/>
                  </a:cubicBezTo>
                  <a:cubicBezTo>
                    <a:pt x="90102" y="5507"/>
                    <a:pt x="90534" y="5690"/>
                    <a:pt x="90938" y="5690"/>
                  </a:cubicBezTo>
                  <a:cubicBezTo>
                    <a:pt x="91080" y="5690"/>
                    <a:pt x="91219" y="5667"/>
                    <a:pt x="91335" y="5607"/>
                  </a:cubicBezTo>
                  <a:cubicBezTo>
                    <a:pt x="91497" y="5700"/>
                    <a:pt x="91660" y="5769"/>
                    <a:pt x="91823" y="5793"/>
                  </a:cubicBezTo>
                  <a:lnTo>
                    <a:pt x="91846" y="5793"/>
                  </a:lnTo>
                  <a:lnTo>
                    <a:pt x="91846" y="5700"/>
                  </a:lnTo>
                  <a:lnTo>
                    <a:pt x="91428" y="5490"/>
                  </a:lnTo>
                  <a:cubicBezTo>
                    <a:pt x="91474" y="5397"/>
                    <a:pt x="91497" y="5281"/>
                    <a:pt x="91451" y="5165"/>
                  </a:cubicBezTo>
                  <a:lnTo>
                    <a:pt x="91451" y="5165"/>
                  </a:lnTo>
                  <a:cubicBezTo>
                    <a:pt x="92195" y="5467"/>
                    <a:pt x="92195" y="5467"/>
                    <a:pt x="92265" y="5467"/>
                  </a:cubicBezTo>
                  <a:lnTo>
                    <a:pt x="92265" y="5444"/>
                  </a:lnTo>
                  <a:lnTo>
                    <a:pt x="92242" y="5304"/>
                  </a:lnTo>
                  <a:cubicBezTo>
                    <a:pt x="91963" y="5165"/>
                    <a:pt x="91660" y="5048"/>
                    <a:pt x="91381" y="4932"/>
                  </a:cubicBezTo>
                  <a:cubicBezTo>
                    <a:pt x="91195" y="4629"/>
                    <a:pt x="90962" y="4327"/>
                    <a:pt x="90707" y="4071"/>
                  </a:cubicBezTo>
                  <a:lnTo>
                    <a:pt x="90707" y="4071"/>
                  </a:lnTo>
                  <a:cubicBezTo>
                    <a:pt x="91073" y="4228"/>
                    <a:pt x="91165" y="4267"/>
                    <a:pt x="91227" y="4267"/>
                  </a:cubicBezTo>
                  <a:cubicBezTo>
                    <a:pt x="91247" y="4267"/>
                    <a:pt x="91265" y="4263"/>
                    <a:pt x="91288" y="4257"/>
                  </a:cubicBezTo>
                  <a:lnTo>
                    <a:pt x="91288" y="4234"/>
                  </a:lnTo>
                  <a:lnTo>
                    <a:pt x="91242" y="4118"/>
                  </a:lnTo>
                  <a:cubicBezTo>
                    <a:pt x="90962" y="4025"/>
                    <a:pt x="90683" y="3932"/>
                    <a:pt x="90404" y="3792"/>
                  </a:cubicBezTo>
                  <a:cubicBezTo>
                    <a:pt x="90171" y="3629"/>
                    <a:pt x="89962" y="3420"/>
                    <a:pt x="89753" y="3210"/>
                  </a:cubicBezTo>
                  <a:lnTo>
                    <a:pt x="89753" y="3210"/>
                  </a:lnTo>
                  <a:cubicBezTo>
                    <a:pt x="90074" y="3322"/>
                    <a:pt x="90277" y="3374"/>
                    <a:pt x="90390" y="3374"/>
                  </a:cubicBezTo>
                  <a:cubicBezTo>
                    <a:pt x="90490" y="3374"/>
                    <a:pt x="90519" y="3333"/>
                    <a:pt x="90497" y="3257"/>
                  </a:cubicBezTo>
                  <a:lnTo>
                    <a:pt x="90404" y="3094"/>
                  </a:lnTo>
                  <a:cubicBezTo>
                    <a:pt x="89427" y="2745"/>
                    <a:pt x="89427" y="2745"/>
                    <a:pt x="89334" y="2745"/>
                  </a:cubicBezTo>
                  <a:lnTo>
                    <a:pt x="89334" y="2792"/>
                  </a:lnTo>
                  <a:cubicBezTo>
                    <a:pt x="89171" y="2629"/>
                    <a:pt x="88985" y="2512"/>
                    <a:pt x="88776" y="2419"/>
                  </a:cubicBezTo>
                  <a:lnTo>
                    <a:pt x="87961" y="1977"/>
                  </a:lnTo>
                  <a:close/>
                  <a:moveTo>
                    <a:pt x="85379" y="4304"/>
                  </a:moveTo>
                  <a:lnTo>
                    <a:pt x="85379" y="4304"/>
                  </a:lnTo>
                  <a:cubicBezTo>
                    <a:pt x="85333" y="4560"/>
                    <a:pt x="85309" y="4676"/>
                    <a:pt x="86147" y="5374"/>
                  </a:cubicBezTo>
                  <a:cubicBezTo>
                    <a:pt x="85914" y="5374"/>
                    <a:pt x="85682" y="5374"/>
                    <a:pt x="85472" y="5420"/>
                  </a:cubicBezTo>
                  <a:cubicBezTo>
                    <a:pt x="85379" y="5304"/>
                    <a:pt x="85286" y="5211"/>
                    <a:pt x="85170" y="5118"/>
                  </a:cubicBezTo>
                  <a:cubicBezTo>
                    <a:pt x="83797" y="5234"/>
                    <a:pt x="83797" y="5234"/>
                    <a:pt x="83751" y="5258"/>
                  </a:cubicBezTo>
                  <a:cubicBezTo>
                    <a:pt x="83727" y="5444"/>
                    <a:pt x="84100" y="5723"/>
                    <a:pt x="84425" y="5979"/>
                  </a:cubicBezTo>
                  <a:cubicBezTo>
                    <a:pt x="84169" y="6933"/>
                    <a:pt x="85030" y="7863"/>
                    <a:pt x="85030" y="7886"/>
                  </a:cubicBezTo>
                  <a:cubicBezTo>
                    <a:pt x="85392" y="8059"/>
                    <a:pt x="85793" y="8155"/>
                    <a:pt x="86194" y="8155"/>
                  </a:cubicBezTo>
                  <a:cubicBezTo>
                    <a:pt x="86334" y="8155"/>
                    <a:pt x="86474" y="8143"/>
                    <a:pt x="86612" y="8119"/>
                  </a:cubicBezTo>
                  <a:cubicBezTo>
                    <a:pt x="86958" y="8309"/>
                    <a:pt x="87060" y="8371"/>
                    <a:pt x="87118" y="8371"/>
                  </a:cubicBezTo>
                  <a:cubicBezTo>
                    <a:pt x="87138" y="8371"/>
                    <a:pt x="87153" y="8364"/>
                    <a:pt x="87170" y="8352"/>
                  </a:cubicBezTo>
                  <a:lnTo>
                    <a:pt x="87240" y="8282"/>
                  </a:lnTo>
                  <a:lnTo>
                    <a:pt x="86821" y="8026"/>
                  </a:lnTo>
                  <a:cubicBezTo>
                    <a:pt x="86938" y="7956"/>
                    <a:pt x="87054" y="7863"/>
                    <a:pt x="87147" y="7724"/>
                  </a:cubicBezTo>
                  <a:lnTo>
                    <a:pt x="87147" y="7700"/>
                  </a:lnTo>
                  <a:cubicBezTo>
                    <a:pt x="87713" y="8017"/>
                    <a:pt x="87898" y="8107"/>
                    <a:pt x="87983" y="8107"/>
                  </a:cubicBezTo>
                  <a:cubicBezTo>
                    <a:pt x="88017" y="8107"/>
                    <a:pt x="88035" y="8092"/>
                    <a:pt x="88054" y="8073"/>
                  </a:cubicBezTo>
                  <a:lnTo>
                    <a:pt x="88124" y="7956"/>
                  </a:lnTo>
                  <a:lnTo>
                    <a:pt x="88008" y="7886"/>
                  </a:lnTo>
                  <a:cubicBezTo>
                    <a:pt x="87752" y="7747"/>
                    <a:pt x="87496" y="7607"/>
                    <a:pt x="87217" y="7491"/>
                  </a:cubicBezTo>
                  <a:cubicBezTo>
                    <a:pt x="87263" y="7188"/>
                    <a:pt x="87217" y="6886"/>
                    <a:pt x="87101" y="6607"/>
                  </a:cubicBezTo>
                  <a:lnTo>
                    <a:pt x="87101" y="6607"/>
                  </a:lnTo>
                  <a:cubicBezTo>
                    <a:pt x="87454" y="6775"/>
                    <a:pt x="87612" y="6846"/>
                    <a:pt x="87700" y="6846"/>
                  </a:cubicBezTo>
                  <a:cubicBezTo>
                    <a:pt x="87733" y="6846"/>
                    <a:pt x="87756" y="6836"/>
                    <a:pt x="87775" y="6816"/>
                  </a:cubicBezTo>
                  <a:lnTo>
                    <a:pt x="87822" y="6700"/>
                  </a:lnTo>
                  <a:lnTo>
                    <a:pt x="87566" y="6584"/>
                  </a:lnTo>
                  <a:cubicBezTo>
                    <a:pt x="87357" y="6514"/>
                    <a:pt x="87147" y="6421"/>
                    <a:pt x="86984" y="6281"/>
                  </a:cubicBezTo>
                  <a:cubicBezTo>
                    <a:pt x="86798" y="6118"/>
                    <a:pt x="86752" y="5862"/>
                    <a:pt x="86635" y="5653"/>
                  </a:cubicBezTo>
                  <a:lnTo>
                    <a:pt x="86635" y="5653"/>
                  </a:lnTo>
                  <a:cubicBezTo>
                    <a:pt x="87005" y="5809"/>
                    <a:pt x="87270" y="5888"/>
                    <a:pt x="87437" y="5888"/>
                  </a:cubicBezTo>
                  <a:cubicBezTo>
                    <a:pt x="87543" y="5888"/>
                    <a:pt x="87609" y="5856"/>
                    <a:pt x="87636" y="5793"/>
                  </a:cubicBezTo>
                  <a:lnTo>
                    <a:pt x="87682" y="5630"/>
                  </a:lnTo>
                  <a:cubicBezTo>
                    <a:pt x="86907" y="5300"/>
                    <a:pt x="86658" y="5180"/>
                    <a:pt x="86554" y="5180"/>
                  </a:cubicBezTo>
                  <a:cubicBezTo>
                    <a:pt x="86511" y="5180"/>
                    <a:pt x="86493" y="5201"/>
                    <a:pt x="86473" y="5234"/>
                  </a:cubicBezTo>
                  <a:cubicBezTo>
                    <a:pt x="86473" y="5141"/>
                    <a:pt x="86356" y="5025"/>
                    <a:pt x="86077" y="4816"/>
                  </a:cubicBezTo>
                  <a:lnTo>
                    <a:pt x="85379" y="4304"/>
                  </a:lnTo>
                  <a:close/>
                  <a:moveTo>
                    <a:pt x="95034" y="7700"/>
                  </a:moveTo>
                  <a:cubicBezTo>
                    <a:pt x="95034" y="7886"/>
                    <a:pt x="95034" y="7956"/>
                    <a:pt x="95522" y="8398"/>
                  </a:cubicBezTo>
                  <a:cubicBezTo>
                    <a:pt x="95406" y="8398"/>
                    <a:pt x="95313" y="8421"/>
                    <a:pt x="95220" y="8445"/>
                  </a:cubicBezTo>
                  <a:cubicBezTo>
                    <a:pt x="95173" y="8375"/>
                    <a:pt x="95103" y="8305"/>
                    <a:pt x="95057" y="8259"/>
                  </a:cubicBezTo>
                  <a:cubicBezTo>
                    <a:pt x="94452" y="8421"/>
                    <a:pt x="94452" y="8421"/>
                    <a:pt x="94429" y="8421"/>
                  </a:cubicBezTo>
                  <a:cubicBezTo>
                    <a:pt x="94475" y="8538"/>
                    <a:pt x="94661" y="8677"/>
                    <a:pt x="94871" y="8863"/>
                  </a:cubicBezTo>
                  <a:cubicBezTo>
                    <a:pt x="94941" y="9305"/>
                    <a:pt x="95150" y="9701"/>
                    <a:pt x="95476" y="10027"/>
                  </a:cubicBezTo>
                  <a:cubicBezTo>
                    <a:pt x="95606" y="10099"/>
                    <a:pt x="95756" y="10136"/>
                    <a:pt x="95911" y="10136"/>
                  </a:cubicBezTo>
                  <a:cubicBezTo>
                    <a:pt x="96005" y="10136"/>
                    <a:pt x="96101" y="10123"/>
                    <a:pt x="96197" y="10096"/>
                  </a:cubicBezTo>
                  <a:cubicBezTo>
                    <a:pt x="96406" y="10213"/>
                    <a:pt x="96406" y="10213"/>
                    <a:pt x="96453" y="10213"/>
                  </a:cubicBezTo>
                  <a:lnTo>
                    <a:pt x="96453" y="10166"/>
                  </a:lnTo>
                  <a:lnTo>
                    <a:pt x="96243" y="10050"/>
                  </a:lnTo>
                  <a:cubicBezTo>
                    <a:pt x="96290" y="9980"/>
                    <a:pt x="96313" y="9910"/>
                    <a:pt x="96336" y="9841"/>
                  </a:cubicBezTo>
                  <a:cubicBezTo>
                    <a:pt x="96650" y="9998"/>
                    <a:pt x="96729" y="10037"/>
                    <a:pt x="96758" y="10037"/>
                  </a:cubicBezTo>
                  <a:cubicBezTo>
                    <a:pt x="96768" y="10037"/>
                    <a:pt x="96773" y="10032"/>
                    <a:pt x="96778" y="10027"/>
                  </a:cubicBezTo>
                  <a:lnTo>
                    <a:pt x="96778" y="9934"/>
                  </a:lnTo>
                  <a:cubicBezTo>
                    <a:pt x="96639" y="9841"/>
                    <a:pt x="96476" y="9771"/>
                    <a:pt x="96313" y="9701"/>
                  </a:cubicBezTo>
                  <a:cubicBezTo>
                    <a:pt x="96290" y="9515"/>
                    <a:pt x="96220" y="9305"/>
                    <a:pt x="96127" y="9143"/>
                  </a:cubicBezTo>
                  <a:lnTo>
                    <a:pt x="96127" y="9143"/>
                  </a:lnTo>
                  <a:cubicBezTo>
                    <a:pt x="96383" y="9282"/>
                    <a:pt x="96383" y="9282"/>
                    <a:pt x="96429" y="9282"/>
                  </a:cubicBezTo>
                  <a:lnTo>
                    <a:pt x="96429" y="9259"/>
                  </a:lnTo>
                  <a:lnTo>
                    <a:pt x="96429" y="9166"/>
                  </a:lnTo>
                  <a:lnTo>
                    <a:pt x="96080" y="8980"/>
                  </a:lnTo>
                  <a:cubicBezTo>
                    <a:pt x="96034" y="8957"/>
                    <a:pt x="96034" y="8957"/>
                    <a:pt x="95755" y="8561"/>
                  </a:cubicBezTo>
                  <a:lnTo>
                    <a:pt x="95755" y="8561"/>
                  </a:lnTo>
                  <a:cubicBezTo>
                    <a:pt x="95925" y="8634"/>
                    <a:pt x="96038" y="8669"/>
                    <a:pt x="96111" y="8669"/>
                  </a:cubicBezTo>
                  <a:cubicBezTo>
                    <a:pt x="96177" y="8669"/>
                    <a:pt x="96209" y="8640"/>
                    <a:pt x="96220" y="8584"/>
                  </a:cubicBezTo>
                  <a:lnTo>
                    <a:pt x="96220" y="8491"/>
                  </a:lnTo>
                  <a:cubicBezTo>
                    <a:pt x="95840" y="8293"/>
                    <a:pt x="95707" y="8236"/>
                    <a:pt x="95661" y="8236"/>
                  </a:cubicBezTo>
                  <a:cubicBezTo>
                    <a:pt x="95642" y="8236"/>
                    <a:pt x="95638" y="8245"/>
                    <a:pt x="95638" y="8259"/>
                  </a:cubicBezTo>
                  <a:cubicBezTo>
                    <a:pt x="95615" y="8212"/>
                    <a:pt x="95569" y="8142"/>
                    <a:pt x="95406" y="8003"/>
                  </a:cubicBezTo>
                  <a:lnTo>
                    <a:pt x="95034" y="7700"/>
                  </a:lnTo>
                  <a:close/>
                  <a:moveTo>
                    <a:pt x="78982" y="9050"/>
                  </a:moveTo>
                  <a:cubicBezTo>
                    <a:pt x="78795" y="9166"/>
                    <a:pt x="78702" y="9236"/>
                    <a:pt x="78865" y="9678"/>
                  </a:cubicBezTo>
                  <a:cubicBezTo>
                    <a:pt x="78679" y="9654"/>
                    <a:pt x="78516" y="9654"/>
                    <a:pt x="78353" y="9654"/>
                  </a:cubicBezTo>
                  <a:cubicBezTo>
                    <a:pt x="78353" y="9585"/>
                    <a:pt x="78330" y="9515"/>
                    <a:pt x="78307" y="9468"/>
                  </a:cubicBezTo>
                  <a:cubicBezTo>
                    <a:pt x="77666" y="9441"/>
                    <a:pt x="77401" y="9430"/>
                    <a:pt x="77287" y="9430"/>
                  </a:cubicBezTo>
                  <a:cubicBezTo>
                    <a:pt x="77206" y="9430"/>
                    <a:pt x="77200" y="9435"/>
                    <a:pt x="77190" y="9445"/>
                  </a:cubicBezTo>
                  <a:cubicBezTo>
                    <a:pt x="77074" y="9538"/>
                    <a:pt x="77167" y="9701"/>
                    <a:pt x="77260" y="9887"/>
                  </a:cubicBezTo>
                  <a:cubicBezTo>
                    <a:pt x="76888" y="10096"/>
                    <a:pt x="76702" y="10538"/>
                    <a:pt x="76771" y="10957"/>
                  </a:cubicBezTo>
                  <a:cubicBezTo>
                    <a:pt x="77012" y="11087"/>
                    <a:pt x="77282" y="11157"/>
                    <a:pt x="77558" y="11157"/>
                  </a:cubicBezTo>
                  <a:cubicBezTo>
                    <a:pt x="77629" y="11157"/>
                    <a:pt x="77701" y="11153"/>
                    <a:pt x="77772" y="11143"/>
                  </a:cubicBezTo>
                  <a:cubicBezTo>
                    <a:pt x="77944" y="11281"/>
                    <a:pt x="77989" y="11317"/>
                    <a:pt x="78028" y="11317"/>
                  </a:cubicBezTo>
                  <a:cubicBezTo>
                    <a:pt x="78043" y="11317"/>
                    <a:pt x="78056" y="11312"/>
                    <a:pt x="78074" y="11306"/>
                  </a:cubicBezTo>
                  <a:lnTo>
                    <a:pt x="78144" y="11260"/>
                  </a:lnTo>
                  <a:lnTo>
                    <a:pt x="78098" y="11236"/>
                  </a:lnTo>
                  <a:lnTo>
                    <a:pt x="77958" y="11120"/>
                  </a:lnTo>
                  <a:cubicBezTo>
                    <a:pt x="78074" y="11097"/>
                    <a:pt x="78214" y="11027"/>
                    <a:pt x="78330" y="10980"/>
                  </a:cubicBezTo>
                  <a:cubicBezTo>
                    <a:pt x="78619" y="11197"/>
                    <a:pt x="78684" y="11246"/>
                    <a:pt x="78742" y="11246"/>
                  </a:cubicBezTo>
                  <a:cubicBezTo>
                    <a:pt x="78758" y="11246"/>
                    <a:pt x="78775" y="11242"/>
                    <a:pt x="78795" y="11236"/>
                  </a:cubicBezTo>
                  <a:lnTo>
                    <a:pt x="78912" y="11167"/>
                  </a:lnTo>
                  <a:cubicBezTo>
                    <a:pt x="78540" y="10887"/>
                    <a:pt x="78540" y="10887"/>
                    <a:pt x="78470" y="10887"/>
                  </a:cubicBezTo>
                  <a:cubicBezTo>
                    <a:pt x="78633" y="10748"/>
                    <a:pt x="78772" y="10585"/>
                    <a:pt x="78842" y="10399"/>
                  </a:cubicBezTo>
                  <a:cubicBezTo>
                    <a:pt x="79001" y="10522"/>
                    <a:pt x="79092" y="10579"/>
                    <a:pt x="79158" y="10579"/>
                  </a:cubicBezTo>
                  <a:cubicBezTo>
                    <a:pt x="79179" y="10579"/>
                    <a:pt x="79197" y="10573"/>
                    <a:pt x="79214" y="10562"/>
                  </a:cubicBezTo>
                  <a:lnTo>
                    <a:pt x="79307" y="10515"/>
                  </a:lnTo>
                  <a:lnTo>
                    <a:pt x="79005" y="10283"/>
                  </a:lnTo>
                  <a:lnTo>
                    <a:pt x="78935" y="10236"/>
                  </a:lnTo>
                  <a:cubicBezTo>
                    <a:pt x="78982" y="10120"/>
                    <a:pt x="79005" y="10003"/>
                    <a:pt x="79028" y="9864"/>
                  </a:cubicBezTo>
                  <a:cubicBezTo>
                    <a:pt x="79259" y="9996"/>
                    <a:pt x="79420" y="10057"/>
                    <a:pt x="79551" y="10057"/>
                  </a:cubicBezTo>
                  <a:cubicBezTo>
                    <a:pt x="79606" y="10057"/>
                    <a:pt x="79655" y="10047"/>
                    <a:pt x="79703" y="10027"/>
                  </a:cubicBezTo>
                  <a:lnTo>
                    <a:pt x="79819" y="9957"/>
                  </a:lnTo>
                  <a:cubicBezTo>
                    <a:pt x="79445" y="9689"/>
                    <a:pt x="79343" y="9613"/>
                    <a:pt x="79264" y="9613"/>
                  </a:cubicBezTo>
                  <a:cubicBezTo>
                    <a:pt x="79240" y="9613"/>
                    <a:pt x="79218" y="9620"/>
                    <a:pt x="79191" y="9631"/>
                  </a:cubicBezTo>
                  <a:cubicBezTo>
                    <a:pt x="79261" y="9585"/>
                    <a:pt x="79237" y="9515"/>
                    <a:pt x="79168" y="9375"/>
                  </a:cubicBezTo>
                  <a:lnTo>
                    <a:pt x="78982" y="9050"/>
                  </a:lnTo>
                  <a:close/>
                  <a:moveTo>
                    <a:pt x="99361" y="6886"/>
                  </a:moveTo>
                  <a:cubicBezTo>
                    <a:pt x="99593" y="7235"/>
                    <a:pt x="99710" y="7398"/>
                    <a:pt x="100687" y="8212"/>
                  </a:cubicBezTo>
                  <a:cubicBezTo>
                    <a:pt x="100594" y="8235"/>
                    <a:pt x="100524" y="8305"/>
                    <a:pt x="100454" y="8352"/>
                  </a:cubicBezTo>
                  <a:cubicBezTo>
                    <a:pt x="100338" y="8235"/>
                    <a:pt x="100221" y="8119"/>
                    <a:pt x="100082" y="8026"/>
                  </a:cubicBezTo>
                  <a:cubicBezTo>
                    <a:pt x="99570" y="8398"/>
                    <a:pt x="99570" y="8398"/>
                    <a:pt x="99570" y="8445"/>
                  </a:cubicBezTo>
                  <a:cubicBezTo>
                    <a:pt x="99570" y="8491"/>
                    <a:pt x="99617" y="8538"/>
                    <a:pt x="99640" y="8561"/>
                  </a:cubicBezTo>
                  <a:cubicBezTo>
                    <a:pt x="99872" y="8817"/>
                    <a:pt x="100128" y="9050"/>
                    <a:pt x="100384" y="9236"/>
                  </a:cubicBezTo>
                  <a:cubicBezTo>
                    <a:pt x="100408" y="9259"/>
                    <a:pt x="100431" y="9259"/>
                    <a:pt x="100454" y="9305"/>
                  </a:cubicBezTo>
                  <a:cubicBezTo>
                    <a:pt x="100873" y="10166"/>
                    <a:pt x="101431" y="10957"/>
                    <a:pt x="102083" y="11655"/>
                  </a:cubicBezTo>
                  <a:cubicBezTo>
                    <a:pt x="102083" y="11655"/>
                    <a:pt x="102405" y="11838"/>
                    <a:pt x="102692" y="11838"/>
                  </a:cubicBezTo>
                  <a:cubicBezTo>
                    <a:pt x="102827" y="11838"/>
                    <a:pt x="102954" y="11797"/>
                    <a:pt x="103036" y="11678"/>
                  </a:cubicBezTo>
                  <a:cubicBezTo>
                    <a:pt x="103409" y="11911"/>
                    <a:pt x="103409" y="11911"/>
                    <a:pt x="103455" y="11911"/>
                  </a:cubicBezTo>
                  <a:lnTo>
                    <a:pt x="103455" y="11888"/>
                  </a:lnTo>
                  <a:lnTo>
                    <a:pt x="103432" y="11771"/>
                  </a:lnTo>
                  <a:lnTo>
                    <a:pt x="103083" y="11539"/>
                  </a:lnTo>
                  <a:cubicBezTo>
                    <a:pt x="103083" y="11399"/>
                    <a:pt x="103060" y="11236"/>
                    <a:pt x="103013" y="11097"/>
                  </a:cubicBezTo>
                  <a:lnTo>
                    <a:pt x="103013" y="11074"/>
                  </a:lnTo>
                  <a:cubicBezTo>
                    <a:pt x="103595" y="11446"/>
                    <a:pt x="103595" y="11446"/>
                    <a:pt x="103665" y="11446"/>
                  </a:cubicBezTo>
                  <a:lnTo>
                    <a:pt x="103665" y="11399"/>
                  </a:lnTo>
                  <a:lnTo>
                    <a:pt x="103595" y="11236"/>
                  </a:lnTo>
                  <a:cubicBezTo>
                    <a:pt x="103339" y="11120"/>
                    <a:pt x="103106" y="10980"/>
                    <a:pt x="102897" y="10794"/>
                  </a:cubicBezTo>
                  <a:cubicBezTo>
                    <a:pt x="102850" y="10771"/>
                    <a:pt x="102827" y="10725"/>
                    <a:pt x="102827" y="10678"/>
                  </a:cubicBezTo>
                  <a:cubicBezTo>
                    <a:pt x="102618" y="10329"/>
                    <a:pt x="102385" y="9980"/>
                    <a:pt x="102106" y="9654"/>
                  </a:cubicBezTo>
                  <a:lnTo>
                    <a:pt x="102106" y="9654"/>
                  </a:lnTo>
                  <a:cubicBezTo>
                    <a:pt x="102478" y="9887"/>
                    <a:pt x="102478" y="9887"/>
                    <a:pt x="102548" y="9887"/>
                  </a:cubicBezTo>
                  <a:lnTo>
                    <a:pt x="102548" y="9864"/>
                  </a:lnTo>
                  <a:lnTo>
                    <a:pt x="102548" y="9841"/>
                  </a:lnTo>
                  <a:lnTo>
                    <a:pt x="102478" y="9678"/>
                  </a:lnTo>
                  <a:cubicBezTo>
                    <a:pt x="101896" y="9305"/>
                    <a:pt x="101896" y="9305"/>
                    <a:pt x="101129" y="8515"/>
                  </a:cubicBezTo>
                  <a:lnTo>
                    <a:pt x="101129" y="8515"/>
                  </a:lnTo>
                  <a:cubicBezTo>
                    <a:pt x="101369" y="8644"/>
                    <a:pt x="101477" y="8685"/>
                    <a:pt x="101558" y="8685"/>
                  </a:cubicBezTo>
                  <a:cubicBezTo>
                    <a:pt x="101579" y="8685"/>
                    <a:pt x="101598" y="8682"/>
                    <a:pt x="101617" y="8677"/>
                  </a:cubicBezTo>
                  <a:cubicBezTo>
                    <a:pt x="101641" y="8654"/>
                    <a:pt x="101641" y="8631"/>
                    <a:pt x="101571" y="8538"/>
                  </a:cubicBezTo>
                  <a:lnTo>
                    <a:pt x="101431" y="8328"/>
                  </a:lnTo>
                  <a:cubicBezTo>
                    <a:pt x="100733" y="7910"/>
                    <a:pt x="100733" y="7910"/>
                    <a:pt x="100640" y="7886"/>
                  </a:cubicBezTo>
                  <a:lnTo>
                    <a:pt x="100640" y="7910"/>
                  </a:lnTo>
                  <a:lnTo>
                    <a:pt x="100663" y="7956"/>
                  </a:lnTo>
                  <a:cubicBezTo>
                    <a:pt x="100477" y="7747"/>
                    <a:pt x="100291" y="7584"/>
                    <a:pt x="100105" y="7444"/>
                  </a:cubicBezTo>
                  <a:lnTo>
                    <a:pt x="99361" y="6886"/>
                  </a:lnTo>
                  <a:close/>
                  <a:moveTo>
                    <a:pt x="73794" y="8584"/>
                  </a:moveTo>
                  <a:cubicBezTo>
                    <a:pt x="73352" y="8794"/>
                    <a:pt x="73119" y="8910"/>
                    <a:pt x="73212" y="9724"/>
                  </a:cubicBezTo>
                  <a:cubicBezTo>
                    <a:pt x="72840" y="9678"/>
                    <a:pt x="72607" y="9631"/>
                    <a:pt x="72235" y="9608"/>
                  </a:cubicBezTo>
                  <a:cubicBezTo>
                    <a:pt x="72282" y="9492"/>
                    <a:pt x="72282" y="9375"/>
                    <a:pt x="72258" y="9282"/>
                  </a:cubicBezTo>
                  <a:cubicBezTo>
                    <a:pt x="70721" y="9105"/>
                    <a:pt x="70351" y="9063"/>
                    <a:pt x="70222" y="9063"/>
                  </a:cubicBezTo>
                  <a:cubicBezTo>
                    <a:pt x="70181" y="9063"/>
                    <a:pt x="70164" y="9067"/>
                    <a:pt x="70141" y="9073"/>
                  </a:cubicBezTo>
                  <a:cubicBezTo>
                    <a:pt x="69885" y="9236"/>
                    <a:pt x="69955" y="9561"/>
                    <a:pt x="70025" y="9887"/>
                  </a:cubicBezTo>
                  <a:cubicBezTo>
                    <a:pt x="69048" y="10376"/>
                    <a:pt x="68676" y="10841"/>
                    <a:pt x="68420" y="11748"/>
                  </a:cubicBezTo>
                  <a:cubicBezTo>
                    <a:pt x="68881" y="12144"/>
                    <a:pt x="69467" y="12332"/>
                    <a:pt x="70080" y="12332"/>
                  </a:cubicBezTo>
                  <a:cubicBezTo>
                    <a:pt x="70116" y="12332"/>
                    <a:pt x="70152" y="12331"/>
                    <a:pt x="70188" y="12330"/>
                  </a:cubicBezTo>
                  <a:lnTo>
                    <a:pt x="70327" y="12516"/>
                  </a:lnTo>
                  <a:cubicBezTo>
                    <a:pt x="70444" y="12633"/>
                    <a:pt x="70496" y="12684"/>
                    <a:pt x="70592" y="12684"/>
                  </a:cubicBezTo>
                  <a:cubicBezTo>
                    <a:pt x="70610" y="12684"/>
                    <a:pt x="70630" y="12682"/>
                    <a:pt x="70653" y="12679"/>
                  </a:cubicBezTo>
                  <a:lnTo>
                    <a:pt x="70839" y="12632"/>
                  </a:lnTo>
                  <a:lnTo>
                    <a:pt x="70700" y="12469"/>
                  </a:lnTo>
                  <a:lnTo>
                    <a:pt x="70560" y="12330"/>
                  </a:lnTo>
                  <a:cubicBezTo>
                    <a:pt x="70839" y="12283"/>
                    <a:pt x="71118" y="12213"/>
                    <a:pt x="71398" y="12120"/>
                  </a:cubicBezTo>
                  <a:lnTo>
                    <a:pt x="71421" y="12120"/>
                  </a:lnTo>
                  <a:lnTo>
                    <a:pt x="71467" y="12144"/>
                  </a:lnTo>
                  <a:cubicBezTo>
                    <a:pt x="71847" y="12562"/>
                    <a:pt x="71964" y="12669"/>
                    <a:pt x="72108" y="12669"/>
                  </a:cubicBezTo>
                  <a:cubicBezTo>
                    <a:pt x="72140" y="12669"/>
                    <a:pt x="72173" y="12664"/>
                    <a:pt x="72212" y="12655"/>
                  </a:cubicBezTo>
                  <a:lnTo>
                    <a:pt x="72468" y="12562"/>
                  </a:lnTo>
                  <a:lnTo>
                    <a:pt x="72002" y="12097"/>
                  </a:lnTo>
                  <a:cubicBezTo>
                    <a:pt x="71956" y="12027"/>
                    <a:pt x="71886" y="11981"/>
                    <a:pt x="71793" y="11934"/>
                  </a:cubicBezTo>
                  <a:cubicBezTo>
                    <a:pt x="72188" y="11702"/>
                    <a:pt x="72537" y="11399"/>
                    <a:pt x="72817" y="11050"/>
                  </a:cubicBezTo>
                  <a:cubicBezTo>
                    <a:pt x="73091" y="11324"/>
                    <a:pt x="73217" y="11434"/>
                    <a:pt x="73360" y="11434"/>
                  </a:cubicBezTo>
                  <a:cubicBezTo>
                    <a:pt x="73388" y="11434"/>
                    <a:pt x="73415" y="11430"/>
                    <a:pt x="73445" y="11422"/>
                  </a:cubicBezTo>
                  <a:lnTo>
                    <a:pt x="73701" y="11353"/>
                  </a:lnTo>
                  <a:cubicBezTo>
                    <a:pt x="73491" y="11120"/>
                    <a:pt x="73282" y="10934"/>
                    <a:pt x="73073" y="10771"/>
                  </a:cubicBezTo>
                  <a:cubicBezTo>
                    <a:pt x="73212" y="10562"/>
                    <a:pt x="73352" y="10329"/>
                    <a:pt x="73468" y="10120"/>
                  </a:cubicBezTo>
                  <a:cubicBezTo>
                    <a:pt x="73861" y="10393"/>
                    <a:pt x="74153" y="10516"/>
                    <a:pt x="74437" y="10516"/>
                  </a:cubicBezTo>
                  <a:cubicBezTo>
                    <a:pt x="74540" y="10516"/>
                    <a:pt x="74642" y="10500"/>
                    <a:pt x="74748" y="10469"/>
                  </a:cubicBezTo>
                  <a:lnTo>
                    <a:pt x="75027" y="10329"/>
                  </a:lnTo>
                  <a:cubicBezTo>
                    <a:pt x="74403" y="9794"/>
                    <a:pt x="74229" y="9642"/>
                    <a:pt x="74078" y="9642"/>
                  </a:cubicBezTo>
                  <a:cubicBezTo>
                    <a:pt x="74032" y="9642"/>
                    <a:pt x="73988" y="9656"/>
                    <a:pt x="73933" y="9678"/>
                  </a:cubicBezTo>
                  <a:cubicBezTo>
                    <a:pt x="74073" y="9585"/>
                    <a:pt x="74096" y="9445"/>
                    <a:pt x="74003" y="9189"/>
                  </a:cubicBezTo>
                  <a:lnTo>
                    <a:pt x="73794" y="8584"/>
                  </a:lnTo>
                  <a:close/>
                  <a:moveTo>
                    <a:pt x="84937" y="8910"/>
                  </a:moveTo>
                  <a:lnTo>
                    <a:pt x="84937" y="8910"/>
                  </a:lnTo>
                  <a:cubicBezTo>
                    <a:pt x="84681" y="9166"/>
                    <a:pt x="84542" y="9305"/>
                    <a:pt x="85053" y="10166"/>
                  </a:cubicBezTo>
                  <a:cubicBezTo>
                    <a:pt x="84840" y="10150"/>
                    <a:pt x="84626" y="10133"/>
                    <a:pt x="84412" y="10133"/>
                  </a:cubicBezTo>
                  <a:cubicBezTo>
                    <a:pt x="84323" y="10133"/>
                    <a:pt x="84235" y="10136"/>
                    <a:pt x="84146" y="10143"/>
                  </a:cubicBezTo>
                  <a:cubicBezTo>
                    <a:pt x="84123" y="10003"/>
                    <a:pt x="84076" y="9887"/>
                    <a:pt x="84007" y="9794"/>
                  </a:cubicBezTo>
                  <a:cubicBezTo>
                    <a:pt x="82076" y="9817"/>
                    <a:pt x="82076" y="9817"/>
                    <a:pt x="82006" y="9841"/>
                  </a:cubicBezTo>
                  <a:cubicBezTo>
                    <a:pt x="81843" y="10027"/>
                    <a:pt x="82029" y="10306"/>
                    <a:pt x="82308" y="10701"/>
                  </a:cubicBezTo>
                  <a:cubicBezTo>
                    <a:pt x="81727" y="11236"/>
                    <a:pt x="81471" y="11725"/>
                    <a:pt x="81680" y="12818"/>
                  </a:cubicBezTo>
                  <a:cubicBezTo>
                    <a:pt x="82155" y="13103"/>
                    <a:pt x="82692" y="13233"/>
                    <a:pt x="83241" y="13233"/>
                  </a:cubicBezTo>
                  <a:cubicBezTo>
                    <a:pt x="83364" y="13233"/>
                    <a:pt x="83487" y="13227"/>
                    <a:pt x="83611" y="13214"/>
                  </a:cubicBezTo>
                  <a:cubicBezTo>
                    <a:pt x="83921" y="13433"/>
                    <a:pt x="84031" y="13509"/>
                    <a:pt x="84120" y="13509"/>
                  </a:cubicBezTo>
                  <a:cubicBezTo>
                    <a:pt x="84145" y="13509"/>
                    <a:pt x="84168" y="13503"/>
                    <a:pt x="84193" y="13493"/>
                  </a:cubicBezTo>
                  <a:lnTo>
                    <a:pt x="84332" y="13400"/>
                  </a:lnTo>
                  <a:lnTo>
                    <a:pt x="83937" y="13121"/>
                  </a:lnTo>
                  <a:cubicBezTo>
                    <a:pt x="84169" y="13051"/>
                    <a:pt x="84379" y="12935"/>
                    <a:pt x="84588" y="12795"/>
                  </a:cubicBezTo>
                  <a:lnTo>
                    <a:pt x="84611" y="12772"/>
                  </a:lnTo>
                  <a:cubicBezTo>
                    <a:pt x="85175" y="13177"/>
                    <a:pt x="85325" y="13289"/>
                    <a:pt x="85436" y="13289"/>
                  </a:cubicBezTo>
                  <a:cubicBezTo>
                    <a:pt x="85471" y="13289"/>
                    <a:pt x="85502" y="13277"/>
                    <a:pt x="85542" y="13260"/>
                  </a:cubicBezTo>
                  <a:lnTo>
                    <a:pt x="85728" y="13121"/>
                  </a:lnTo>
                  <a:cubicBezTo>
                    <a:pt x="84984" y="12609"/>
                    <a:pt x="84984" y="12609"/>
                    <a:pt x="84867" y="12562"/>
                  </a:cubicBezTo>
                  <a:cubicBezTo>
                    <a:pt x="85100" y="12283"/>
                    <a:pt x="85286" y="11934"/>
                    <a:pt x="85356" y="11562"/>
                  </a:cubicBezTo>
                  <a:cubicBezTo>
                    <a:pt x="85695" y="11794"/>
                    <a:pt x="85856" y="11889"/>
                    <a:pt x="85976" y="11889"/>
                  </a:cubicBezTo>
                  <a:cubicBezTo>
                    <a:pt x="86012" y="11889"/>
                    <a:pt x="86045" y="11881"/>
                    <a:pt x="86077" y="11864"/>
                  </a:cubicBezTo>
                  <a:lnTo>
                    <a:pt x="86240" y="11725"/>
                  </a:lnTo>
                  <a:cubicBezTo>
                    <a:pt x="85984" y="11539"/>
                    <a:pt x="85705" y="11376"/>
                    <a:pt x="85426" y="11213"/>
                  </a:cubicBezTo>
                  <a:cubicBezTo>
                    <a:pt x="85449" y="10980"/>
                    <a:pt x="85472" y="10748"/>
                    <a:pt x="85449" y="10515"/>
                  </a:cubicBezTo>
                  <a:lnTo>
                    <a:pt x="85449" y="10515"/>
                  </a:lnTo>
                  <a:cubicBezTo>
                    <a:pt x="85862" y="10722"/>
                    <a:pt x="86143" y="10816"/>
                    <a:pt x="86360" y="10816"/>
                  </a:cubicBezTo>
                  <a:cubicBezTo>
                    <a:pt x="86485" y="10816"/>
                    <a:pt x="86588" y="10784"/>
                    <a:pt x="86682" y="10725"/>
                  </a:cubicBezTo>
                  <a:lnTo>
                    <a:pt x="86868" y="10562"/>
                  </a:lnTo>
                  <a:cubicBezTo>
                    <a:pt x="86120" y="10120"/>
                    <a:pt x="85881" y="9976"/>
                    <a:pt x="85743" y="9976"/>
                  </a:cubicBezTo>
                  <a:cubicBezTo>
                    <a:pt x="85693" y="9976"/>
                    <a:pt x="85656" y="9995"/>
                    <a:pt x="85612" y="10027"/>
                  </a:cubicBezTo>
                  <a:cubicBezTo>
                    <a:pt x="85682" y="9910"/>
                    <a:pt x="85635" y="9771"/>
                    <a:pt x="85449" y="9515"/>
                  </a:cubicBezTo>
                  <a:lnTo>
                    <a:pt x="84937" y="8910"/>
                  </a:lnTo>
                  <a:close/>
                  <a:moveTo>
                    <a:pt x="92661" y="11236"/>
                  </a:moveTo>
                  <a:lnTo>
                    <a:pt x="92661" y="11236"/>
                  </a:lnTo>
                  <a:cubicBezTo>
                    <a:pt x="92568" y="11422"/>
                    <a:pt x="92498" y="11492"/>
                    <a:pt x="92847" y="11981"/>
                  </a:cubicBezTo>
                  <a:cubicBezTo>
                    <a:pt x="92707" y="11981"/>
                    <a:pt x="92544" y="11981"/>
                    <a:pt x="92405" y="12004"/>
                  </a:cubicBezTo>
                  <a:cubicBezTo>
                    <a:pt x="92382" y="11934"/>
                    <a:pt x="92335" y="11864"/>
                    <a:pt x="92288" y="11795"/>
                  </a:cubicBezTo>
                  <a:cubicBezTo>
                    <a:pt x="91358" y="11888"/>
                    <a:pt x="91358" y="11888"/>
                    <a:pt x="91335" y="11911"/>
                  </a:cubicBezTo>
                  <a:cubicBezTo>
                    <a:pt x="91311" y="12004"/>
                    <a:pt x="91358" y="12120"/>
                    <a:pt x="91521" y="12307"/>
                  </a:cubicBezTo>
                  <a:lnTo>
                    <a:pt x="91591" y="12400"/>
                  </a:lnTo>
                  <a:cubicBezTo>
                    <a:pt x="91381" y="12795"/>
                    <a:pt x="91404" y="13284"/>
                    <a:pt x="91660" y="13633"/>
                  </a:cubicBezTo>
                  <a:cubicBezTo>
                    <a:pt x="91856" y="13747"/>
                    <a:pt x="92074" y="13804"/>
                    <a:pt x="92299" y="13804"/>
                  </a:cubicBezTo>
                  <a:cubicBezTo>
                    <a:pt x="92395" y="13804"/>
                    <a:pt x="92493" y="13793"/>
                    <a:pt x="92591" y="13772"/>
                  </a:cubicBezTo>
                  <a:cubicBezTo>
                    <a:pt x="92760" y="13890"/>
                    <a:pt x="92818" y="13923"/>
                    <a:pt x="92855" y="13923"/>
                  </a:cubicBezTo>
                  <a:cubicBezTo>
                    <a:pt x="92870" y="13923"/>
                    <a:pt x="92881" y="13918"/>
                    <a:pt x="92893" y="13912"/>
                  </a:cubicBezTo>
                  <a:lnTo>
                    <a:pt x="92940" y="13865"/>
                  </a:lnTo>
                  <a:lnTo>
                    <a:pt x="92707" y="13726"/>
                  </a:lnTo>
                  <a:cubicBezTo>
                    <a:pt x="92800" y="13656"/>
                    <a:pt x="92893" y="13586"/>
                    <a:pt x="92963" y="13516"/>
                  </a:cubicBezTo>
                  <a:cubicBezTo>
                    <a:pt x="93274" y="13706"/>
                    <a:pt x="93367" y="13768"/>
                    <a:pt x="93413" y="13768"/>
                  </a:cubicBezTo>
                  <a:cubicBezTo>
                    <a:pt x="93429" y="13768"/>
                    <a:pt x="93440" y="13761"/>
                    <a:pt x="93452" y="13749"/>
                  </a:cubicBezTo>
                  <a:lnTo>
                    <a:pt x="93521" y="13656"/>
                  </a:lnTo>
                  <a:cubicBezTo>
                    <a:pt x="93103" y="13400"/>
                    <a:pt x="93103" y="13400"/>
                    <a:pt x="93056" y="13377"/>
                  </a:cubicBezTo>
                  <a:cubicBezTo>
                    <a:pt x="93126" y="13191"/>
                    <a:pt x="93149" y="12981"/>
                    <a:pt x="93149" y="12795"/>
                  </a:cubicBezTo>
                  <a:cubicBezTo>
                    <a:pt x="93324" y="12900"/>
                    <a:pt x="93420" y="12952"/>
                    <a:pt x="93476" y="12952"/>
                  </a:cubicBezTo>
                  <a:cubicBezTo>
                    <a:pt x="93495" y="12952"/>
                    <a:pt x="93510" y="12946"/>
                    <a:pt x="93521" y="12935"/>
                  </a:cubicBezTo>
                  <a:lnTo>
                    <a:pt x="93591" y="12865"/>
                  </a:lnTo>
                  <a:lnTo>
                    <a:pt x="93219" y="12655"/>
                  </a:lnTo>
                  <a:lnTo>
                    <a:pt x="93149" y="12609"/>
                  </a:lnTo>
                  <a:cubicBezTo>
                    <a:pt x="93126" y="12469"/>
                    <a:pt x="93103" y="12330"/>
                    <a:pt x="93056" y="12190"/>
                  </a:cubicBezTo>
                  <a:lnTo>
                    <a:pt x="93056" y="12190"/>
                  </a:lnTo>
                  <a:cubicBezTo>
                    <a:pt x="93271" y="12290"/>
                    <a:pt x="93415" y="12338"/>
                    <a:pt x="93521" y="12338"/>
                  </a:cubicBezTo>
                  <a:cubicBezTo>
                    <a:pt x="93588" y="12338"/>
                    <a:pt x="93640" y="12319"/>
                    <a:pt x="93684" y="12283"/>
                  </a:cubicBezTo>
                  <a:lnTo>
                    <a:pt x="93754" y="12167"/>
                  </a:lnTo>
                  <a:cubicBezTo>
                    <a:pt x="93338" y="11934"/>
                    <a:pt x="93219" y="11856"/>
                    <a:pt x="93152" y="11856"/>
                  </a:cubicBezTo>
                  <a:cubicBezTo>
                    <a:pt x="93125" y="11856"/>
                    <a:pt x="93106" y="11868"/>
                    <a:pt x="93079" y="11888"/>
                  </a:cubicBezTo>
                  <a:cubicBezTo>
                    <a:pt x="93126" y="11818"/>
                    <a:pt x="93079" y="11725"/>
                    <a:pt x="92963" y="11585"/>
                  </a:cubicBezTo>
                  <a:lnTo>
                    <a:pt x="92661" y="11236"/>
                  </a:lnTo>
                  <a:close/>
                  <a:moveTo>
                    <a:pt x="79586" y="12562"/>
                  </a:moveTo>
                  <a:cubicBezTo>
                    <a:pt x="79377" y="12679"/>
                    <a:pt x="79214" y="12749"/>
                    <a:pt x="79307" y="13237"/>
                  </a:cubicBezTo>
                  <a:lnTo>
                    <a:pt x="79307" y="13237"/>
                  </a:lnTo>
                  <a:cubicBezTo>
                    <a:pt x="79051" y="13214"/>
                    <a:pt x="78912" y="13214"/>
                    <a:pt x="78726" y="13191"/>
                  </a:cubicBezTo>
                  <a:cubicBezTo>
                    <a:pt x="78749" y="13121"/>
                    <a:pt x="78749" y="13051"/>
                    <a:pt x="78726" y="13004"/>
                  </a:cubicBezTo>
                  <a:lnTo>
                    <a:pt x="77958" y="12958"/>
                  </a:lnTo>
                  <a:cubicBezTo>
                    <a:pt x="77702" y="12946"/>
                    <a:pt x="77574" y="12940"/>
                    <a:pt x="77507" y="12940"/>
                  </a:cubicBezTo>
                  <a:cubicBezTo>
                    <a:pt x="77440" y="12940"/>
                    <a:pt x="77434" y="12946"/>
                    <a:pt x="77423" y="12958"/>
                  </a:cubicBezTo>
                  <a:cubicBezTo>
                    <a:pt x="77260" y="13074"/>
                    <a:pt x="77330" y="13284"/>
                    <a:pt x="77400" y="13446"/>
                  </a:cubicBezTo>
                  <a:cubicBezTo>
                    <a:pt x="76934" y="13633"/>
                    <a:pt x="76609" y="14098"/>
                    <a:pt x="76609" y="14610"/>
                  </a:cubicBezTo>
                  <a:cubicBezTo>
                    <a:pt x="76901" y="14777"/>
                    <a:pt x="77232" y="14869"/>
                    <a:pt x="77583" y="14869"/>
                  </a:cubicBezTo>
                  <a:cubicBezTo>
                    <a:pt x="77622" y="14869"/>
                    <a:pt x="77662" y="14868"/>
                    <a:pt x="77702" y="14866"/>
                  </a:cubicBezTo>
                  <a:cubicBezTo>
                    <a:pt x="77857" y="15003"/>
                    <a:pt x="77897" y="15039"/>
                    <a:pt x="77945" y="15039"/>
                  </a:cubicBezTo>
                  <a:cubicBezTo>
                    <a:pt x="77962" y="15039"/>
                    <a:pt x="77980" y="15034"/>
                    <a:pt x="78004" y="15028"/>
                  </a:cubicBezTo>
                  <a:lnTo>
                    <a:pt x="78098" y="14982"/>
                  </a:lnTo>
                  <a:lnTo>
                    <a:pt x="77911" y="14819"/>
                  </a:lnTo>
                  <a:cubicBezTo>
                    <a:pt x="78051" y="14796"/>
                    <a:pt x="78214" y="14749"/>
                    <a:pt x="78377" y="14679"/>
                  </a:cubicBezTo>
                  <a:cubicBezTo>
                    <a:pt x="78684" y="14929"/>
                    <a:pt x="78738" y="14989"/>
                    <a:pt x="78812" y="14989"/>
                  </a:cubicBezTo>
                  <a:cubicBezTo>
                    <a:pt x="78828" y="14989"/>
                    <a:pt x="78845" y="14986"/>
                    <a:pt x="78865" y="14982"/>
                  </a:cubicBezTo>
                  <a:lnTo>
                    <a:pt x="79005" y="14912"/>
                  </a:lnTo>
                  <a:cubicBezTo>
                    <a:pt x="78656" y="14610"/>
                    <a:pt x="78656" y="14610"/>
                    <a:pt x="78586" y="14586"/>
                  </a:cubicBezTo>
                  <a:cubicBezTo>
                    <a:pt x="78795" y="14447"/>
                    <a:pt x="78982" y="14261"/>
                    <a:pt x="79121" y="14051"/>
                  </a:cubicBezTo>
                  <a:cubicBezTo>
                    <a:pt x="79281" y="14193"/>
                    <a:pt x="79360" y="14254"/>
                    <a:pt x="79440" y="14254"/>
                  </a:cubicBezTo>
                  <a:cubicBezTo>
                    <a:pt x="79464" y="14254"/>
                    <a:pt x="79489" y="14248"/>
                    <a:pt x="79517" y="14237"/>
                  </a:cubicBezTo>
                  <a:lnTo>
                    <a:pt x="79633" y="14191"/>
                  </a:lnTo>
                  <a:lnTo>
                    <a:pt x="79330" y="13935"/>
                  </a:lnTo>
                  <a:lnTo>
                    <a:pt x="79237" y="13888"/>
                  </a:lnTo>
                  <a:cubicBezTo>
                    <a:pt x="79330" y="13749"/>
                    <a:pt x="79400" y="13633"/>
                    <a:pt x="79447" y="13493"/>
                  </a:cubicBezTo>
                  <a:cubicBezTo>
                    <a:pt x="79667" y="13634"/>
                    <a:pt x="79834" y="13701"/>
                    <a:pt x="79983" y="13701"/>
                  </a:cubicBezTo>
                  <a:cubicBezTo>
                    <a:pt x="80055" y="13701"/>
                    <a:pt x="80123" y="13686"/>
                    <a:pt x="80191" y="13656"/>
                  </a:cubicBezTo>
                  <a:lnTo>
                    <a:pt x="80354" y="13586"/>
                  </a:lnTo>
                  <a:cubicBezTo>
                    <a:pt x="79975" y="13279"/>
                    <a:pt x="79876" y="13196"/>
                    <a:pt x="79786" y="13196"/>
                  </a:cubicBezTo>
                  <a:cubicBezTo>
                    <a:pt x="79759" y="13196"/>
                    <a:pt x="79734" y="13203"/>
                    <a:pt x="79703" y="13214"/>
                  </a:cubicBezTo>
                  <a:cubicBezTo>
                    <a:pt x="79773" y="13167"/>
                    <a:pt x="79796" y="13097"/>
                    <a:pt x="79749" y="12935"/>
                  </a:cubicBezTo>
                  <a:lnTo>
                    <a:pt x="79633" y="12632"/>
                  </a:lnTo>
                  <a:lnTo>
                    <a:pt x="79633" y="12609"/>
                  </a:lnTo>
                  <a:lnTo>
                    <a:pt x="79610" y="12562"/>
                  </a:lnTo>
                  <a:close/>
                  <a:moveTo>
                    <a:pt x="106619" y="13609"/>
                  </a:moveTo>
                  <a:lnTo>
                    <a:pt x="106619" y="13609"/>
                  </a:lnTo>
                  <a:cubicBezTo>
                    <a:pt x="106782" y="14005"/>
                    <a:pt x="106852" y="14214"/>
                    <a:pt x="107666" y="15191"/>
                  </a:cubicBezTo>
                  <a:cubicBezTo>
                    <a:pt x="107550" y="15238"/>
                    <a:pt x="107457" y="15284"/>
                    <a:pt x="107363" y="15354"/>
                  </a:cubicBezTo>
                  <a:cubicBezTo>
                    <a:pt x="107270" y="15214"/>
                    <a:pt x="107177" y="15075"/>
                    <a:pt x="107061" y="14959"/>
                  </a:cubicBezTo>
                  <a:cubicBezTo>
                    <a:pt x="106363" y="15401"/>
                    <a:pt x="106363" y="15401"/>
                    <a:pt x="106363" y="15447"/>
                  </a:cubicBezTo>
                  <a:cubicBezTo>
                    <a:pt x="106363" y="15494"/>
                    <a:pt x="106386" y="15540"/>
                    <a:pt x="106410" y="15587"/>
                  </a:cubicBezTo>
                  <a:cubicBezTo>
                    <a:pt x="106549" y="15866"/>
                    <a:pt x="106735" y="16122"/>
                    <a:pt x="106945" y="16354"/>
                  </a:cubicBezTo>
                  <a:cubicBezTo>
                    <a:pt x="107038" y="16447"/>
                    <a:pt x="107038" y="16447"/>
                    <a:pt x="107084" y="16773"/>
                  </a:cubicBezTo>
                  <a:cubicBezTo>
                    <a:pt x="107201" y="17657"/>
                    <a:pt x="107922" y="18983"/>
                    <a:pt x="108085" y="19193"/>
                  </a:cubicBezTo>
                  <a:cubicBezTo>
                    <a:pt x="108085" y="19193"/>
                    <a:pt x="108405" y="19422"/>
                    <a:pt x="108741" y="19422"/>
                  </a:cubicBezTo>
                  <a:cubicBezTo>
                    <a:pt x="108884" y="19422"/>
                    <a:pt x="109030" y="19380"/>
                    <a:pt x="109155" y="19262"/>
                  </a:cubicBezTo>
                  <a:cubicBezTo>
                    <a:pt x="109426" y="19479"/>
                    <a:pt x="109486" y="19528"/>
                    <a:pt x="109532" y="19528"/>
                  </a:cubicBezTo>
                  <a:cubicBezTo>
                    <a:pt x="109546" y="19528"/>
                    <a:pt x="109558" y="19523"/>
                    <a:pt x="109574" y="19518"/>
                  </a:cubicBezTo>
                  <a:lnTo>
                    <a:pt x="109574" y="19495"/>
                  </a:lnTo>
                  <a:lnTo>
                    <a:pt x="109574" y="19355"/>
                  </a:lnTo>
                  <a:lnTo>
                    <a:pt x="109248" y="19100"/>
                  </a:lnTo>
                  <a:cubicBezTo>
                    <a:pt x="109294" y="18937"/>
                    <a:pt x="109318" y="18751"/>
                    <a:pt x="109294" y="18588"/>
                  </a:cubicBezTo>
                  <a:lnTo>
                    <a:pt x="109294" y="18564"/>
                  </a:lnTo>
                  <a:cubicBezTo>
                    <a:pt x="109748" y="18924"/>
                    <a:pt x="109833" y="18991"/>
                    <a:pt x="109887" y="18991"/>
                  </a:cubicBezTo>
                  <a:cubicBezTo>
                    <a:pt x="109899" y="18991"/>
                    <a:pt x="109909" y="18988"/>
                    <a:pt x="109922" y="18983"/>
                  </a:cubicBezTo>
                  <a:lnTo>
                    <a:pt x="109922" y="18937"/>
                  </a:lnTo>
                  <a:lnTo>
                    <a:pt x="109899" y="18751"/>
                  </a:lnTo>
                  <a:cubicBezTo>
                    <a:pt x="109318" y="18262"/>
                    <a:pt x="109318" y="18262"/>
                    <a:pt x="109248" y="18239"/>
                  </a:cubicBezTo>
                  <a:cubicBezTo>
                    <a:pt x="109132" y="17773"/>
                    <a:pt x="108969" y="17331"/>
                    <a:pt x="108759" y="16889"/>
                  </a:cubicBezTo>
                  <a:lnTo>
                    <a:pt x="108759" y="16889"/>
                  </a:lnTo>
                  <a:cubicBezTo>
                    <a:pt x="109032" y="17126"/>
                    <a:pt x="109092" y="17178"/>
                    <a:pt x="109138" y="17178"/>
                  </a:cubicBezTo>
                  <a:cubicBezTo>
                    <a:pt x="109151" y="17178"/>
                    <a:pt x="109163" y="17174"/>
                    <a:pt x="109178" y="17169"/>
                  </a:cubicBezTo>
                  <a:lnTo>
                    <a:pt x="109178" y="17122"/>
                  </a:lnTo>
                  <a:lnTo>
                    <a:pt x="109132" y="16936"/>
                  </a:lnTo>
                  <a:cubicBezTo>
                    <a:pt x="108922" y="16796"/>
                    <a:pt x="108713" y="16634"/>
                    <a:pt x="108527" y="16471"/>
                  </a:cubicBezTo>
                  <a:cubicBezTo>
                    <a:pt x="108341" y="16168"/>
                    <a:pt x="108154" y="15866"/>
                    <a:pt x="108015" y="15563"/>
                  </a:cubicBezTo>
                  <a:lnTo>
                    <a:pt x="108015" y="15563"/>
                  </a:lnTo>
                  <a:lnTo>
                    <a:pt x="108154" y="15656"/>
                  </a:lnTo>
                  <a:cubicBezTo>
                    <a:pt x="108302" y="15742"/>
                    <a:pt x="108392" y="15773"/>
                    <a:pt x="108447" y="15773"/>
                  </a:cubicBezTo>
                  <a:cubicBezTo>
                    <a:pt x="108555" y="15773"/>
                    <a:pt x="108519" y="15649"/>
                    <a:pt x="108503" y="15587"/>
                  </a:cubicBezTo>
                  <a:lnTo>
                    <a:pt x="108410" y="15331"/>
                  </a:lnTo>
                  <a:cubicBezTo>
                    <a:pt x="107805" y="14842"/>
                    <a:pt x="107805" y="14842"/>
                    <a:pt x="107712" y="14842"/>
                  </a:cubicBezTo>
                  <a:cubicBezTo>
                    <a:pt x="107712" y="14866"/>
                    <a:pt x="107712" y="14889"/>
                    <a:pt x="107712" y="14912"/>
                  </a:cubicBezTo>
                  <a:cubicBezTo>
                    <a:pt x="107596" y="14679"/>
                    <a:pt x="107433" y="14470"/>
                    <a:pt x="107270" y="14284"/>
                  </a:cubicBezTo>
                  <a:lnTo>
                    <a:pt x="106619" y="13609"/>
                  </a:lnTo>
                  <a:close/>
                  <a:moveTo>
                    <a:pt x="99477" y="10329"/>
                  </a:moveTo>
                  <a:cubicBezTo>
                    <a:pt x="99500" y="10957"/>
                    <a:pt x="99500" y="11260"/>
                    <a:pt x="100896" y="12911"/>
                  </a:cubicBezTo>
                  <a:cubicBezTo>
                    <a:pt x="100524" y="12935"/>
                    <a:pt x="100152" y="13004"/>
                    <a:pt x="99779" y="13097"/>
                  </a:cubicBezTo>
                  <a:cubicBezTo>
                    <a:pt x="99663" y="12842"/>
                    <a:pt x="99500" y="12609"/>
                    <a:pt x="99314" y="12423"/>
                  </a:cubicBezTo>
                  <a:lnTo>
                    <a:pt x="99198" y="12446"/>
                  </a:lnTo>
                  <a:lnTo>
                    <a:pt x="98919" y="12516"/>
                  </a:lnTo>
                  <a:lnTo>
                    <a:pt x="98500" y="12609"/>
                  </a:lnTo>
                  <a:cubicBezTo>
                    <a:pt x="96778" y="13004"/>
                    <a:pt x="96778" y="13004"/>
                    <a:pt x="96732" y="13028"/>
                  </a:cubicBezTo>
                  <a:cubicBezTo>
                    <a:pt x="96639" y="13446"/>
                    <a:pt x="97174" y="14075"/>
                    <a:pt x="97732" y="14726"/>
                  </a:cubicBezTo>
                  <a:cubicBezTo>
                    <a:pt x="96895" y="16564"/>
                    <a:pt x="97523" y="18378"/>
                    <a:pt x="97849" y="19355"/>
                  </a:cubicBezTo>
                  <a:cubicBezTo>
                    <a:pt x="98285" y="19557"/>
                    <a:pt x="99062" y="19916"/>
                    <a:pt x="99951" y="19916"/>
                  </a:cubicBezTo>
                  <a:cubicBezTo>
                    <a:pt x="100292" y="19916"/>
                    <a:pt x="100651" y="19863"/>
                    <a:pt x="101012" y="19728"/>
                  </a:cubicBezTo>
                  <a:cubicBezTo>
                    <a:pt x="101594" y="20143"/>
                    <a:pt x="101760" y="20262"/>
                    <a:pt x="101867" y="20262"/>
                  </a:cubicBezTo>
                  <a:cubicBezTo>
                    <a:pt x="101910" y="20262"/>
                    <a:pt x="101943" y="20243"/>
                    <a:pt x="101990" y="20216"/>
                  </a:cubicBezTo>
                  <a:lnTo>
                    <a:pt x="102152" y="20007"/>
                  </a:lnTo>
                  <a:lnTo>
                    <a:pt x="101454" y="19495"/>
                  </a:lnTo>
                  <a:cubicBezTo>
                    <a:pt x="101757" y="19262"/>
                    <a:pt x="102036" y="18983"/>
                    <a:pt x="102222" y="18657"/>
                  </a:cubicBezTo>
                  <a:lnTo>
                    <a:pt x="102245" y="18611"/>
                  </a:lnTo>
                  <a:lnTo>
                    <a:pt x="102990" y="19146"/>
                  </a:lnTo>
                  <a:cubicBezTo>
                    <a:pt x="103222" y="19312"/>
                    <a:pt x="103455" y="19455"/>
                    <a:pt x="103620" y="19455"/>
                  </a:cubicBezTo>
                  <a:cubicBezTo>
                    <a:pt x="103686" y="19455"/>
                    <a:pt x="103741" y="19432"/>
                    <a:pt x="103781" y="19379"/>
                  </a:cubicBezTo>
                  <a:lnTo>
                    <a:pt x="103967" y="19053"/>
                  </a:lnTo>
                  <a:lnTo>
                    <a:pt x="103851" y="18983"/>
                  </a:lnTo>
                  <a:cubicBezTo>
                    <a:pt x="102687" y="18146"/>
                    <a:pt x="102687" y="18146"/>
                    <a:pt x="102478" y="18076"/>
                  </a:cubicBezTo>
                  <a:cubicBezTo>
                    <a:pt x="102641" y="17331"/>
                    <a:pt x="102618" y="16564"/>
                    <a:pt x="102455" y="15819"/>
                  </a:cubicBezTo>
                  <a:lnTo>
                    <a:pt x="102455" y="15819"/>
                  </a:lnTo>
                  <a:cubicBezTo>
                    <a:pt x="103007" y="16188"/>
                    <a:pt x="103283" y="16363"/>
                    <a:pt x="103428" y="16363"/>
                  </a:cubicBezTo>
                  <a:cubicBezTo>
                    <a:pt x="103485" y="16363"/>
                    <a:pt x="103522" y="16337"/>
                    <a:pt x="103548" y="16285"/>
                  </a:cubicBezTo>
                  <a:lnTo>
                    <a:pt x="103641" y="15959"/>
                  </a:lnTo>
                  <a:cubicBezTo>
                    <a:pt x="102432" y="15168"/>
                    <a:pt x="102432" y="15168"/>
                    <a:pt x="102269" y="15098"/>
                  </a:cubicBezTo>
                  <a:cubicBezTo>
                    <a:pt x="102106" y="14586"/>
                    <a:pt x="101920" y="14075"/>
                    <a:pt x="101687" y="13586"/>
                  </a:cubicBezTo>
                  <a:lnTo>
                    <a:pt x="101687" y="13586"/>
                  </a:lnTo>
                  <a:cubicBezTo>
                    <a:pt x="102243" y="13864"/>
                    <a:pt x="102620" y="14004"/>
                    <a:pt x="102864" y="14004"/>
                  </a:cubicBezTo>
                  <a:cubicBezTo>
                    <a:pt x="103069" y="14004"/>
                    <a:pt x="103180" y="13904"/>
                    <a:pt x="103222" y="13702"/>
                  </a:cubicBezTo>
                  <a:lnTo>
                    <a:pt x="103222" y="13307"/>
                  </a:lnTo>
                  <a:cubicBezTo>
                    <a:pt x="102075" y="12596"/>
                    <a:pt x="101657" y="12334"/>
                    <a:pt x="101486" y="12334"/>
                  </a:cubicBezTo>
                  <a:cubicBezTo>
                    <a:pt x="101410" y="12334"/>
                    <a:pt x="101383" y="12384"/>
                    <a:pt x="101361" y="12469"/>
                  </a:cubicBezTo>
                  <a:cubicBezTo>
                    <a:pt x="101338" y="12213"/>
                    <a:pt x="101152" y="11934"/>
                    <a:pt x="100663" y="11446"/>
                  </a:cubicBezTo>
                  <a:lnTo>
                    <a:pt x="99477" y="10329"/>
                  </a:lnTo>
                  <a:close/>
                  <a:moveTo>
                    <a:pt x="44109" y="16564"/>
                  </a:moveTo>
                  <a:cubicBezTo>
                    <a:pt x="43644" y="16634"/>
                    <a:pt x="43411" y="16983"/>
                    <a:pt x="43155" y="17355"/>
                  </a:cubicBezTo>
                  <a:cubicBezTo>
                    <a:pt x="41876" y="17518"/>
                    <a:pt x="40666" y="18053"/>
                    <a:pt x="39712" y="18913"/>
                  </a:cubicBezTo>
                  <a:cubicBezTo>
                    <a:pt x="39945" y="19495"/>
                    <a:pt x="40247" y="19751"/>
                    <a:pt x="41038" y="19960"/>
                  </a:cubicBezTo>
                  <a:cubicBezTo>
                    <a:pt x="41061" y="20402"/>
                    <a:pt x="41061" y="20426"/>
                    <a:pt x="41248" y="20426"/>
                  </a:cubicBezTo>
                  <a:lnTo>
                    <a:pt x="41480" y="20426"/>
                  </a:lnTo>
                  <a:lnTo>
                    <a:pt x="41457" y="20053"/>
                  </a:lnTo>
                  <a:lnTo>
                    <a:pt x="41457" y="20053"/>
                  </a:lnTo>
                  <a:cubicBezTo>
                    <a:pt x="41631" y="20065"/>
                    <a:pt x="41806" y="20071"/>
                    <a:pt x="41983" y="20071"/>
                  </a:cubicBezTo>
                  <a:cubicBezTo>
                    <a:pt x="42161" y="20071"/>
                    <a:pt x="42341" y="20065"/>
                    <a:pt x="42527" y="20053"/>
                  </a:cubicBezTo>
                  <a:lnTo>
                    <a:pt x="42574" y="20053"/>
                  </a:lnTo>
                  <a:cubicBezTo>
                    <a:pt x="42643" y="20774"/>
                    <a:pt x="42643" y="20821"/>
                    <a:pt x="42923" y="20821"/>
                  </a:cubicBezTo>
                  <a:lnTo>
                    <a:pt x="43272" y="20774"/>
                  </a:lnTo>
                  <a:cubicBezTo>
                    <a:pt x="43202" y="20053"/>
                    <a:pt x="43202" y="20053"/>
                    <a:pt x="43132" y="19960"/>
                  </a:cubicBezTo>
                  <a:cubicBezTo>
                    <a:pt x="43783" y="19821"/>
                    <a:pt x="44435" y="19635"/>
                    <a:pt x="45063" y="19355"/>
                  </a:cubicBezTo>
                  <a:cubicBezTo>
                    <a:pt x="45133" y="19774"/>
                    <a:pt x="45133" y="19914"/>
                    <a:pt x="45412" y="19914"/>
                  </a:cubicBezTo>
                  <a:lnTo>
                    <a:pt x="45761" y="19867"/>
                  </a:lnTo>
                  <a:cubicBezTo>
                    <a:pt x="45668" y="19193"/>
                    <a:pt x="45668" y="19193"/>
                    <a:pt x="45621" y="19123"/>
                  </a:cubicBezTo>
                  <a:cubicBezTo>
                    <a:pt x="46040" y="18913"/>
                    <a:pt x="46319" y="18797"/>
                    <a:pt x="46738" y="18564"/>
                  </a:cubicBezTo>
                  <a:cubicBezTo>
                    <a:pt x="46863" y="18982"/>
                    <a:pt x="47251" y="19250"/>
                    <a:pt x="47665" y="19250"/>
                  </a:cubicBezTo>
                  <a:cubicBezTo>
                    <a:pt x="47713" y="19250"/>
                    <a:pt x="47760" y="19246"/>
                    <a:pt x="47808" y="19239"/>
                  </a:cubicBezTo>
                  <a:lnTo>
                    <a:pt x="48273" y="19193"/>
                  </a:lnTo>
                  <a:cubicBezTo>
                    <a:pt x="48106" y="18337"/>
                    <a:pt x="48089" y="18211"/>
                    <a:pt x="47835" y="18211"/>
                  </a:cubicBezTo>
                  <a:cubicBezTo>
                    <a:pt x="47806" y="18211"/>
                    <a:pt x="47774" y="18213"/>
                    <a:pt x="47738" y="18215"/>
                  </a:cubicBezTo>
                  <a:cubicBezTo>
                    <a:pt x="47994" y="18146"/>
                    <a:pt x="48227" y="17983"/>
                    <a:pt x="48366" y="17750"/>
                  </a:cubicBezTo>
                  <a:lnTo>
                    <a:pt x="48808" y="17052"/>
                  </a:lnTo>
                  <a:lnTo>
                    <a:pt x="48808" y="17052"/>
                  </a:lnTo>
                  <a:cubicBezTo>
                    <a:pt x="47878" y="17169"/>
                    <a:pt x="47878" y="17169"/>
                    <a:pt x="46854" y="18053"/>
                  </a:cubicBezTo>
                  <a:cubicBezTo>
                    <a:pt x="46528" y="17913"/>
                    <a:pt x="46226" y="17797"/>
                    <a:pt x="45900" y="17680"/>
                  </a:cubicBezTo>
                  <a:cubicBezTo>
                    <a:pt x="46040" y="17587"/>
                    <a:pt x="46179" y="17471"/>
                    <a:pt x="46296" y="17331"/>
                  </a:cubicBezTo>
                  <a:cubicBezTo>
                    <a:pt x="44225" y="16564"/>
                    <a:pt x="44225" y="16564"/>
                    <a:pt x="44109" y="16564"/>
                  </a:cubicBezTo>
                  <a:close/>
                  <a:moveTo>
                    <a:pt x="66628" y="14168"/>
                  </a:moveTo>
                  <a:lnTo>
                    <a:pt x="66628" y="14168"/>
                  </a:lnTo>
                  <a:cubicBezTo>
                    <a:pt x="65419" y="14517"/>
                    <a:pt x="64814" y="14679"/>
                    <a:pt x="64209" y="16331"/>
                  </a:cubicBezTo>
                  <a:cubicBezTo>
                    <a:pt x="63465" y="16122"/>
                    <a:pt x="62953" y="16029"/>
                    <a:pt x="62185" y="15889"/>
                  </a:cubicBezTo>
                  <a:cubicBezTo>
                    <a:pt x="62371" y="15703"/>
                    <a:pt x="62511" y="15494"/>
                    <a:pt x="62604" y="15238"/>
                  </a:cubicBezTo>
                  <a:cubicBezTo>
                    <a:pt x="61790" y="15075"/>
                    <a:pt x="60696" y="14866"/>
                    <a:pt x="59905" y="14703"/>
                  </a:cubicBezTo>
                  <a:lnTo>
                    <a:pt x="59417" y="14586"/>
                  </a:lnTo>
                  <a:cubicBezTo>
                    <a:pt x="58701" y="14429"/>
                    <a:pt x="58522" y="14390"/>
                    <a:pt x="58399" y="14390"/>
                  </a:cubicBezTo>
                  <a:cubicBezTo>
                    <a:pt x="58358" y="14390"/>
                    <a:pt x="58323" y="14394"/>
                    <a:pt x="58277" y="14400"/>
                  </a:cubicBezTo>
                  <a:cubicBezTo>
                    <a:pt x="58160" y="14424"/>
                    <a:pt x="58044" y="14470"/>
                    <a:pt x="57951" y="14517"/>
                  </a:cubicBezTo>
                  <a:cubicBezTo>
                    <a:pt x="57532" y="14842"/>
                    <a:pt x="57253" y="15308"/>
                    <a:pt x="57137" y="15819"/>
                  </a:cubicBezTo>
                  <a:cubicBezTo>
                    <a:pt x="57114" y="15912"/>
                    <a:pt x="57090" y="15936"/>
                    <a:pt x="56927" y="15959"/>
                  </a:cubicBezTo>
                  <a:cubicBezTo>
                    <a:pt x="55578" y="16285"/>
                    <a:pt x="54275" y="16866"/>
                    <a:pt x="53159" y="17704"/>
                  </a:cubicBezTo>
                  <a:cubicBezTo>
                    <a:pt x="52600" y="18122"/>
                    <a:pt x="52089" y="18611"/>
                    <a:pt x="51623" y="19146"/>
                  </a:cubicBezTo>
                  <a:cubicBezTo>
                    <a:pt x="52484" y="20356"/>
                    <a:pt x="53717" y="20658"/>
                    <a:pt x="54810" y="20751"/>
                  </a:cubicBezTo>
                  <a:cubicBezTo>
                    <a:pt x="55136" y="21519"/>
                    <a:pt x="55159" y="21542"/>
                    <a:pt x="55508" y="21542"/>
                  </a:cubicBezTo>
                  <a:lnTo>
                    <a:pt x="55950" y="21449"/>
                  </a:lnTo>
                  <a:lnTo>
                    <a:pt x="55671" y="20774"/>
                  </a:lnTo>
                  <a:cubicBezTo>
                    <a:pt x="56346" y="20774"/>
                    <a:pt x="57044" y="20705"/>
                    <a:pt x="57695" y="20565"/>
                  </a:cubicBezTo>
                  <a:lnTo>
                    <a:pt x="57788" y="20565"/>
                  </a:lnTo>
                  <a:cubicBezTo>
                    <a:pt x="58323" y="21615"/>
                    <a:pt x="58436" y="21838"/>
                    <a:pt x="58789" y="21838"/>
                  </a:cubicBezTo>
                  <a:cubicBezTo>
                    <a:pt x="58850" y="21838"/>
                    <a:pt x="58919" y="21832"/>
                    <a:pt x="58998" y="21821"/>
                  </a:cubicBezTo>
                  <a:lnTo>
                    <a:pt x="59673" y="21705"/>
                  </a:lnTo>
                  <a:cubicBezTo>
                    <a:pt x="58975" y="20426"/>
                    <a:pt x="58975" y="20426"/>
                    <a:pt x="58789" y="20309"/>
                  </a:cubicBezTo>
                  <a:cubicBezTo>
                    <a:pt x="59905" y="19960"/>
                    <a:pt x="60975" y="19472"/>
                    <a:pt x="61952" y="18844"/>
                  </a:cubicBezTo>
                  <a:cubicBezTo>
                    <a:pt x="62353" y="19518"/>
                    <a:pt x="62486" y="19734"/>
                    <a:pt x="62888" y="19734"/>
                  </a:cubicBezTo>
                  <a:cubicBezTo>
                    <a:pt x="62930" y="19734"/>
                    <a:pt x="62975" y="19732"/>
                    <a:pt x="63023" y="19728"/>
                  </a:cubicBezTo>
                  <a:lnTo>
                    <a:pt x="63651" y="19565"/>
                  </a:lnTo>
                  <a:lnTo>
                    <a:pt x="63139" y="18797"/>
                  </a:lnTo>
                  <a:cubicBezTo>
                    <a:pt x="63046" y="18611"/>
                    <a:pt x="62929" y="18448"/>
                    <a:pt x="62790" y="18332"/>
                  </a:cubicBezTo>
                  <a:cubicBezTo>
                    <a:pt x="63348" y="17960"/>
                    <a:pt x="63860" y="17564"/>
                    <a:pt x="64372" y="17145"/>
                  </a:cubicBezTo>
                  <a:cubicBezTo>
                    <a:pt x="65014" y="17826"/>
                    <a:pt x="65580" y="18122"/>
                    <a:pt x="66306" y="18122"/>
                  </a:cubicBezTo>
                  <a:cubicBezTo>
                    <a:pt x="66474" y="18122"/>
                    <a:pt x="66650" y="18106"/>
                    <a:pt x="66838" y="18076"/>
                  </a:cubicBezTo>
                  <a:lnTo>
                    <a:pt x="67629" y="17843"/>
                  </a:lnTo>
                  <a:cubicBezTo>
                    <a:pt x="66667" y="16599"/>
                    <a:pt x="66454" y="16317"/>
                    <a:pt x="66098" y="16317"/>
                  </a:cubicBezTo>
                  <a:cubicBezTo>
                    <a:pt x="66015" y="16317"/>
                    <a:pt x="65924" y="16332"/>
                    <a:pt x="65814" y="16354"/>
                  </a:cubicBezTo>
                  <a:cubicBezTo>
                    <a:pt x="66186" y="16192"/>
                    <a:pt x="66373" y="15936"/>
                    <a:pt x="66489" y="15424"/>
                  </a:cubicBezTo>
                  <a:lnTo>
                    <a:pt x="66628" y="14168"/>
                  </a:lnTo>
                  <a:close/>
                  <a:moveTo>
                    <a:pt x="76888" y="18122"/>
                  </a:moveTo>
                  <a:cubicBezTo>
                    <a:pt x="76213" y="18378"/>
                    <a:pt x="75841" y="18518"/>
                    <a:pt x="75725" y="19518"/>
                  </a:cubicBezTo>
                  <a:cubicBezTo>
                    <a:pt x="75213" y="19448"/>
                    <a:pt x="74887" y="19402"/>
                    <a:pt x="74422" y="19355"/>
                  </a:cubicBezTo>
                  <a:cubicBezTo>
                    <a:pt x="74492" y="19262"/>
                    <a:pt x="74561" y="19123"/>
                    <a:pt x="74561" y="18960"/>
                  </a:cubicBezTo>
                  <a:lnTo>
                    <a:pt x="72654" y="18797"/>
                  </a:lnTo>
                  <a:cubicBezTo>
                    <a:pt x="72080" y="18735"/>
                    <a:pt x="71889" y="18714"/>
                    <a:pt x="71790" y="18714"/>
                  </a:cubicBezTo>
                  <a:cubicBezTo>
                    <a:pt x="71741" y="18714"/>
                    <a:pt x="71715" y="18720"/>
                    <a:pt x="71677" y="18727"/>
                  </a:cubicBezTo>
                  <a:cubicBezTo>
                    <a:pt x="71514" y="18797"/>
                    <a:pt x="71374" y="18937"/>
                    <a:pt x="71328" y="19100"/>
                  </a:cubicBezTo>
                  <a:cubicBezTo>
                    <a:pt x="71258" y="19309"/>
                    <a:pt x="71328" y="19518"/>
                    <a:pt x="71281" y="19704"/>
                  </a:cubicBezTo>
                  <a:cubicBezTo>
                    <a:pt x="69862" y="20286"/>
                    <a:pt x="69234" y="20821"/>
                    <a:pt x="68745" y="21914"/>
                  </a:cubicBezTo>
                  <a:cubicBezTo>
                    <a:pt x="69325" y="22365"/>
                    <a:pt x="70063" y="22618"/>
                    <a:pt x="70813" y="22618"/>
                  </a:cubicBezTo>
                  <a:cubicBezTo>
                    <a:pt x="70876" y="22618"/>
                    <a:pt x="70939" y="22616"/>
                    <a:pt x="71002" y="22612"/>
                  </a:cubicBezTo>
                  <a:cubicBezTo>
                    <a:pt x="71284" y="22951"/>
                    <a:pt x="71338" y="23016"/>
                    <a:pt x="71460" y="23016"/>
                  </a:cubicBezTo>
                  <a:cubicBezTo>
                    <a:pt x="71488" y="23016"/>
                    <a:pt x="71520" y="23012"/>
                    <a:pt x="71560" y="23008"/>
                  </a:cubicBezTo>
                  <a:lnTo>
                    <a:pt x="71793" y="22938"/>
                  </a:lnTo>
                  <a:lnTo>
                    <a:pt x="71653" y="22775"/>
                  </a:lnTo>
                  <a:lnTo>
                    <a:pt x="71491" y="22589"/>
                  </a:lnTo>
                  <a:cubicBezTo>
                    <a:pt x="71886" y="22519"/>
                    <a:pt x="72282" y="22449"/>
                    <a:pt x="72654" y="22333"/>
                  </a:cubicBezTo>
                  <a:lnTo>
                    <a:pt x="72700" y="22333"/>
                  </a:lnTo>
                  <a:cubicBezTo>
                    <a:pt x="73161" y="22849"/>
                    <a:pt x="73286" y="22985"/>
                    <a:pt x="73468" y="22985"/>
                  </a:cubicBezTo>
                  <a:cubicBezTo>
                    <a:pt x="73516" y="22985"/>
                    <a:pt x="73568" y="22976"/>
                    <a:pt x="73631" y="22961"/>
                  </a:cubicBezTo>
                  <a:lnTo>
                    <a:pt x="73980" y="22868"/>
                  </a:lnTo>
                  <a:cubicBezTo>
                    <a:pt x="73375" y="22194"/>
                    <a:pt x="73375" y="22194"/>
                    <a:pt x="73235" y="22124"/>
                  </a:cubicBezTo>
                  <a:cubicBezTo>
                    <a:pt x="73817" y="21868"/>
                    <a:pt x="74352" y="21519"/>
                    <a:pt x="74841" y="21123"/>
                  </a:cubicBezTo>
                  <a:cubicBezTo>
                    <a:pt x="75126" y="21428"/>
                    <a:pt x="75256" y="21561"/>
                    <a:pt x="75447" y="21561"/>
                  </a:cubicBezTo>
                  <a:cubicBezTo>
                    <a:pt x="75489" y="21561"/>
                    <a:pt x="75534" y="21555"/>
                    <a:pt x="75585" y="21542"/>
                  </a:cubicBezTo>
                  <a:lnTo>
                    <a:pt x="75934" y="21449"/>
                  </a:lnTo>
                  <a:cubicBezTo>
                    <a:pt x="75329" y="20821"/>
                    <a:pt x="75329" y="20821"/>
                    <a:pt x="75236" y="20774"/>
                  </a:cubicBezTo>
                  <a:cubicBezTo>
                    <a:pt x="75492" y="20519"/>
                    <a:pt x="75725" y="20263"/>
                    <a:pt x="75957" y="19984"/>
                  </a:cubicBezTo>
                  <a:cubicBezTo>
                    <a:pt x="76411" y="20320"/>
                    <a:pt x="76756" y="20462"/>
                    <a:pt x="77123" y="20462"/>
                  </a:cubicBezTo>
                  <a:cubicBezTo>
                    <a:pt x="77264" y="20462"/>
                    <a:pt x="77408" y="20441"/>
                    <a:pt x="77562" y="20402"/>
                  </a:cubicBezTo>
                  <a:lnTo>
                    <a:pt x="78004" y="20239"/>
                  </a:lnTo>
                  <a:cubicBezTo>
                    <a:pt x="77292" y="19583"/>
                    <a:pt x="77124" y="19426"/>
                    <a:pt x="76902" y="19426"/>
                  </a:cubicBezTo>
                  <a:cubicBezTo>
                    <a:pt x="76849" y="19426"/>
                    <a:pt x="76793" y="19435"/>
                    <a:pt x="76725" y="19448"/>
                  </a:cubicBezTo>
                  <a:cubicBezTo>
                    <a:pt x="76934" y="19355"/>
                    <a:pt x="77004" y="19193"/>
                    <a:pt x="77004" y="18867"/>
                  </a:cubicBezTo>
                  <a:lnTo>
                    <a:pt x="76888" y="18122"/>
                  </a:lnTo>
                  <a:close/>
                  <a:moveTo>
                    <a:pt x="32175" y="19123"/>
                  </a:moveTo>
                  <a:cubicBezTo>
                    <a:pt x="31686" y="19169"/>
                    <a:pt x="31337" y="19588"/>
                    <a:pt x="31081" y="19890"/>
                  </a:cubicBezTo>
                  <a:cubicBezTo>
                    <a:pt x="29825" y="19937"/>
                    <a:pt x="28615" y="20379"/>
                    <a:pt x="27615" y="21193"/>
                  </a:cubicBezTo>
                  <a:cubicBezTo>
                    <a:pt x="27708" y="21821"/>
                    <a:pt x="27964" y="22124"/>
                    <a:pt x="28615" y="22426"/>
                  </a:cubicBezTo>
                  <a:cubicBezTo>
                    <a:pt x="28545" y="22891"/>
                    <a:pt x="28545" y="22915"/>
                    <a:pt x="28708" y="22961"/>
                  </a:cubicBezTo>
                  <a:lnTo>
                    <a:pt x="28918" y="22961"/>
                  </a:lnTo>
                  <a:lnTo>
                    <a:pt x="28988" y="22543"/>
                  </a:lnTo>
                  <a:cubicBezTo>
                    <a:pt x="29290" y="22612"/>
                    <a:pt x="29639" y="22636"/>
                    <a:pt x="29965" y="22636"/>
                  </a:cubicBezTo>
                  <a:lnTo>
                    <a:pt x="30011" y="22636"/>
                  </a:lnTo>
                  <a:cubicBezTo>
                    <a:pt x="29918" y="23427"/>
                    <a:pt x="29918" y="23473"/>
                    <a:pt x="30174" y="23496"/>
                  </a:cubicBezTo>
                  <a:lnTo>
                    <a:pt x="30523" y="23496"/>
                  </a:lnTo>
                  <a:cubicBezTo>
                    <a:pt x="30593" y="22705"/>
                    <a:pt x="30593" y="22705"/>
                    <a:pt x="30546" y="22612"/>
                  </a:cubicBezTo>
                  <a:cubicBezTo>
                    <a:pt x="31198" y="22543"/>
                    <a:pt x="31849" y="22380"/>
                    <a:pt x="32477" y="22170"/>
                  </a:cubicBezTo>
                  <a:lnTo>
                    <a:pt x="32477" y="22170"/>
                  </a:lnTo>
                  <a:cubicBezTo>
                    <a:pt x="32454" y="22612"/>
                    <a:pt x="32431" y="22752"/>
                    <a:pt x="32686" y="22775"/>
                  </a:cubicBezTo>
                  <a:lnTo>
                    <a:pt x="33035" y="22775"/>
                  </a:lnTo>
                  <a:cubicBezTo>
                    <a:pt x="33082" y="22496"/>
                    <a:pt x="33082" y="22240"/>
                    <a:pt x="33059" y="21961"/>
                  </a:cubicBezTo>
                  <a:cubicBezTo>
                    <a:pt x="33524" y="21798"/>
                    <a:pt x="33803" y="21682"/>
                    <a:pt x="34245" y="21472"/>
                  </a:cubicBezTo>
                  <a:cubicBezTo>
                    <a:pt x="34338" y="22054"/>
                    <a:pt x="34571" y="22287"/>
                    <a:pt x="35129" y="22310"/>
                  </a:cubicBezTo>
                  <a:lnTo>
                    <a:pt x="35594" y="22310"/>
                  </a:lnTo>
                  <a:cubicBezTo>
                    <a:pt x="35594" y="21263"/>
                    <a:pt x="35594" y="21240"/>
                    <a:pt x="35269" y="21240"/>
                  </a:cubicBezTo>
                  <a:cubicBezTo>
                    <a:pt x="35548" y="21170"/>
                    <a:pt x="35804" y="21030"/>
                    <a:pt x="35990" y="20798"/>
                  </a:cubicBezTo>
                  <a:lnTo>
                    <a:pt x="36572" y="20100"/>
                  </a:lnTo>
                  <a:lnTo>
                    <a:pt x="36572" y="20100"/>
                  </a:lnTo>
                  <a:cubicBezTo>
                    <a:pt x="35804" y="20123"/>
                    <a:pt x="35408" y="20146"/>
                    <a:pt x="34455" y="21007"/>
                  </a:cubicBezTo>
                  <a:cubicBezTo>
                    <a:pt x="34199" y="20821"/>
                    <a:pt x="33896" y="20635"/>
                    <a:pt x="33617" y="20495"/>
                  </a:cubicBezTo>
                  <a:cubicBezTo>
                    <a:pt x="33780" y="20402"/>
                    <a:pt x="33919" y="20309"/>
                    <a:pt x="34059" y="20170"/>
                  </a:cubicBezTo>
                  <a:lnTo>
                    <a:pt x="33291" y="19728"/>
                  </a:lnTo>
                  <a:lnTo>
                    <a:pt x="32454" y="19239"/>
                  </a:lnTo>
                  <a:cubicBezTo>
                    <a:pt x="32268" y="19123"/>
                    <a:pt x="32268" y="19123"/>
                    <a:pt x="32175" y="19123"/>
                  </a:cubicBezTo>
                  <a:close/>
                  <a:moveTo>
                    <a:pt x="89892" y="13958"/>
                  </a:moveTo>
                  <a:cubicBezTo>
                    <a:pt x="89078" y="14656"/>
                    <a:pt x="89078" y="14656"/>
                    <a:pt x="89497" y="16540"/>
                  </a:cubicBezTo>
                  <a:cubicBezTo>
                    <a:pt x="89104" y="16521"/>
                    <a:pt x="88764" y="16514"/>
                    <a:pt x="88474" y="16514"/>
                  </a:cubicBezTo>
                  <a:cubicBezTo>
                    <a:pt x="88077" y="16514"/>
                    <a:pt x="87771" y="16527"/>
                    <a:pt x="87543" y="16540"/>
                  </a:cubicBezTo>
                  <a:cubicBezTo>
                    <a:pt x="87589" y="16285"/>
                    <a:pt x="87543" y="16029"/>
                    <a:pt x="87450" y="15819"/>
                  </a:cubicBezTo>
                  <a:lnTo>
                    <a:pt x="85333" y="15843"/>
                  </a:lnTo>
                  <a:lnTo>
                    <a:pt x="84402" y="15843"/>
                  </a:lnTo>
                  <a:cubicBezTo>
                    <a:pt x="83192" y="15843"/>
                    <a:pt x="83192" y="15843"/>
                    <a:pt x="83029" y="15889"/>
                  </a:cubicBezTo>
                  <a:cubicBezTo>
                    <a:pt x="82494" y="16285"/>
                    <a:pt x="82774" y="16983"/>
                    <a:pt x="83029" y="17634"/>
                  </a:cubicBezTo>
                  <a:cubicBezTo>
                    <a:pt x="81145" y="18727"/>
                    <a:pt x="80098" y="20146"/>
                    <a:pt x="79796" y="21984"/>
                  </a:cubicBezTo>
                  <a:cubicBezTo>
                    <a:pt x="80998" y="22633"/>
                    <a:pt x="81935" y="22906"/>
                    <a:pt x="83196" y="22906"/>
                  </a:cubicBezTo>
                  <a:cubicBezTo>
                    <a:pt x="83472" y="22906"/>
                    <a:pt x="83763" y="22893"/>
                    <a:pt x="84076" y="22868"/>
                  </a:cubicBezTo>
                  <a:cubicBezTo>
                    <a:pt x="84655" y="23375"/>
                    <a:pt x="84826" y="23530"/>
                    <a:pt x="85027" y="23530"/>
                  </a:cubicBezTo>
                  <a:cubicBezTo>
                    <a:pt x="85084" y="23530"/>
                    <a:pt x="85144" y="23517"/>
                    <a:pt x="85216" y="23496"/>
                  </a:cubicBezTo>
                  <a:lnTo>
                    <a:pt x="85588" y="23334"/>
                  </a:lnTo>
                  <a:lnTo>
                    <a:pt x="84891" y="22729"/>
                  </a:lnTo>
                  <a:cubicBezTo>
                    <a:pt x="85519" y="22589"/>
                    <a:pt x="86100" y="22380"/>
                    <a:pt x="86682" y="22101"/>
                  </a:cubicBezTo>
                  <a:lnTo>
                    <a:pt x="86752" y="22077"/>
                  </a:lnTo>
                  <a:cubicBezTo>
                    <a:pt x="87748" y="22885"/>
                    <a:pt x="88034" y="23134"/>
                    <a:pt x="88284" y="23134"/>
                  </a:cubicBezTo>
                  <a:cubicBezTo>
                    <a:pt x="88373" y="23134"/>
                    <a:pt x="88457" y="23103"/>
                    <a:pt x="88566" y="23054"/>
                  </a:cubicBezTo>
                  <a:lnTo>
                    <a:pt x="89078" y="22798"/>
                  </a:lnTo>
                  <a:cubicBezTo>
                    <a:pt x="87752" y="21705"/>
                    <a:pt x="87752" y="21705"/>
                    <a:pt x="87496" y="21612"/>
                  </a:cubicBezTo>
                  <a:cubicBezTo>
                    <a:pt x="88241" y="21054"/>
                    <a:pt x="88869" y="20332"/>
                    <a:pt x="89334" y="19518"/>
                  </a:cubicBezTo>
                  <a:cubicBezTo>
                    <a:pt x="89934" y="19973"/>
                    <a:pt x="90221" y="20200"/>
                    <a:pt x="90496" y="20200"/>
                  </a:cubicBezTo>
                  <a:cubicBezTo>
                    <a:pt x="90573" y="20200"/>
                    <a:pt x="90648" y="20182"/>
                    <a:pt x="90730" y="20146"/>
                  </a:cubicBezTo>
                  <a:lnTo>
                    <a:pt x="91149" y="19867"/>
                  </a:lnTo>
                  <a:cubicBezTo>
                    <a:pt x="89869" y="18890"/>
                    <a:pt x="89869" y="18890"/>
                    <a:pt x="89683" y="18820"/>
                  </a:cubicBezTo>
                  <a:cubicBezTo>
                    <a:pt x="89892" y="18332"/>
                    <a:pt x="90055" y="17820"/>
                    <a:pt x="90171" y="17308"/>
                  </a:cubicBezTo>
                  <a:cubicBezTo>
                    <a:pt x="90929" y="17739"/>
                    <a:pt x="91477" y="17942"/>
                    <a:pt x="91938" y="17942"/>
                  </a:cubicBezTo>
                  <a:cubicBezTo>
                    <a:pt x="92200" y="17942"/>
                    <a:pt x="92433" y="17876"/>
                    <a:pt x="92661" y="17750"/>
                  </a:cubicBezTo>
                  <a:lnTo>
                    <a:pt x="93103" y="17378"/>
                  </a:lnTo>
                  <a:cubicBezTo>
                    <a:pt x="91766" y="16448"/>
                    <a:pt x="91353" y="16157"/>
                    <a:pt x="91074" y="16157"/>
                  </a:cubicBezTo>
                  <a:cubicBezTo>
                    <a:pt x="90970" y="16157"/>
                    <a:pt x="90884" y="16198"/>
                    <a:pt x="90776" y="16261"/>
                  </a:cubicBezTo>
                  <a:cubicBezTo>
                    <a:pt x="90846" y="16168"/>
                    <a:pt x="91055" y="15936"/>
                    <a:pt x="90660" y="15214"/>
                  </a:cubicBezTo>
                  <a:lnTo>
                    <a:pt x="89892" y="13958"/>
                  </a:lnTo>
                  <a:close/>
                  <a:moveTo>
                    <a:pt x="110388" y="17820"/>
                  </a:moveTo>
                  <a:cubicBezTo>
                    <a:pt x="110504" y="18262"/>
                    <a:pt x="110574" y="18495"/>
                    <a:pt x="111295" y="19542"/>
                  </a:cubicBezTo>
                  <a:cubicBezTo>
                    <a:pt x="111179" y="19588"/>
                    <a:pt x="111062" y="19635"/>
                    <a:pt x="110969" y="19728"/>
                  </a:cubicBezTo>
                  <a:cubicBezTo>
                    <a:pt x="110900" y="19565"/>
                    <a:pt x="110807" y="19425"/>
                    <a:pt x="110713" y="19262"/>
                  </a:cubicBezTo>
                  <a:cubicBezTo>
                    <a:pt x="109969" y="19751"/>
                    <a:pt x="109969" y="19751"/>
                    <a:pt x="109946" y="19797"/>
                  </a:cubicBezTo>
                  <a:cubicBezTo>
                    <a:pt x="109946" y="19867"/>
                    <a:pt x="109969" y="19914"/>
                    <a:pt x="109992" y="19960"/>
                  </a:cubicBezTo>
                  <a:cubicBezTo>
                    <a:pt x="110109" y="20263"/>
                    <a:pt x="110295" y="20542"/>
                    <a:pt x="110504" y="20798"/>
                  </a:cubicBezTo>
                  <a:cubicBezTo>
                    <a:pt x="110667" y="21054"/>
                    <a:pt x="110574" y="21333"/>
                    <a:pt x="110620" y="21612"/>
                  </a:cubicBezTo>
                  <a:cubicBezTo>
                    <a:pt x="110644" y="21728"/>
                    <a:pt x="110667" y="21868"/>
                    <a:pt x="110690" y="21984"/>
                  </a:cubicBezTo>
                  <a:cubicBezTo>
                    <a:pt x="110713" y="22101"/>
                    <a:pt x="110737" y="22240"/>
                    <a:pt x="110783" y="22356"/>
                  </a:cubicBezTo>
                  <a:cubicBezTo>
                    <a:pt x="110923" y="22868"/>
                    <a:pt x="111109" y="23380"/>
                    <a:pt x="111342" y="23869"/>
                  </a:cubicBezTo>
                  <a:cubicBezTo>
                    <a:pt x="111342" y="23869"/>
                    <a:pt x="111648" y="24118"/>
                    <a:pt x="111991" y="24118"/>
                  </a:cubicBezTo>
                  <a:cubicBezTo>
                    <a:pt x="112140" y="24118"/>
                    <a:pt x="112295" y="24072"/>
                    <a:pt x="112435" y="23938"/>
                  </a:cubicBezTo>
                  <a:cubicBezTo>
                    <a:pt x="112737" y="24241"/>
                    <a:pt x="112737" y="24241"/>
                    <a:pt x="112807" y="24241"/>
                  </a:cubicBezTo>
                  <a:lnTo>
                    <a:pt x="112830" y="24194"/>
                  </a:lnTo>
                  <a:lnTo>
                    <a:pt x="112830" y="24078"/>
                  </a:lnTo>
                  <a:lnTo>
                    <a:pt x="112551" y="23776"/>
                  </a:lnTo>
                  <a:cubicBezTo>
                    <a:pt x="112621" y="23589"/>
                    <a:pt x="112644" y="23403"/>
                    <a:pt x="112668" y="23217"/>
                  </a:cubicBezTo>
                  <a:lnTo>
                    <a:pt x="112668" y="23194"/>
                  </a:lnTo>
                  <a:cubicBezTo>
                    <a:pt x="113156" y="23659"/>
                    <a:pt x="113156" y="23659"/>
                    <a:pt x="113249" y="23659"/>
                  </a:cubicBezTo>
                  <a:lnTo>
                    <a:pt x="113249" y="23613"/>
                  </a:lnTo>
                  <a:lnTo>
                    <a:pt x="113249" y="23403"/>
                  </a:lnTo>
                  <a:cubicBezTo>
                    <a:pt x="112691" y="22891"/>
                    <a:pt x="112691" y="22891"/>
                    <a:pt x="112621" y="22845"/>
                  </a:cubicBezTo>
                  <a:cubicBezTo>
                    <a:pt x="112551" y="22356"/>
                    <a:pt x="112435" y="21868"/>
                    <a:pt x="112249" y="21403"/>
                  </a:cubicBezTo>
                  <a:lnTo>
                    <a:pt x="112249" y="21403"/>
                  </a:lnTo>
                  <a:cubicBezTo>
                    <a:pt x="112522" y="21639"/>
                    <a:pt x="112581" y="21691"/>
                    <a:pt x="112628" y="21691"/>
                  </a:cubicBezTo>
                  <a:cubicBezTo>
                    <a:pt x="112641" y="21691"/>
                    <a:pt x="112652" y="21687"/>
                    <a:pt x="112668" y="21682"/>
                  </a:cubicBezTo>
                  <a:lnTo>
                    <a:pt x="112668" y="21635"/>
                  </a:lnTo>
                  <a:lnTo>
                    <a:pt x="112621" y="21426"/>
                  </a:lnTo>
                  <a:cubicBezTo>
                    <a:pt x="112435" y="21286"/>
                    <a:pt x="112249" y="21123"/>
                    <a:pt x="112086" y="20937"/>
                  </a:cubicBezTo>
                  <a:cubicBezTo>
                    <a:pt x="111923" y="20612"/>
                    <a:pt x="111784" y="20286"/>
                    <a:pt x="111667" y="19960"/>
                  </a:cubicBezTo>
                  <a:lnTo>
                    <a:pt x="111667" y="19960"/>
                  </a:lnTo>
                  <a:lnTo>
                    <a:pt x="111784" y="20077"/>
                  </a:lnTo>
                  <a:cubicBezTo>
                    <a:pt x="111923" y="20170"/>
                    <a:pt x="112011" y="20203"/>
                    <a:pt x="112065" y="20203"/>
                  </a:cubicBezTo>
                  <a:cubicBezTo>
                    <a:pt x="112174" y="20203"/>
                    <a:pt x="112148" y="20069"/>
                    <a:pt x="112133" y="20007"/>
                  </a:cubicBezTo>
                  <a:lnTo>
                    <a:pt x="112063" y="19728"/>
                  </a:lnTo>
                  <a:cubicBezTo>
                    <a:pt x="111481" y="19169"/>
                    <a:pt x="111481" y="19169"/>
                    <a:pt x="111365" y="19146"/>
                  </a:cubicBezTo>
                  <a:cubicBezTo>
                    <a:pt x="111365" y="19169"/>
                    <a:pt x="111365" y="19193"/>
                    <a:pt x="111365" y="19216"/>
                  </a:cubicBezTo>
                  <a:cubicBezTo>
                    <a:pt x="111272" y="18983"/>
                    <a:pt x="111132" y="18774"/>
                    <a:pt x="110969" y="18564"/>
                  </a:cubicBezTo>
                  <a:lnTo>
                    <a:pt x="110388" y="17820"/>
                  </a:lnTo>
                  <a:close/>
                  <a:moveTo>
                    <a:pt x="22148" y="20170"/>
                  </a:moveTo>
                  <a:cubicBezTo>
                    <a:pt x="21776" y="20170"/>
                    <a:pt x="21450" y="20519"/>
                    <a:pt x="21101" y="20891"/>
                  </a:cubicBezTo>
                  <a:lnTo>
                    <a:pt x="20613" y="20891"/>
                  </a:lnTo>
                  <a:cubicBezTo>
                    <a:pt x="18844" y="21007"/>
                    <a:pt x="17193" y="22194"/>
                    <a:pt x="18612" y="23380"/>
                  </a:cubicBezTo>
                  <a:lnTo>
                    <a:pt x="18589" y="23380"/>
                  </a:lnTo>
                  <a:cubicBezTo>
                    <a:pt x="18449" y="23869"/>
                    <a:pt x="18449" y="23892"/>
                    <a:pt x="18565" y="23938"/>
                  </a:cubicBezTo>
                  <a:lnTo>
                    <a:pt x="18728" y="23985"/>
                  </a:lnTo>
                  <a:cubicBezTo>
                    <a:pt x="18775" y="23845"/>
                    <a:pt x="18821" y="23659"/>
                    <a:pt x="18868" y="23543"/>
                  </a:cubicBezTo>
                  <a:cubicBezTo>
                    <a:pt x="19100" y="23636"/>
                    <a:pt x="19356" y="23706"/>
                    <a:pt x="19612" y="23729"/>
                  </a:cubicBezTo>
                  <a:lnTo>
                    <a:pt x="19659" y="23729"/>
                  </a:lnTo>
                  <a:cubicBezTo>
                    <a:pt x="19426" y="24566"/>
                    <a:pt x="19426" y="24613"/>
                    <a:pt x="19612" y="24660"/>
                  </a:cubicBezTo>
                  <a:lnTo>
                    <a:pt x="19915" y="24683"/>
                  </a:lnTo>
                  <a:cubicBezTo>
                    <a:pt x="20124" y="23869"/>
                    <a:pt x="20124" y="23869"/>
                    <a:pt x="20101" y="23752"/>
                  </a:cubicBezTo>
                  <a:cubicBezTo>
                    <a:pt x="20659" y="23729"/>
                    <a:pt x="21241" y="23636"/>
                    <a:pt x="21776" y="23473"/>
                  </a:cubicBezTo>
                  <a:lnTo>
                    <a:pt x="21776" y="23473"/>
                  </a:lnTo>
                  <a:cubicBezTo>
                    <a:pt x="21683" y="23915"/>
                    <a:pt x="21636" y="24078"/>
                    <a:pt x="21845" y="24124"/>
                  </a:cubicBezTo>
                  <a:lnTo>
                    <a:pt x="22125" y="24148"/>
                  </a:lnTo>
                  <a:cubicBezTo>
                    <a:pt x="22218" y="23869"/>
                    <a:pt x="22288" y="23566"/>
                    <a:pt x="22311" y="23287"/>
                  </a:cubicBezTo>
                  <a:cubicBezTo>
                    <a:pt x="22706" y="23147"/>
                    <a:pt x="22985" y="23054"/>
                    <a:pt x="23404" y="22868"/>
                  </a:cubicBezTo>
                  <a:lnTo>
                    <a:pt x="23404" y="22868"/>
                  </a:lnTo>
                  <a:cubicBezTo>
                    <a:pt x="23358" y="23496"/>
                    <a:pt x="23520" y="23776"/>
                    <a:pt x="23986" y="23845"/>
                  </a:cubicBezTo>
                  <a:lnTo>
                    <a:pt x="24405" y="23869"/>
                  </a:lnTo>
                  <a:cubicBezTo>
                    <a:pt x="24591" y="22798"/>
                    <a:pt x="24614" y="22752"/>
                    <a:pt x="24311" y="22705"/>
                  </a:cubicBezTo>
                  <a:cubicBezTo>
                    <a:pt x="24591" y="22659"/>
                    <a:pt x="24847" y="22519"/>
                    <a:pt x="25009" y="22287"/>
                  </a:cubicBezTo>
                  <a:lnTo>
                    <a:pt x="25661" y="21612"/>
                  </a:lnTo>
                  <a:cubicBezTo>
                    <a:pt x="25552" y="21608"/>
                    <a:pt x="25451" y="21604"/>
                    <a:pt x="25354" y="21604"/>
                  </a:cubicBezTo>
                  <a:cubicBezTo>
                    <a:pt x="24869" y="21604"/>
                    <a:pt x="24478" y="21701"/>
                    <a:pt x="23683" y="22380"/>
                  </a:cubicBezTo>
                  <a:cubicBezTo>
                    <a:pt x="23474" y="22170"/>
                    <a:pt x="23288" y="21961"/>
                    <a:pt x="23055" y="21752"/>
                  </a:cubicBezTo>
                  <a:cubicBezTo>
                    <a:pt x="23218" y="21682"/>
                    <a:pt x="23358" y="21589"/>
                    <a:pt x="23497" y="21472"/>
                  </a:cubicBezTo>
                  <a:lnTo>
                    <a:pt x="22846" y="20844"/>
                  </a:lnTo>
                  <a:cubicBezTo>
                    <a:pt x="22218" y="20193"/>
                    <a:pt x="22218" y="20193"/>
                    <a:pt x="22148" y="20170"/>
                  </a:cubicBezTo>
                  <a:close/>
                  <a:moveTo>
                    <a:pt x="97732" y="21821"/>
                  </a:moveTo>
                  <a:cubicBezTo>
                    <a:pt x="97500" y="22007"/>
                    <a:pt x="97360" y="22124"/>
                    <a:pt x="97546" y="22682"/>
                  </a:cubicBezTo>
                  <a:cubicBezTo>
                    <a:pt x="97337" y="22682"/>
                    <a:pt x="97151" y="22682"/>
                    <a:pt x="96965" y="22705"/>
                  </a:cubicBezTo>
                  <a:cubicBezTo>
                    <a:pt x="96965" y="22612"/>
                    <a:pt x="96965" y="22543"/>
                    <a:pt x="96918" y="22473"/>
                  </a:cubicBezTo>
                  <a:cubicBezTo>
                    <a:pt x="95662" y="22566"/>
                    <a:pt x="95662" y="22566"/>
                    <a:pt x="95615" y="22589"/>
                  </a:cubicBezTo>
                  <a:cubicBezTo>
                    <a:pt x="95476" y="22729"/>
                    <a:pt x="95592" y="22985"/>
                    <a:pt x="95685" y="23171"/>
                  </a:cubicBezTo>
                  <a:cubicBezTo>
                    <a:pt x="95243" y="23520"/>
                    <a:pt x="95010" y="24078"/>
                    <a:pt x="95103" y="24636"/>
                  </a:cubicBezTo>
                  <a:cubicBezTo>
                    <a:pt x="95339" y="24778"/>
                    <a:pt x="95596" y="24845"/>
                    <a:pt x="95860" y="24845"/>
                  </a:cubicBezTo>
                  <a:cubicBezTo>
                    <a:pt x="95987" y="24845"/>
                    <a:pt x="96115" y="24829"/>
                    <a:pt x="96243" y="24799"/>
                  </a:cubicBezTo>
                  <a:cubicBezTo>
                    <a:pt x="96429" y="24948"/>
                    <a:pt x="96482" y="24993"/>
                    <a:pt x="96531" y="24993"/>
                  </a:cubicBezTo>
                  <a:cubicBezTo>
                    <a:pt x="96543" y="24993"/>
                    <a:pt x="96555" y="24990"/>
                    <a:pt x="96569" y="24985"/>
                  </a:cubicBezTo>
                  <a:lnTo>
                    <a:pt x="96662" y="24915"/>
                  </a:lnTo>
                  <a:lnTo>
                    <a:pt x="96453" y="24753"/>
                  </a:lnTo>
                  <a:cubicBezTo>
                    <a:pt x="96592" y="24683"/>
                    <a:pt x="96755" y="24613"/>
                    <a:pt x="96871" y="24520"/>
                  </a:cubicBezTo>
                  <a:lnTo>
                    <a:pt x="97127" y="24706"/>
                  </a:lnTo>
                  <a:cubicBezTo>
                    <a:pt x="97213" y="24777"/>
                    <a:pt x="97272" y="24805"/>
                    <a:pt x="97321" y="24805"/>
                  </a:cubicBezTo>
                  <a:cubicBezTo>
                    <a:pt x="97352" y="24805"/>
                    <a:pt x="97379" y="24794"/>
                    <a:pt x="97407" y="24776"/>
                  </a:cubicBezTo>
                  <a:lnTo>
                    <a:pt x="97523" y="24706"/>
                  </a:lnTo>
                  <a:lnTo>
                    <a:pt x="97244" y="24473"/>
                  </a:lnTo>
                  <a:cubicBezTo>
                    <a:pt x="97197" y="24427"/>
                    <a:pt x="97127" y="24380"/>
                    <a:pt x="97058" y="24357"/>
                  </a:cubicBezTo>
                  <a:cubicBezTo>
                    <a:pt x="97244" y="24148"/>
                    <a:pt x="97383" y="23915"/>
                    <a:pt x="97500" y="23659"/>
                  </a:cubicBezTo>
                  <a:cubicBezTo>
                    <a:pt x="97677" y="23801"/>
                    <a:pt x="97746" y="23862"/>
                    <a:pt x="97821" y="23862"/>
                  </a:cubicBezTo>
                  <a:cubicBezTo>
                    <a:pt x="97844" y="23862"/>
                    <a:pt x="97868" y="23856"/>
                    <a:pt x="97895" y="23845"/>
                  </a:cubicBezTo>
                  <a:lnTo>
                    <a:pt x="98011" y="23752"/>
                  </a:lnTo>
                  <a:lnTo>
                    <a:pt x="97662" y="23496"/>
                  </a:lnTo>
                  <a:lnTo>
                    <a:pt x="97569" y="23427"/>
                  </a:lnTo>
                  <a:cubicBezTo>
                    <a:pt x="97639" y="23264"/>
                    <a:pt x="97686" y="23101"/>
                    <a:pt x="97709" y="22938"/>
                  </a:cubicBezTo>
                  <a:cubicBezTo>
                    <a:pt x="97936" y="23065"/>
                    <a:pt x="98093" y="23124"/>
                    <a:pt x="98229" y="23124"/>
                  </a:cubicBezTo>
                  <a:cubicBezTo>
                    <a:pt x="98316" y="23124"/>
                    <a:pt x="98395" y="23100"/>
                    <a:pt x="98477" y="23054"/>
                  </a:cubicBezTo>
                  <a:lnTo>
                    <a:pt x="98616" y="22938"/>
                  </a:lnTo>
                  <a:cubicBezTo>
                    <a:pt x="98239" y="22643"/>
                    <a:pt x="98116" y="22544"/>
                    <a:pt x="98028" y="22544"/>
                  </a:cubicBezTo>
                  <a:cubicBezTo>
                    <a:pt x="97991" y="22544"/>
                    <a:pt x="97960" y="22562"/>
                    <a:pt x="97918" y="22589"/>
                  </a:cubicBezTo>
                  <a:cubicBezTo>
                    <a:pt x="97988" y="22496"/>
                    <a:pt x="97988" y="22403"/>
                    <a:pt x="97918" y="22240"/>
                  </a:cubicBezTo>
                  <a:lnTo>
                    <a:pt x="97732" y="21821"/>
                  </a:lnTo>
                  <a:close/>
                  <a:moveTo>
                    <a:pt x="48552" y="24520"/>
                  </a:moveTo>
                  <a:cubicBezTo>
                    <a:pt x="48366" y="24566"/>
                    <a:pt x="48203" y="24729"/>
                    <a:pt x="48134" y="24915"/>
                  </a:cubicBezTo>
                  <a:lnTo>
                    <a:pt x="48110" y="25008"/>
                  </a:lnTo>
                  <a:lnTo>
                    <a:pt x="48087" y="25055"/>
                  </a:lnTo>
                  <a:cubicBezTo>
                    <a:pt x="47343" y="25125"/>
                    <a:pt x="46645" y="25474"/>
                    <a:pt x="46156" y="26032"/>
                  </a:cubicBezTo>
                  <a:cubicBezTo>
                    <a:pt x="46389" y="26358"/>
                    <a:pt x="46761" y="26567"/>
                    <a:pt x="47180" y="26590"/>
                  </a:cubicBezTo>
                  <a:cubicBezTo>
                    <a:pt x="47273" y="26846"/>
                    <a:pt x="47273" y="26846"/>
                    <a:pt x="47366" y="26870"/>
                  </a:cubicBezTo>
                  <a:lnTo>
                    <a:pt x="47529" y="26870"/>
                  </a:lnTo>
                  <a:lnTo>
                    <a:pt x="47436" y="26637"/>
                  </a:lnTo>
                  <a:cubicBezTo>
                    <a:pt x="47668" y="26637"/>
                    <a:pt x="47901" y="26637"/>
                    <a:pt x="48110" y="26614"/>
                  </a:cubicBezTo>
                  <a:lnTo>
                    <a:pt x="48157" y="26614"/>
                  </a:lnTo>
                  <a:cubicBezTo>
                    <a:pt x="48297" y="27032"/>
                    <a:pt x="48297" y="27032"/>
                    <a:pt x="48459" y="27032"/>
                  </a:cubicBezTo>
                  <a:lnTo>
                    <a:pt x="48692" y="27009"/>
                  </a:lnTo>
                  <a:cubicBezTo>
                    <a:pt x="48529" y="26590"/>
                    <a:pt x="48529" y="26590"/>
                    <a:pt x="48483" y="26544"/>
                  </a:cubicBezTo>
                  <a:cubicBezTo>
                    <a:pt x="48878" y="26451"/>
                    <a:pt x="49250" y="26311"/>
                    <a:pt x="49623" y="26148"/>
                  </a:cubicBezTo>
                  <a:cubicBezTo>
                    <a:pt x="49685" y="26358"/>
                    <a:pt x="49729" y="26454"/>
                    <a:pt x="49857" y="26454"/>
                  </a:cubicBezTo>
                  <a:cubicBezTo>
                    <a:pt x="49871" y="26454"/>
                    <a:pt x="49886" y="26453"/>
                    <a:pt x="49902" y="26451"/>
                  </a:cubicBezTo>
                  <a:lnTo>
                    <a:pt x="50111" y="26404"/>
                  </a:lnTo>
                  <a:lnTo>
                    <a:pt x="49995" y="26055"/>
                  </a:lnTo>
                  <a:lnTo>
                    <a:pt x="49925" y="25986"/>
                  </a:lnTo>
                  <a:cubicBezTo>
                    <a:pt x="50134" y="25846"/>
                    <a:pt x="50344" y="25753"/>
                    <a:pt x="50576" y="25660"/>
                  </a:cubicBezTo>
                  <a:cubicBezTo>
                    <a:pt x="50698" y="25883"/>
                    <a:pt x="50944" y="26018"/>
                    <a:pt x="51190" y="26018"/>
                  </a:cubicBezTo>
                  <a:cubicBezTo>
                    <a:pt x="51226" y="26018"/>
                    <a:pt x="51262" y="26015"/>
                    <a:pt x="51298" y="26009"/>
                  </a:cubicBezTo>
                  <a:lnTo>
                    <a:pt x="51600" y="25962"/>
                  </a:lnTo>
                  <a:cubicBezTo>
                    <a:pt x="51396" y="25493"/>
                    <a:pt x="51353" y="25399"/>
                    <a:pt x="51204" y="25399"/>
                  </a:cubicBezTo>
                  <a:cubicBezTo>
                    <a:pt x="51183" y="25399"/>
                    <a:pt x="51160" y="25401"/>
                    <a:pt x="51135" y="25404"/>
                  </a:cubicBezTo>
                  <a:cubicBezTo>
                    <a:pt x="51274" y="25381"/>
                    <a:pt x="51414" y="25264"/>
                    <a:pt x="51460" y="25125"/>
                  </a:cubicBezTo>
                  <a:lnTo>
                    <a:pt x="51670" y="24706"/>
                  </a:lnTo>
                  <a:cubicBezTo>
                    <a:pt x="51204" y="24706"/>
                    <a:pt x="50786" y="24962"/>
                    <a:pt x="50576" y="25357"/>
                  </a:cubicBezTo>
                  <a:cubicBezTo>
                    <a:pt x="50344" y="25264"/>
                    <a:pt x="50111" y="25195"/>
                    <a:pt x="49878" y="25148"/>
                  </a:cubicBezTo>
                  <a:cubicBezTo>
                    <a:pt x="49972" y="25078"/>
                    <a:pt x="50041" y="25032"/>
                    <a:pt x="50088" y="24939"/>
                  </a:cubicBezTo>
                  <a:cubicBezTo>
                    <a:pt x="48645" y="24520"/>
                    <a:pt x="48645" y="24520"/>
                    <a:pt x="48552" y="24520"/>
                  </a:cubicBezTo>
                  <a:close/>
                  <a:moveTo>
                    <a:pt x="80261" y="24822"/>
                  </a:moveTo>
                  <a:cubicBezTo>
                    <a:pt x="79819" y="24985"/>
                    <a:pt x="79586" y="25055"/>
                    <a:pt x="79493" y="25637"/>
                  </a:cubicBezTo>
                  <a:cubicBezTo>
                    <a:pt x="79214" y="25613"/>
                    <a:pt x="79005" y="25590"/>
                    <a:pt x="78702" y="25567"/>
                  </a:cubicBezTo>
                  <a:cubicBezTo>
                    <a:pt x="78772" y="25497"/>
                    <a:pt x="78795" y="25427"/>
                    <a:pt x="78795" y="25334"/>
                  </a:cubicBezTo>
                  <a:cubicBezTo>
                    <a:pt x="77120" y="25241"/>
                    <a:pt x="77120" y="25241"/>
                    <a:pt x="77051" y="25241"/>
                  </a:cubicBezTo>
                  <a:cubicBezTo>
                    <a:pt x="76888" y="25334"/>
                    <a:pt x="76771" y="25520"/>
                    <a:pt x="76818" y="25706"/>
                  </a:cubicBezTo>
                  <a:lnTo>
                    <a:pt x="76818" y="25823"/>
                  </a:lnTo>
                  <a:cubicBezTo>
                    <a:pt x="75957" y="26195"/>
                    <a:pt x="75608" y="26521"/>
                    <a:pt x="75352" y="27149"/>
                  </a:cubicBezTo>
                  <a:cubicBezTo>
                    <a:pt x="75691" y="27368"/>
                    <a:pt x="76097" y="27484"/>
                    <a:pt x="76499" y="27484"/>
                  </a:cubicBezTo>
                  <a:cubicBezTo>
                    <a:pt x="76567" y="27484"/>
                    <a:pt x="76635" y="27481"/>
                    <a:pt x="76702" y="27474"/>
                  </a:cubicBezTo>
                  <a:cubicBezTo>
                    <a:pt x="76911" y="27707"/>
                    <a:pt x="76911" y="27707"/>
                    <a:pt x="77027" y="27707"/>
                  </a:cubicBezTo>
                  <a:lnTo>
                    <a:pt x="77167" y="27661"/>
                  </a:lnTo>
                  <a:lnTo>
                    <a:pt x="76981" y="27451"/>
                  </a:lnTo>
                  <a:cubicBezTo>
                    <a:pt x="77213" y="27428"/>
                    <a:pt x="77446" y="27358"/>
                    <a:pt x="77655" y="27288"/>
                  </a:cubicBezTo>
                  <a:lnTo>
                    <a:pt x="77679" y="27288"/>
                  </a:lnTo>
                  <a:cubicBezTo>
                    <a:pt x="77966" y="27575"/>
                    <a:pt x="78032" y="27655"/>
                    <a:pt x="78121" y="27655"/>
                  </a:cubicBezTo>
                  <a:cubicBezTo>
                    <a:pt x="78148" y="27655"/>
                    <a:pt x="78177" y="27648"/>
                    <a:pt x="78214" y="27637"/>
                  </a:cubicBezTo>
                  <a:lnTo>
                    <a:pt x="78423" y="27567"/>
                  </a:lnTo>
                  <a:cubicBezTo>
                    <a:pt x="78074" y="27195"/>
                    <a:pt x="78074" y="27195"/>
                    <a:pt x="77981" y="27172"/>
                  </a:cubicBezTo>
                  <a:cubicBezTo>
                    <a:pt x="78330" y="27009"/>
                    <a:pt x="78633" y="26823"/>
                    <a:pt x="78912" y="26590"/>
                  </a:cubicBezTo>
                  <a:cubicBezTo>
                    <a:pt x="79080" y="26759"/>
                    <a:pt x="79173" y="26837"/>
                    <a:pt x="79276" y="26837"/>
                  </a:cubicBezTo>
                  <a:cubicBezTo>
                    <a:pt x="79301" y="26837"/>
                    <a:pt x="79326" y="26832"/>
                    <a:pt x="79354" y="26823"/>
                  </a:cubicBezTo>
                  <a:lnTo>
                    <a:pt x="79563" y="26753"/>
                  </a:lnTo>
                  <a:lnTo>
                    <a:pt x="79261" y="26451"/>
                  </a:lnTo>
                  <a:lnTo>
                    <a:pt x="79168" y="26381"/>
                  </a:lnTo>
                  <a:cubicBezTo>
                    <a:pt x="79307" y="26241"/>
                    <a:pt x="79470" y="26102"/>
                    <a:pt x="79610" y="25939"/>
                  </a:cubicBezTo>
                  <a:cubicBezTo>
                    <a:pt x="79803" y="26115"/>
                    <a:pt x="80049" y="26197"/>
                    <a:pt x="80308" y="26197"/>
                  </a:cubicBezTo>
                  <a:cubicBezTo>
                    <a:pt x="80392" y="26197"/>
                    <a:pt x="80478" y="26189"/>
                    <a:pt x="80563" y="26172"/>
                  </a:cubicBezTo>
                  <a:lnTo>
                    <a:pt x="80819" y="26079"/>
                  </a:lnTo>
                  <a:cubicBezTo>
                    <a:pt x="80421" y="25681"/>
                    <a:pt x="80317" y="25576"/>
                    <a:pt x="80191" y="25576"/>
                  </a:cubicBezTo>
                  <a:cubicBezTo>
                    <a:pt x="80162" y="25576"/>
                    <a:pt x="80133" y="25581"/>
                    <a:pt x="80098" y="25590"/>
                  </a:cubicBezTo>
                  <a:cubicBezTo>
                    <a:pt x="80215" y="25520"/>
                    <a:pt x="80284" y="25381"/>
                    <a:pt x="80284" y="25241"/>
                  </a:cubicBezTo>
                  <a:lnTo>
                    <a:pt x="80261" y="24822"/>
                  </a:lnTo>
                  <a:close/>
                  <a:moveTo>
                    <a:pt x="107061" y="22263"/>
                  </a:moveTo>
                  <a:lnTo>
                    <a:pt x="107061" y="22263"/>
                  </a:lnTo>
                  <a:cubicBezTo>
                    <a:pt x="106828" y="22705"/>
                    <a:pt x="106712" y="22915"/>
                    <a:pt x="107177" y="24031"/>
                  </a:cubicBezTo>
                  <a:cubicBezTo>
                    <a:pt x="106898" y="24055"/>
                    <a:pt x="106619" y="24101"/>
                    <a:pt x="106363" y="24148"/>
                  </a:cubicBezTo>
                  <a:cubicBezTo>
                    <a:pt x="106340" y="23985"/>
                    <a:pt x="106293" y="23845"/>
                    <a:pt x="106224" y="23682"/>
                  </a:cubicBezTo>
                  <a:lnTo>
                    <a:pt x="105805" y="23776"/>
                  </a:lnTo>
                  <a:cubicBezTo>
                    <a:pt x="104386" y="24031"/>
                    <a:pt x="104386" y="24031"/>
                    <a:pt x="104339" y="24101"/>
                  </a:cubicBezTo>
                  <a:cubicBezTo>
                    <a:pt x="104153" y="24380"/>
                    <a:pt x="104409" y="24846"/>
                    <a:pt x="104595" y="25218"/>
                  </a:cubicBezTo>
                  <a:cubicBezTo>
                    <a:pt x="103967" y="26102"/>
                    <a:pt x="103804" y="26986"/>
                    <a:pt x="103990" y="28219"/>
                  </a:cubicBezTo>
                  <a:cubicBezTo>
                    <a:pt x="104445" y="28446"/>
                    <a:pt x="104796" y="28552"/>
                    <a:pt x="105154" y="28552"/>
                  </a:cubicBezTo>
                  <a:cubicBezTo>
                    <a:pt x="105382" y="28552"/>
                    <a:pt x="105612" y="28510"/>
                    <a:pt x="105875" y="28428"/>
                  </a:cubicBezTo>
                  <a:cubicBezTo>
                    <a:pt x="106160" y="28680"/>
                    <a:pt x="106252" y="28762"/>
                    <a:pt x="106324" y="28762"/>
                  </a:cubicBezTo>
                  <a:cubicBezTo>
                    <a:pt x="106352" y="28762"/>
                    <a:pt x="106377" y="28750"/>
                    <a:pt x="106410" y="28731"/>
                  </a:cubicBezTo>
                  <a:lnTo>
                    <a:pt x="106526" y="28591"/>
                  </a:lnTo>
                  <a:lnTo>
                    <a:pt x="106177" y="28265"/>
                  </a:lnTo>
                  <a:cubicBezTo>
                    <a:pt x="106410" y="28126"/>
                    <a:pt x="106596" y="27963"/>
                    <a:pt x="106782" y="27754"/>
                  </a:cubicBezTo>
                  <a:lnTo>
                    <a:pt x="106805" y="27730"/>
                  </a:lnTo>
                  <a:cubicBezTo>
                    <a:pt x="107284" y="28143"/>
                    <a:pt x="107446" y="28275"/>
                    <a:pt x="107550" y="28275"/>
                  </a:cubicBezTo>
                  <a:cubicBezTo>
                    <a:pt x="107593" y="28275"/>
                    <a:pt x="107625" y="28253"/>
                    <a:pt x="107666" y="28219"/>
                  </a:cubicBezTo>
                  <a:lnTo>
                    <a:pt x="107829" y="28010"/>
                  </a:lnTo>
                  <a:cubicBezTo>
                    <a:pt x="107154" y="27428"/>
                    <a:pt x="107154" y="27428"/>
                    <a:pt x="107038" y="27381"/>
                  </a:cubicBezTo>
                  <a:cubicBezTo>
                    <a:pt x="107270" y="26939"/>
                    <a:pt x="107433" y="26474"/>
                    <a:pt x="107480" y="25962"/>
                  </a:cubicBezTo>
                  <a:cubicBezTo>
                    <a:pt x="107773" y="26190"/>
                    <a:pt x="107918" y="26304"/>
                    <a:pt x="108018" y="26304"/>
                  </a:cubicBezTo>
                  <a:cubicBezTo>
                    <a:pt x="108061" y="26304"/>
                    <a:pt x="108096" y="26283"/>
                    <a:pt x="108131" y="26241"/>
                  </a:cubicBezTo>
                  <a:lnTo>
                    <a:pt x="108271" y="26055"/>
                  </a:lnTo>
                  <a:cubicBezTo>
                    <a:pt x="108038" y="25846"/>
                    <a:pt x="107805" y="25637"/>
                    <a:pt x="107550" y="25474"/>
                  </a:cubicBezTo>
                  <a:cubicBezTo>
                    <a:pt x="107573" y="25148"/>
                    <a:pt x="107573" y="24799"/>
                    <a:pt x="107550" y="24473"/>
                  </a:cubicBezTo>
                  <a:lnTo>
                    <a:pt x="107550" y="24473"/>
                  </a:lnTo>
                  <a:cubicBezTo>
                    <a:pt x="107872" y="24680"/>
                    <a:pt x="108101" y="24779"/>
                    <a:pt x="108277" y="24779"/>
                  </a:cubicBezTo>
                  <a:cubicBezTo>
                    <a:pt x="108419" y="24779"/>
                    <a:pt x="108526" y="24714"/>
                    <a:pt x="108620" y="24590"/>
                  </a:cubicBezTo>
                  <a:lnTo>
                    <a:pt x="108759" y="24334"/>
                  </a:lnTo>
                  <a:cubicBezTo>
                    <a:pt x="108149" y="23836"/>
                    <a:pt x="107926" y="23659"/>
                    <a:pt x="107801" y="23659"/>
                  </a:cubicBezTo>
                  <a:cubicBezTo>
                    <a:pt x="107746" y="23659"/>
                    <a:pt x="107709" y="23695"/>
                    <a:pt x="107666" y="23752"/>
                  </a:cubicBezTo>
                  <a:cubicBezTo>
                    <a:pt x="107736" y="23589"/>
                    <a:pt x="107666" y="23403"/>
                    <a:pt x="107503" y="23054"/>
                  </a:cubicBezTo>
                  <a:lnTo>
                    <a:pt x="107061" y="22263"/>
                  </a:lnTo>
                  <a:close/>
                  <a:moveTo>
                    <a:pt x="71374" y="24799"/>
                  </a:moveTo>
                  <a:cubicBezTo>
                    <a:pt x="70513" y="25032"/>
                    <a:pt x="70048" y="25171"/>
                    <a:pt x="69699" y="26241"/>
                  </a:cubicBezTo>
                  <a:cubicBezTo>
                    <a:pt x="69211" y="26172"/>
                    <a:pt x="68722" y="26079"/>
                    <a:pt x="68257" y="25962"/>
                  </a:cubicBezTo>
                  <a:cubicBezTo>
                    <a:pt x="68373" y="25869"/>
                    <a:pt x="68443" y="25730"/>
                    <a:pt x="68490" y="25590"/>
                  </a:cubicBezTo>
                  <a:lnTo>
                    <a:pt x="65931" y="25241"/>
                  </a:lnTo>
                  <a:cubicBezTo>
                    <a:pt x="65558" y="25179"/>
                    <a:pt x="65434" y="25158"/>
                    <a:pt x="65351" y="25158"/>
                  </a:cubicBezTo>
                  <a:cubicBezTo>
                    <a:pt x="65310" y="25158"/>
                    <a:pt x="65279" y="25164"/>
                    <a:pt x="65233" y="25171"/>
                  </a:cubicBezTo>
                  <a:cubicBezTo>
                    <a:pt x="64721" y="25334"/>
                    <a:pt x="64674" y="25730"/>
                    <a:pt x="64581" y="26195"/>
                  </a:cubicBezTo>
                  <a:cubicBezTo>
                    <a:pt x="62836" y="26730"/>
                    <a:pt x="62045" y="27288"/>
                    <a:pt x="61301" y="28428"/>
                  </a:cubicBezTo>
                  <a:cubicBezTo>
                    <a:pt x="61999" y="29010"/>
                    <a:pt x="62581" y="29196"/>
                    <a:pt x="63697" y="29289"/>
                  </a:cubicBezTo>
                  <a:lnTo>
                    <a:pt x="63790" y="29405"/>
                  </a:lnTo>
                  <a:cubicBezTo>
                    <a:pt x="63955" y="29652"/>
                    <a:pt x="64010" y="29735"/>
                    <a:pt x="64181" y="29735"/>
                  </a:cubicBezTo>
                  <a:cubicBezTo>
                    <a:pt x="64204" y="29735"/>
                    <a:pt x="64228" y="29734"/>
                    <a:pt x="64256" y="29731"/>
                  </a:cubicBezTo>
                  <a:lnTo>
                    <a:pt x="64535" y="29684"/>
                  </a:lnTo>
                  <a:lnTo>
                    <a:pt x="64418" y="29498"/>
                  </a:lnTo>
                  <a:lnTo>
                    <a:pt x="64256" y="29289"/>
                  </a:lnTo>
                  <a:cubicBezTo>
                    <a:pt x="64698" y="29242"/>
                    <a:pt x="65163" y="29196"/>
                    <a:pt x="65582" y="29080"/>
                  </a:cubicBezTo>
                  <a:lnTo>
                    <a:pt x="65651" y="29080"/>
                  </a:lnTo>
                  <a:cubicBezTo>
                    <a:pt x="66079" y="29675"/>
                    <a:pt x="66195" y="29824"/>
                    <a:pt x="66391" y="29824"/>
                  </a:cubicBezTo>
                  <a:cubicBezTo>
                    <a:pt x="66440" y="29824"/>
                    <a:pt x="66493" y="29815"/>
                    <a:pt x="66559" y="29801"/>
                  </a:cubicBezTo>
                  <a:lnTo>
                    <a:pt x="66977" y="29708"/>
                  </a:lnTo>
                  <a:lnTo>
                    <a:pt x="66698" y="29359"/>
                  </a:lnTo>
                  <a:cubicBezTo>
                    <a:pt x="66442" y="28987"/>
                    <a:pt x="66442" y="28987"/>
                    <a:pt x="66279" y="28894"/>
                  </a:cubicBezTo>
                  <a:cubicBezTo>
                    <a:pt x="67001" y="28638"/>
                    <a:pt x="67652" y="28312"/>
                    <a:pt x="68280" y="27916"/>
                  </a:cubicBezTo>
                  <a:cubicBezTo>
                    <a:pt x="68566" y="28264"/>
                    <a:pt x="68691" y="28414"/>
                    <a:pt x="68937" y="28414"/>
                  </a:cubicBezTo>
                  <a:cubicBezTo>
                    <a:pt x="68971" y="28414"/>
                    <a:pt x="69008" y="28411"/>
                    <a:pt x="69048" y="28405"/>
                  </a:cubicBezTo>
                  <a:lnTo>
                    <a:pt x="69467" y="28312"/>
                  </a:lnTo>
                  <a:cubicBezTo>
                    <a:pt x="68908" y="27614"/>
                    <a:pt x="68908" y="27614"/>
                    <a:pt x="68815" y="27544"/>
                  </a:cubicBezTo>
                  <a:cubicBezTo>
                    <a:pt x="69164" y="27312"/>
                    <a:pt x="69513" y="27032"/>
                    <a:pt x="69816" y="26753"/>
                  </a:cubicBezTo>
                  <a:cubicBezTo>
                    <a:pt x="70265" y="27149"/>
                    <a:pt x="70659" y="27336"/>
                    <a:pt x="71116" y="27336"/>
                  </a:cubicBezTo>
                  <a:cubicBezTo>
                    <a:pt x="71250" y="27336"/>
                    <a:pt x="71389" y="27320"/>
                    <a:pt x="71537" y="27288"/>
                  </a:cubicBezTo>
                  <a:lnTo>
                    <a:pt x="72072" y="27149"/>
                  </a:lnTo>
                  <a:cubicBezTo>
                    <a:pt x="71439" y="26404"/>
                    <a:pt x="71283" y="26211"/>
                    <a:pt x="71031" y="26211"/>
                  </a:cubicBezTo>
                  <a:cubicBezTo>
                    <a:pt x="70969" y="26211"/>
                    <a:pt x="70900" y="26223"/>
                    <a:pt x="70816" y="26241"/>
                  </a:cubicBezTo>
                  <a:cubicBezTo>
                    <a:pt x="71095" y="26148"/>
                    <a:pt x="71258" y="25869"/>
                    <a:pt x="71258" y="25590"/>
                  </a:cubicBezTo>
                  <a:lnTo>
                    <a:pt x="71374" y="24799"/>
                  </a:lnTo>
                  <a:close/>
                  <a:moveTo>
                    <a:pt x="26219" y="27847"/>
                  </a:moveTo>
                  <a:cubicBezTo>
                    <a:pt x="26033" y="27893"/>
                    <a:pt x="25847" y="28010"/>
                    <a:pt x="25754" y="28196"/>
                  </a:cubicBezTo>
                  <a:lnTo>
                    <a:pt x="25661" y="28312"/>
                  </a:lnTo>
                  <a:cubicBezTo>
                    <a:pt x="24963" y="28312"/>
                    <a:pt x="24288" y="28568"/>
                    <a:pt x="23753" y="29056"/>
                  </a:cubicBezTo>
                  <a:cubicBezTo>
                    <a:pt x="23846" y="29405"/>
                    <a:pt x="24102" y="29684"/>
                    <a:pt x="24451" y="29801"/>
                  </a:cubicBezTo>
                  <a:cubicBezTo>
                    <a:pt x="24451" y="30080"/>
                    <a:pt x="24451" y="30080"/>
                    <a:pt x="24521" y="30080"/>
                  </a:cubicBezTo>
                  <a:lnTo>
                    <a:pt x="24660" y="30080"/>
                  </a:lnTo>
                  <a:lnTo>
                    <a:pt x="24660" y="29847"/>
                  </a:lnTo>
                  <a:cubicBezTo>
                    <a:pt x="24847" y="29894"/>
                    <a:pt x="25056" y="29917"/>
                    <a:pt x="25242" y="29917"/>
                  </a:cubicBezTo>
                  <a:lnTo>
                    <a:pt x="25265" y="29917"/>
                  </a:lnTo>
                  <a:cubicBezTo>
                    <a:pt x="25265" y="30359"/>
                    <a:pt x="25265" y="30382"/>
                    <a:pt x="25428" y="30406"/>
                  </a:cubicBezTo>
                  <a:lnTo>
                    <a:pt x="25614" y="30406"/>
                  </a:lnTo>
                  <a:cubicBezTo>
                    <a:pt x="25614" y="29964"/>
                    <a:pt x="25614" y="29964"/>
                    <a:pt x="25568" y="29894"/>
                  </a:cubicBezTo>
                  <a:cubicBezTo>
                    <a:pt x="25940" y="29847"/>
                    <a:pt x="26289" y="29778"/>
                    <a:pt x="26661" y="29638"/>
                  </a:cubicBezTo>
                  <a:cubicBezTo>
                    <a:pt x="26661" y="29917"/>
                    <a:pt x="26661" y="30010"/>
                    <a:pt x="26801" y="30010"/>
                  </a:cubicBezTo>
                  <a:lnTo>
                    <a:pt x="26987" y="30010"/>
                  </a:lnTo>
                  <a:lnTo>
                    <a:pt x="26987" y="29708"/>
                  </a:lnTo>
                  <a:lnTo>
                    <a:pt x="26987" y="29661"/>
                  </a:lnTo>
                  <a:lnTo>
                    <a:pt x="26987" y="29568"/>
                  </a:lnTo>
                  <a:cubicBezTo>
                    <a:pt x="27219" y="29475"/>
                    <a:pt x="27406" y="29405"/>
                    <a:pt x="27638" y="29312"/>
                  </a:cubicBezTo>
                  <a:cubicBezTo>
                    <a:pt x="27708" y="29661"/>
                    <a:pt x="27848" y="29801"/>
                    <a:pt x="28173" y="29824"/>
                  </a:cubicBezTo>
                  <a:lnTo>
                    <a:pt x="28429" y="29824"/>
                  </a:lnTo>
                  <a:cubicBezTo>
                    <a:pt x="28406" y="29219"/>
                    <a:pt x="28406" y="29196"/>
                    <a:pt x="28197" y="29173"/>
                  </a:cubicBezTo>
                  <a:cubicBezTo>
                    <a:pt x="28359" y="29149"/>
                    <a:pt x="28499" y="29056"/>
                    <a:pt x="28592" y="28917"/>
                  </a:cubicBezTo>
                  <a:lnTo>
                    <a:pt x="28894" y="28521"/>
                  </a:lnTo>
                  <a:cubicBezTo>
                    <a:pt x="28452" y="28521"/>
                    <a:pt x="28220" y="28521"/>
                    <a:pt x="27731" y="29033"/>
                  </a:cubicBezTo>
                  <a:cubicBezTo>
                    <a:pt x="27568" y="28894"/>
                    <a:pt x="27382" y="28800"/>
                    <a:pt x="27196" y="28707"/>
                  </a:cubicBezTo>
                  <a:cubicBezTo>
                    <a:pt x="27289" y="28661"/>
                    <a:pt x="27382" y="28591"/>
                    <a:pt x="27429" y="28521"/>
                  </a:cubicBezTo>
                  <a:cubicBezTo>
                    <a:pt x="26289" y="27870"/>
                    <a:pt x="26289" y="27870"/>
                    <a:pt x="26219" y="27847"/>
                  </a:cubicBezTo>
                  <a:close/>
                  <a:moveTo>
                    <a:pt x="94530" y="30600"/>
                  </a:moveTo>
                  <a:cubicBezTo>
                    <a:pt x="94431" y="30656"/>
                    <a:pt x="94343" y="30724"/>
                    <a:pt x="94266" y="30801"/>
                  </a:cubicBezTo>
                  <a:cubicBezTo>
                    <a:pt x="94312" y="30731"/>
                    <a:pt x="94382" y="30685"/>
                    <a:pt x="94452" y="30638"/>
                  </a:cubicBezTo>
                  <a:lnTo>
                    <a:pt x="94530" y="30600"/>
                  </a:lnTo>
                  <a:close/>
                  <a:moveTo>
                    <a:pt x="114947" y="27056"/>
                  </a:moveTo>
                  <a:cubicBezTo>
                    <a:pt x="114924" y="27312"/>
                    <a:pt x="114901" y="27451"/>
                    <a:pt x="115180" y="28079"/>
                  </a:cubicBezTo>
                  <a:cubicBezTo>
                    <a:pt x="115087" y="28079"/>
                    <a:pt x="114994" y="28126"/>
                    <a:pt x="114901" y="28172"/>
                  </a:cubicBezTo>
                  <a:cubicBezTo>
                    <a:pt x="114878" y="28079"/>
                    <a:pt x="114854" y="27986"/>
                    <a:pt x="114808" y="27893"/>
                  </a:cubicBezTo>
                  <a:cubicBezTo>
                    <a:pt x="114226" y="28172"/>
                    <a:pt x="114226" y="28172"/>
                    <a:pt x="114226" y="28196"/>
                  </a:cubicBezTo>
                  <a:cubicBezTo>
                    <a:pt x="114226" y="28335"/>
                    <a:pt x="114273" y="28498"/>
                    <a:pt x="114343" y="28638"/>
                  </a:cubicBezTo>
                  <a:cubicBezTo>
                    <a:pt x="114436" y="28754"/>
                    <a:pt x="114459" y="28940"/>
                    <a:pt x="114412" y="29080"/>
                  </a:cubicBezTo>
                  <a:cubicBezTo>
                    <a:pt x="114280" y="29971"/>
                    <a:pt x="114472" y="30770"/>
                    <a:pt x="114875" y="30770"/>
                  </a:cubicBezTo>
                  <a:cubicBezTo>
                    <a:pt x="114966" y="30770"/>
                    <a:pt x="115068" y="30729"/>
                    <a:pt x="115180" y="30638"/>
                  </a:cubicBezTo>
                  <a:cubicBezTo>
                    <a:pt x="115343" y="30801"/>
                    <a:pt x="115343" y="30801"/>
                    <a:pt x="115389" y="30801"/>
                  </a:cubicBezTo>
                  <a:lnTo>
                    <a:pt x="115413" y="30708"/>
                  </a:lnTo>
                  <a:lnTo>
                    <a:pt x="115273" y="30545"/>
                  </a:lnTo>
                  <a:cubicBezTo>
                    <a:pt x="115343" y="30429"/>
                    <a:pt x="115389" y="30336"/>
                    <a:pt x="115413" y="30220"/>
                  </a:cubicBezTo>
                  <a:cubicBezTo>
                    <a:pt x="115669" y="30475"/>
                    <a:pt x="115669" y="30475"/>
                    <a:pt x="115738" y="30475"/>
                  </a:cubicBezTo>
                  <a:lnTo>
                    <a:pt x="115738" y="30452"/>
                  </a:lnTo>
                  <a:lnTo>
                    <a:pt x="115785" y="30336"/>
                  </a:lnTo>
                  <a:cubicBezTo>
                    <a:pt x="115483" y="30033"/>
                    <a:pt x="115483" y="30033"/>
                    <a:pt x="115459" y="30010"/>
                  </a:cubicBezTo>
                  <a:cubicBezTo>
                    <a:pt x="115483" y="29731"/>
                    <a:pt x="115483" y="29452"/>
                    <a:pt x="115459" y="29173"/>
                  </a:cubicBezTo>
                  <a:lnTo>
                    <a:pt x="115459" y="29173"/>
                  </a:lnTo>
                  <a:cubicBezTo>
                    <a:pt x="115622" y="29359"/>
                    <a:pt x="115622" y="29359"/>
                    <a:pt x="115692" y="29359"/>
                  </a:cubicBezTo>
                  <a:lnTo>
                    <a:pt x="115692" y="29336"/>
                  </a:lnTo>
                  <a:lnTo>
                    <a:pt x="115715" y="29219"/>
                  </a:lnTo>
                  <a:lnTo>
                    <a:pt x="115483" y="28963"/>
                  </a:lnTo>
                  <a:cubicBezTo>
                    <a:pt x="115436" y="28917"/>
                    <a:pt x="115436" y="28917"/>
                    <a:pt x="115343" y="28335"/>
                  </a:cubicBezTo>
                  <a:lnTo>
                    <a:pt x="115343" y="28335"/>
                  </a:lnTo>
                  <a:cubicBezTo>
                    <a:pt x="115454" y="28434"/>
                    <a:pt x="115533" y="28487"/>
                    <a:pt x="115589" y="28487"/>
                  </a:cubicBezTo>
                  <a:cubicBezTo>
                    <a:pt x="115638" y="28487"/>
                    <a:pt x="115670" y="28446"/>
                    <a:pt x="115692" y="28358"/>
                  </a:cubicBezTo>
                  <a:lnTo>
                    <a:pt x="115715" y="28219"/>
                  </a:lnTo>
                  <a:cubicBezTo>
                    <a:pt x="115622" y="28103"/>
                    <a:pt x="115529" y="27986"/>
                    <a:pt x="115413" y="27893"/>
                  </a:cubicBezTo>
                  <a:cubicBezTo>
                    <a:pt x="115384" y="27879"/>
                    <a:pt x="115356" y="27856"/>
                    <a:pt x="115333" y="27856"/>
                  </a:cubicBezTo>
                  <a:cubicBezTo>
                    <a:pt x="115318" y="27856"/>
                    <a:pt x="115306" y="27866"/>
                    <a:pt x="115296" y="27893"/>
                  </a:cubicBezTo>
                  <a:cubicBezTo>
                    <a:pt x="115296" y="27754"/>
                    <a:pt x="115250" y="27614"/>
                    <a:pt x="115180" y="27498"/>
                  </a:cubicBezTo>
                  <a:lnTo>
                    <a:pt x="114947" y="27056"/>
                  </a:lnTo>
                  <a:close/>
                  <a:moveTo>
                    <a:pt x="94243" y="30848"/>
                  </a:moveTo>
                  <a:cubicBezTo>
                    <a:pt x="94219" y="30871"/>
                    <a:pt x="94196" y="30871"/>
                    <a:pt x="94196" y="30894"/>
                  </a:cubicBezTo>
                  <a:lnTo>
                    <a:pt x="94196" y="30894"/>
                  </a:lnTo>
                  <a:cubicBezTo>
                    <a:pt x="94196" y="30871"/>
                    <a:pt x="94219" y="30848"/>
                    <a:pt x="94243" y="30848"/>
                  </a:cubicBezTo>
                  <a:close/>
                  <a:moveTo>
                    <a:pt x="37781" y="28917"/>
                  </a:moveTo>
                  <a:cubicBezTo>
                    <a:pt x="37502" y="28963"/>
                    <a:pt x="37362" y="29173"/>
                    <a:pt x="37246" y="29405"/>
                  </a:cubicBezTo>
                  <a:cubicBezTo>
                    <a:pt x="36292" y="29545"/>
                    <a:pt x="35781" y="29754"/>
                    <a:pt x="35199" y="30313"/>
                  </a:cubicBezTo>
                  <a:cubicBezTo>
                    <a:pt x="35408" y="30662"/>
                    <a:pt x="35757" y="30894"/>
                    <a:pt x="36153" y="30964"/>
                  </a:cubicBezTo>
                  <a:cubicBezTo>
                    <a:pt x="36199" y="31220"/>
                    <a:pt x="36223" y="31243"/>
                    <a:pt x="36339" y="31243"/>
                  </a:cubicBezTo>
                  <a:lnTo>
                    <a:pt x="36478" y="31243"/>
                  </a:lnTo>
                  <a:lnTo>
                    <a:pt x="36455" y="31150"/>
                  </a:lnTo>
                  <a:lnTo>
                    <a:pt x="36455" y="31011"/>
                  </a:lnTo>
                  <a:cubicBezTo>
                    <a:pt x="36603" y="31027"/>
                    <a:pt x="36751" y="31043"/>
                    <a:pt x="36908" y="31043"/>
                  </a:cubicBezTo>
                  <a:cubicBezTo>
                    <a:pt x="36972" y="31043"/>
                    <a:pt x="37038" y="31041"/>
                    <a:pt x="37107" y="31034"/>
                  </a:cubicBezTo>
                  <a:lnTo>
                    <a:pt x="37130" y="31034"/>
                  </a:lnTo>
                  <a:cubicBezTo>
                    <a:pt x="37223" y="31453"/>
                    <a:pt x="37223" y="31499"/>
                    <a:pt x="37409" y="31499"/>
                  </a:cubicBezTo>
                  <a:lnTo>
                    <a:pt x="37642" y="31499"/>
                  </a:lnTo>
                  <a:cubicBezTo>
                    <a:pt x="37549" y="31057"/>
                    <a:pt x="37549" y="31057"/>
                    <a:pt x="37479" y="31011"/>
                  </a:cubicBezTo>
                  <a:cubicBezTo>
                    <a:pt x="37898" y="30941"/>
                    <a:pt x="38293" y="30824"/>
                    <a:pt x="38665" y="30662"/>
                  </a:cubicBezTo>
                  <a:cubicBezTo>
                    <a:pt x="38735" y="30941"/>
                    <a:pt x="38758" y="31011"/>
                    <a:pt x="38921" y="31011"/>
                  </a:cubicBezTo>
                  <a:lnTo>
                    <a:pt x="39154" y="30987"/>
                  </a:lnTo>
                  <a:lnTo>
                    <a:pt x="39037" y="30615"/>
                  </a:lnTo>
                  <a:lnTo>
                    <a:pt x="39014" y="30522"/>
                  </a:lnTo>
                  <a:cubicBezTo>
                    <a:pt x="39247" y="30429"/>
                    <a:pt x="39410" y="30336"/>
                    <a:pt x="39689" y="30220"/>
                  </a:cubicBezTo>
                  <a:cubicBezTo>
                    <a:pt x="39799" y="30483"/>
                    <a:pt x="40053" y="30664"/>
                    <a:pt x="40355" y="30664"/>
                  </a:cubicBezTo>
                  <a:cubicBezTo>
                    <a:pt x="40373" y="30664"/>
                    <a:pt x="40392" y="30663"/>
                    <a:pt x="40410" y="30662"/>
                  </a:cubicBezTo>
                  <a:lnTo>
                    <a:pt x="40712" y="30638"/>
                  </a:lnTo>
                  <a:cubicBezTo>
                    <a:pt x="40526" y="30057"/>
                    <a:pt x="40526" y="30033"/>
                    <a:pt x="40294" y="30010"/>
                  </a:cubicBezTo>
                  <a:cubicBezTo>
                    <a:pt x="40457" y="29987"/>
                    <a:pt x="40596" y="29894"/>
                    <a:pt x="40689" y="29754"/>
                  </a:cubicBezTo>
                  <a:lnTo>
                    <a:pt x="40945" y="29336"/>
                  </a:lnTo>
                  <a:cubicBezTo>
                    <a:pt x="40904" y="29332"/>
                    <a:pt x="40863" y="29330"/>
                    <a:pt x="40822" y="29330"/>
                  </a:cubicBezTo>
                  <a:cubicBezTo>
                    <a:pt x="40383" y="29330"/>
                    <a:pt x="39991" y="29555"/>
                    <a:pt x="39735" y="29917"/>
                  </a:cubicBezTo>
                  <a:cubicBezTo>
                    <a:pt x="39526" y="29801"/>
                    <a:pt x="39293" y="29708"/>
                    <a:pt x="39061" y="29638"/>
                  </a:cubicBezTo>
                  <a:cubicBezTo>
                    <a:pt x="39154" y="29591"/>
                    <a:pt x="39224" y="29522"/>
                    <a:pt x="39293" y="29429"/>
                  </a:cubicBezTo>
                  <a:cubicBezTo>
                    <a:pt x="37851" y="28917"/>
                    <a:pt x="37851" y="28917"/>
                    <a:pt x="37781" y="28917"/>
                  </a:cubicBezTo>
                  <a:close/>
                  <a:moveTo>
                    <a:pt x="54790" y="27046"/>
                  </a:moveTo>
                  <a:cubicBezTo>
                    <a:pt x="54755" y="27046"/>
                    <a:pt x="54729" y="27050"/>
                    <a:pt x="54694" y="27056"/>
                  </a:cubicBezTo>
                  <a:cubicBezTo>
                    <a:pt x="54159" y="27172"/>
                    <a:pt x="53996" y="27637"/>
                    <a:pt x="53857" y="28056"/>
                  </a:cubicBezTo>
                  <a:cubicBezTo>
                    <a:pt x="52019" y="28475"/>
                    <a:pt x="51111" y="28987"/>
                    <a:pt x="50181" y="30080"/>
                  </a:cubicBezTo>
                  <a:cubicBezTo>
                    <a:pt x="50762" y="30708"/>
                    <a:pt x="51321" y="30964"/>
                    <a:pt x="52414" y="31104"/>
                  </a:cubicBezTo>
                  <a:cubicBezTo>
                    <a:pt x="52670" y="31592"/>
                    <a:pt x="52670" y="31592"/>
                    <a:pt x="52903" y="31615"/>
                  </a:cubicBezTo>
                  <a:lnTo>
                    <a:pt x="53182" y="31569"/>
                  </a:lnTo>
                  <a:lnTo>
                    <a:pt x="52973" y="31127"/>
                  </a:lnTo>
                  <a:cubicBezTo>
                    <a:pt x="53438" y="31127"/>
                    <a:pt x="53880" y="31104"/>
                    <a:pt x="54345" y="31034"/>
                  </a:cubicBezTo>
                  <a:lnTo>
                    <a:pt x="54392" y="31034"/>
                  </a:lnTo>
                  <a:cubicBezTo>
                    <a:pt x="54778" y="31725"/>
                    <a:pt x="54827" y="31830"/>
                    <a:pt x="55065" y="31830"/>
                  </a:cubicBezTo>
                  <a:cubicBezTo>
                    <a:pt x="55100" y="31830"/>
                    <a:pt x="55139" y="31828"/>
                    <a:pt x="55183" y="31825"/>
                  </a:cubicBezTo>
                  <a:lnTo>
                    <a:pt x="55625" y="31755"/>
                  </a:lnTo>
                  <a:cubicBezTo>
                    <a:pt x="55206" y="30964"/>
                    <a:pt x="55206" y="30964"/>
                    <a:pt x="55066" y="30871"/>
                  </a:cubicBezTo>
                  <a:cubicBezTo>
                    <a:pt x="55834" y="30662"/>
                    <a:pt x="56555" y="30382"/>
                    <a:pt x="57253" y="30010"/>
                  </a:cubicBezTo>
                  <a:cubicBezTo>
                    <a:pt x="57491" y="30422"/>
                    <a:pt x="57588" y="30571"/>
                    <a:pt x="57882" y="30571"/>
                  </a:cubicBezTo>
                  <a:cubicBezTo>
                    <a:pt x="57904" y="30571"/>
                    <a:pt x="57927" y="30570"/>
                    <a:pt x="57951" y="30569"/>
                  </a:cubicBezTo>
                  <a:lnTo>
                    <a:pt x="58370" y="30475"/>
                  </a:lnTo>
                  <a:cubicBezTo>
                    <a:pt x="57951" y="29754"/>
                    <a:pt x="57951" y="29754"/>
                    <a:pt x="57858" y="29684"/>
                  </a:cubicBezTo>
                  <a:cubicBezTo>
                    <a:pt x="58323" y="29429"/>
                    <a:pt x="58602" y="29242"/>
                    <a:pt x="59021" y="28940"/>
                  </a:cubicBezTo>
                  <a:cubicBezTo>
                    <a:pt x="59354" y="29390"/>
                    <a:pt x="59850" y="29642"/>
                    <a:pt x="60387" y="29642"/>
                  </a:cubicBezTo>
                  <a:cubicBezTo>
                    <a:pt x="60489" y="29642"/>
                    <a:pt x="60592" y="29633"/>
                    <a:pt x="60696" y="29615"/>
                  </a:cubicBezTo>
                  <a:lnTo>
                    <a:pt x="61278" y="29498"/>
                  </a:lnTo>
                  <a:cubicBezTo>
                    <a:pt x="60702" y="28625"/>
                    <a:pt x="60601" y="28463"/>
                    <a:pt x="60309" y="28463"/>
                  </a:cubicBezTo>
                  <a:cubicBezTo>
                    <a:pt x="60259" y="28463"/>
                    <a:pt x="60203" y="28468"/>
                    <a:pt x="60138" y="28475"/>
                  </a:cubicBezTo>
                  <a:cubicBezTo>
                    <a:pt x="60417" y="28405"/>
                    <a:pt x="60650" y="28196"/>
                    <a:pt x="60719" y="27893"/>
                  </a:cubicBezTo>
                  <a:lnTo>
                    <a:pt x="60975" y="27102"/>
                  </a:lnTo>
                  <a:lnTo>
                    <a:pt x="60975" y="27102"/>
                  </a:lnTo>
                  <a:cubicBezTo>
                    <a:pt x="60068" y="27288"/>
                    <a:pt x="59556" y="27381"/>
                    <a:pt x="58975" y="28428"/>
                  </a:cubicBezTo>
                  <a:cubicBezTo>
                    <a:pt x="58440" y="28289"/>
                    <a:pt x="58091" y="28196"/>
                    <a:pt x="57532" y="28103"/>
                  </a:cubicBezTo>
                  <a:cubicBezTo>
                    <a:pt x="57695" y="27986"/>
                    <a:pt x="57811" y="27847"/>
                    <a:pt x="57881" y="27684"/>
                  </a:cubicBezTo>
                  <a:lnTo>
                    <a:pt x="57811" y="27661"/>
                  </a:lnTo>
                  <a:lnTo>
                    <a:pt x="57020" y="27521"/>
                  </a:lnTo>
                  <a:lnTo>
                    <a:pt x="55787" y="27242"/>
                  </a:lnTo>
                  <a:cubicBezTo>
                    <a:pt x="55072" y="27085"/>
                    <a:pt x="54893" y="27046"/>
                    <a:pt x="54790" y="27046"/>
                  </a:cubicBezTo>
                  <a:close/>
                  <a:moveTo>
                    <a:pt x="93062" y="33080"/>
                  </a:moveTo>
                  <a:lnTo>
                    <a:pt x="93062" y="33080"/>
                  </a:lnTo>
                  <a:cubicBezTo>
                    <a:pt x="93010" y="33127"/>
                    <a:pt x="92961" y="33177"/>
                    <a:pt x="92917" y="33221"/>
                  </a:cubicBezTo>
                  <a:lnTo>
                    <a:pt x="92940" y="33244"/>
                  </a:lnTo>
                  <a:cubicBezTo>
                    <a:pt x="92917" y="33221"/>
                    <a:pt x="92893" y="33221"/>
                    <a:pt x="92870" y="33197"/>
                  </a:cubicBezTo>
                  <a:cubicBezTo>
                    <a:pt x="92939" y="33163"/>
                    <a:pt x="93002" y="33123"/>
                    <a:pt x="93062" y="33080"/>
                  </a:cubicBezTo>
                  <a:close/>
                  <a:moveTo>
                    <a:pt x="91660" y="33663"/>
                  </a:moveTo>
                  <a:cubicBezTo>
                    <a:pt x="91738" y="33720"/>
                    <a:pt x="91783" y="33762"/>
                    <a:pt x="91822" y="33801"/>
                  </a:cubicBezTo>
                  <a:lnTo>
                    <a:pt x="91822" y="33801"/>
                  </a:lnTo>
                  <a:lnTo>
                    <a:pt x="91660" y="33663"/>
                  </a:lnTo>
                  <a:close/>
                  <a:moveTo>
                    <a:pt x="16053" y="26474"/>
                  </a:moveTo>
                  <a:cubicBezTo>
                    <a:pt x="15378" y="26474"/>
                    <a:pt x="14820" y="27242"/>
                    <a:pt x="14378" y="27847"/>
                  </a:cubicBezTo>
                  <a:cubicBezTo>
                    <a:pt x="14261" y="27847"/>
                    <a:pt x="14099" y="27823"/>
                    <a:pt x="14006" y="27823"/>
                  </a:cubicBezTo>
                  <a:cubicBezTo>
                    <a:pt x="13938" y="27821"/>
                    <a:pt x="13870" y="27820"/>
                    <a:pt x="13803" y="27820"/>
                  </a:cubicBezTo>
                  <a:cubicBezTo>
                    <a:pt x="10718" y="27820"/>
                    <a:pt x="8445" y="30410"/>
                    <a:pt x="10586" y="32732"/>
                  </a:cubicBezTo>
                  <a:cubicBezTo>
                    <a:pt x="10400" y="33709"/>
                    <a:pt x="10400" y="33732"/>
                    <a:pt x="10586" y="33849"/>
                  </a:cubicBezTo>
                  <a:lnTo>
                    <a:pt x="10888" y="33895"/>
                  </a:lnTo>
                  <a:lnTo>
                    <a:pt x="11005" y="33034"/>
                  </a:lnTo>
                  <a:cubicBezTo>
                    <a:pt x="11423" y="33244"/>
                    <a:pt x="11842" y="33407"/>
                    <a:pt x="12307" y="33476"/>
                  </a:cubicBezTo>
                  <a:lnTo>
                    <a:pt x="12377" y="33476"/>
                  </a:lnTo>
                  <a:cubicBezTo>
                    <a:pt x="12191" y="35105"/>
                    <a:pt x="12168" y="35198"/>
                    <a:pt x="12540" y="35314"/>
                  </a:cubicBezTo>
                  <a:lnTo>
                    <a:pt x="13052" y="35407"/>
                  </a:lnTo>
                  <a:cubicBezTo>
                    <a:pt x="13191" y="33756"/>
                    <a:pt x="13191" y="33756"/>
                    <a:pt x="13122" y="33546"/>
                  </a:cubicBezTo>
                  <a:cubicBezTo>
                    <a:pt x="14145" y="33500"/>
                    <a:pt x="15146" y="33314"/>
                    <a:pt x="16123" y="32988"/>
                  </a:cubicBezTo>
                  <a:lnTo>
                    <a:pt x="16123" y="32988"/>
                  </a:lnTo>
                  <a:lnTo>
                    <a:pt x="16099" y="33314"/>
                  </a:lnTo>
                  <a:cubicBezTo>
                    <a:pt x="16053" y="33825"/>
                    <a:pt x="16030" y="34221"/>
                    <a:pt x="16448" y="34314"/>
                  </a:cubicBezTo>
                  <a:lnTo>
                    <a:pt x="17030" y="34384"/>
                  </a:lnTo>
                  <a:lnTo>
                    <a:pt x="17053" y="33616"/>
                  </a:lnTo>
                  <a:cubicBezTo>
                    <a:pt x="17100" y="32848"/>
                    <a:pt x="17100" y="32848"/>
                    <a:pt x="17053" y="32686"/>
                  </a:cubicBezTo>
                  <a:cubicBezTo>
                    <a:pt x="17798" y="32406"/>
                    <a:pt x="18286" y="32220"/>
                    <a:pt x="19054" y="31871"/>
                  </a:cubicBezTo>
                  <a:cubicBezTo>
                    <a:pt x="19193" y="33128"/>
                    <a:pt x="19635" y="33639"/>
                    <a:pt x="20589" y="33802"/>
                  </a:cubicBezTo>
                  <a:lnTo>
                    <a:pt x="21450" y="33849"/>
                  </a:lnTo>
                  <a:lnTo>
                    <a:pt x="21450" y="33686"/>
                  </a:lnTo>
                  <a:cubicBezTo>
                    <a:pt x="21403" y="31778"/>
                    <a:pt x="21403" y="31615"/>
                    <a:pt x="20799" y="31522"/>
                  </a:cubicBezTo>
                  <a:cubicBezTo>
                    <a:pt x="21241" y="31499"/>
                    <a:pt x="21590" y="31290"/>
                    <a:pt x="22055" y="30731"/>
                  </a:cubicBezTo>
                  <a:lnTo>
                    <a:pt x="23102" y="29382"/>
                  </a:lnTo>
                  <a:cubicBezTo>
                    <a:pt x="22862" y="29369"/>
                    <a:pt x="22636" y="29356"/>
                    <a:pt x="22417" y="29356"/>
                  </a:cubicBezTo>
                  <a:cubicBezTo>
                    <a:pt x="21485" y="29356"/>
                    <a:pt x="20669" y="29581"/>
                    <a:pt x="19426" y="30917"/>
                  </a:cubicBezTo>
                  <a:cubicBezTo>
                    <a:pt x="18938" y="30429"/>
                    <a:pt x="18589" y="30127"/>
                    <a:pt x="18030" y="29661"/>
                  </a:cubicBezTo>
                  <a:cubicBezTo>
                    <a:pt x="18309" y="29522"/>
                    <a:pt x="18565" y="29312"/>
                    <a:pt x="18775" y="29080"/>
                  </a:cubicBezTo>
                  <a:lnTo>
                    <a:pt x="18193" y="28568"/>
                  </a:lnTo>
                  <a:cubicBezTo>
                    <a:pt x="17472" y="27893"/>
                    <a:pt x="17123" y="26800"/>
                    <a:pt x="16053" y="26474"/>
                  </a:cubicBezTo>
                  <a:close/>
                  <a:moveTo>
                    <a:pt x="78935" y="30406"/>
                  </a:moveTo>
                  <a:cubicBezTo>
                    <a:pt x="78028" y="30685"/>
                    <a:pt x="77516" y="30848"/>
                    <a:pt x="77213" y="31988"/>
                  </a:cubicBezTo>
                  <a:cubicBezTo>
                    <a:pt x="76609" y="31895"/>
                    <a:pt x="76213" y="31871"/>
                    <a:pt x="75585" y="31825"/>
                  </a:cubicBezTo>
                  <a:cubicBezTo>
                    <a:pt x="75701" y="31685"/>
                    <a:pt x="75794" y="31522"/>
                    <a:pt x="75841" y="31359"/>
                  </a:cubicBezTo>
                  <a:cubicBezTo>
                    <a:pt x="73342" y="31123"/>
                    <a:pt x="72657" y="31058"/>
                    <a:pt x="72416" y="31058"/>
                  </a:cubicBezTo>
                  <a:cubicBezTo>
                    <a:pt x="72324" y="31058"/>
                    <a:pt x="72297" y="31068"/>
                    <a:pt x="72258" y="31080"/>
                  </a:cubicBezTo>
                  <a:cubicBezTo>
                    <a:pt x="71700" y="31290"/>
                    <a:pt x="71677" y="31732"/>
                    <a:pt x="71630" y="32174"/>
                  </a:cubicBezTo>
                  <a:cubicBezTo>
                    <a:pt x="70676" y="32523"/>
                    <a:pt x="69048" y="33081"/>
                    <a:pt x="68210" y="34663"/>
                  </a:cubicBezTo>
                  <a:cubicBezTo>
                    <a:pt x="69048" y="35245"/>
                    <a:pt x="69699" y="35431"/>
                    <a:pt x="70932" y="35454"/>
                  </a:cubicBezTo>
                  <a:cubicBezTo>
                    <a:pt x="71255" y="35834"/>
                    <a:pt x="71315" y="35904"/>
                    <a:pt x="71465" y="35904"/>
                  </a:cubicBezTo>
                  <a:cubicBezTo>
                    <a:pt x="71499" y="35904"/>
                    <a:pt x="71537" y="35900"/>
                    <a:pt x="71584" y="35896"/>
                  </a:cubicBezTo>
                  <a:lnTo>
                    <a:pt x="71863" y="35826"/>
                  </a:lnTo>
                  <a:lnTo>
                    <a:pt x="71514" y="35431"/>
                  </a:lnTo>
                  <a:cubicBezTo>
                    <a:pt x="72002" y="35361"/>
                    <a:pt x="72491" y="35291"/>
                    <a:pt x="72956" y="35151"/>
                  </a:cubicBezTo>
                  <a:lnTo>
                    <a:pt x="73026" y="35151"/>
                  </a:lnTo>
                  <a:lnTo>
                    <a:pt x="73049" y="35175"/>
                  </a:lnTo>
                  <a:cubicBezTo>
                    <a:pt x="73550" y="35750"/>
                    <a:pt x="73667" y="35896"/>
                    <a:pt x="73870" y="35896"/>
                  </a:cubicBezTo>
                  <a:cubicBezTo>
                    <a:pt x="73922" y="35896"/>
                    <a:pt x="73979" y="35887"/>
                    <a:pt x="74050" y="35873"/>
                  </a:cubicBezTo>
                  <a:lnTo>
                    <a:pt x="74515" y="35733"/>
                  </a:lnTo>
                  <a:cubicBezTo>
                    <a:pt x="73863" y="35012"/>
                    <a:pt x="73863" y="35012"/>
                    <a:pt x="73701" y="34919"/>
                  </a:cubicBezTo>
                  <a:cubicBezTo>
                    <a:pt x="74445" y="34616"/>
                    <a:pt x="75143" y="34244"/>
                    <a:pt x="75794" y="33802"/>
                  </a:cubicBezTo>
                  <a:cubicBezTo>
                    <a:pt x="76126" y="34153"/>
                    <a:pt x="76261" y="34308"/>
                    <a:pt x="76501" y="34308"/>
                  </a:cubicBezTo>
                  <a:cubicBezTo>
                    <a:pt x="76548" y="34308"/>
                    <a:pt x="76599" y="34302"/>
                    <a:pt x="76655" y="34291"/>
                  </a:cubicBezTo>
                  <a:lnTo>
                    <a:pt x="77097" y="34151"/>
                  </a:lnTo>
                  <a:lnTo>
                    <a:pt x="76981" y="34012"/>
                  </a:lnTo>
                  <a:cubicBezTo>
                    <a:pt x="76469" y="33453"/>
                    <a:pt x="76469" y="33453"/>
                    <a:pt x="76353" y="33383"/>
                  </a:cubicBezTo>
                  <a:cubicBezTo>
                    <a:pt x="76725" y="33128"/>
                    <a:pt x="77051" y="32825"/>
                    <a:pt x="77400" y="32523"/>
                  </a:cubicBezTo>
                  <a:cubicBezTo>
                    <a:pt x="77782" y="32871"/>
                    <a:pt x="78269" y="33049"/>
                    <a:pt x="78782" y="33049"/>
                  </a:cubicBezTo>
                  <a:cubicBezTo>
                    <a:pt x="78955" y="33049"/>
                    <a:pt x="79131" y="33029"/>
                    <a:pt x="79307" y="32988"/>
                  </a:cubicBezTo>
                  <a:lnTo>
                    <a:pt x="79586" y="32895"/>
                  </a:lnTo>
                  <a:lnTo>
                    <a:pt x="79866" y="32825"/>
                  </a:lnTo>
                  <a:lnTo>
                    <a:pt x="79726" y="32686"/>
                  </a:lnTo>
                  <a:cubicBezTo>
                    <a:pt x="79156" y="32079"/>
                    <a:pt x="78950" y="31879"/>
                    <a:pt x="78670" y="31879"/>
                  </a:cubicBezTo>
                  <a:cubicBezTo>
                    <a:pt x="78596" y="31879"/>
                    <a:pt x="78516" y="31893"/>
                    <a:pt x="78423" y="31918"/>
                  </a:cubicBezTo>
                  <a:cubicBezTo>
                    <a:pt x="78702" y="31801"/>
                    <a:pt x="78888" y="31546"/>
                    <a:pt x="78888" y="31243"/>
                  </a:cubicBezTo>
                  <a:lnTo>
                    <a:pt x="78935" y="30499"/>
                  </a:lnTo>
                  <a:lnTo>
                    <a:pt x="78935" y="30406"/>
                  </a:lnTo>
                  <a:close/>
                  <a:moveTo>
                    <a:pt x="111132" y="32616"/>
                  </a:moveTo>
                  <a:cubicBezTo>
                    <a:pt x="110923" y="32848"/>
                    <a:pt x="110807" y="32988"/>
                    <a:pt x="110946" y="33639"/>
                  </a:cubicBezTo>
                  <a:cubicBezTo>
                    <a:pt x="110783" y="33663"/>
                    <a:pt x="110620" y="33686"/>
                    <a:pt x="110458" y="33709"/>
                  </a:cubicBezTo>
                  <a:cubicBezTo>
                    <a:pt x="110458" y="33616"/>
                    <a:pt x="110458" y="33523"/>
                    <a:pt x="110434" y="33453"/>
                  </a:cubicBezTo>
                  <a:lnTo>
                    <a:pt x="110109" y="33500"/>
                  </a:lnTo>
                  <a:cubicBezTo>
                    <a:pt x="109341" y="33639"/>
                    <a:pt x="109341" y="33639"/>
                    <a:pt x="109294" y="33686"/>
                  </a:cubicBezTo>
                  <a:cubicBezTo>
                    <a:pt x="109201" y="33802"/>
                    <a:pt x="109201" y="33942"/>
                    <a:pt x="109294" y="34221"/>
                  </a:cubicBezTo>
                  <a:lnTo>
                    <a:pt x="109341" y="34337"/>
                  </a:lnTo>
                  <a:cubicBezTo>
                    <a:pt x="108922" y="34826"/>
                    <a:pt x="108736" y="35431"/>
                    <a:pt x="108783" y="36059"/>
                  </a:cubicBezTo>
                  <a:lnTo>
                    <a:pt x="108806" y="36059"/>
                  </a:lnTo>
                  <a:cubicBezTo>
                    <a:pt x="108976" y="36186"/>
                    <a:pt x="109180" y="36245"/>
                    <a:pt x="109393" y="36245"/>
                  </a:cubicBezTo>
                  <a:cubicBezTo>
                    <a:pt x="109530" y="36245"/>
                    <a:pt x="109670" y="36221"/>
                    <a:pt x="109806" y="36175"/>
                  </a:cubicBezTo>
                  <a:cubicBezTo>
                    <a:pt x="109933" y="36317"/>
                    <a:pt x="109984" y="36363"/>
                    <a:pt x="110026" y="36363"/>
                  </a:cubicBezTo>
                  <a:cubicBezTo>
                    <a:pt x="110045" y="36363"/>
                    <a:pt x="110063" y="36353"/>
                    <a:pt x="110085" y="36338"/>
                  </a:cubicBezTo>
                  <a:lnTo>
                    <a:pt x="110155" y="36268"/>
                  </a:lnTo>
                  <a:lnTo>
                    <a:pt x="109992" y="36082"/>
                  </a:lnTo>
                  <a:cubicBezTo>
                    <a:pt x="110132" y="36012"/>
                    <a:pt x="110248" y="35896"/>
                    <a:pt x="110364" y="35803"/>
                  </a:cubicBezTo>
                  <a:lnTo>
                    <a:pt x="110364" y="35780"/>
                  </a:lnTo>
                  <a:cubicBezTo>
                    <a:pt x="110614" y="36013"/>
                    <a:pt x="110685" y="36091"/>
                    <a:pt x="110740" y="36091"/>
                  </a:cubicBezTo>
                  <a:cubicBezTo>
                    <a:pt x="110761" y="36091"/>
                    <a:pt x="110780" y="36079"/>
                    <a:pt x="110807" y="36059"/>
                  </a:cubicBezTo>
                  <a:lnTo>
                    <a:pt x="110923" y="35942"/>
                  </a:lnTo>
                  <a:cubicBezTo>
                    <a:pt x="110574" y="35617"/>
                    <a:pt x="110574" y="35617"/>
                    <a:pt x="110527" y="35593"/>
                  </a:cubicBezTo>
                  <a:cubicBezTo>
                    <a:pt x="110690" y="35338"/>
                    <a:pt x="110830" y="35058"/>
                    <a:pt x="110923" y="34779"/>
                  </a:cubicBezTo>
                  <a:cubicBezTo>
                    <a:pt x="111061" y="34918"/>
                    <a:pt x="111135" y="34992"/>
                    <a:pt x="111193" y="34992"/>
                  </a:cubicBezTo>
                  <a:cubicBezTo>
                    <a:pt x="111213" y="34992"/>
                    <a:pt x="111231" y="34983"/>
                    <a:pt x="111249" y="34965"/>
                  </a:cubicBezTo>
                  <a:lnTo>
                    <a:pt x="111365" y="34849"/>
                  </a:lnTo>
                  <a:lnTo>
                    <a:pt x="111062" y="34547"/>
                  </a:lnTo>
                  <a:lnTo>
                    <a:pt x="110993" y="34500"/>
                  </a:lnTo>
                  <a:cubicBezTo>
                    <a:pt x="111062" y="34267"/>
                    <a:pt x="111086" y="34128"/>
                    <a:pt x="111109" y="33918"/>
                  </a:cubicBezTo>
                  <a:cubicBezTo>
                    <a:pt x="111279" y="34036"/>
                    <a:pt x="111405" y="34095"/>
                    <a:pt x="111512" y="34095"/>
                  </a:cubicBezTo>
                  <a:cubicBezTo>
                    <a:pt x="111595" y="34095"/>
                    <a:pt x="111666" y="34060"/>
                    <a:pt x="111737" y="33988"/>
                  </a:cubicBezTo>
                  <a:lnTo>
                    <a:pt x="111853" y="33849"/>
                  </a:lnTo>
                  <a:cubicBezTo>
                    <a:pt x="111540" y="33535"/>
                    <a:pt x="111437" y="33432"/>
                    <a:pt x="111362" y="33432"/>
                  </a:cubicBezTo>
                  <a:cubicBezTo>
                    <a:pt x="111331" y="33432"/>
                    <a:pt x="111306" y="33449"/>
                    <a:pt x="111272" y="33476"/>
                  </a:cubicBezTo>
                  <a:cubicBezTo>
                    <a:pt x="111342" y="33383"/>
                    <a:pt x="111342" y="33290"/>
                    <a:pt x="111272" y="33081"/>
                  </a:cubicBezTo>
                  <a:lnTo>
                    <a:pt x="111132" y="32616"/>
                  </a:lnTo>
                  <a:close/>
                  <a:moveTo>
                    <a:pt x="121827" y="36918"/>
                  </a:moveTo>
                  <a:cubicBezTo>
                    <a:pt x="121831" y="36927"/>
                    <a:pt x="121834" y="36935"/>
                    <a:pt x="121834" y="36943"/>
                  </a:cubicBezTo>
                  <a:cubicBezTo>
                    <a:pt x="121832" y="36935"/>
                    <a:pt x="121829" y="36926"/>
                    <a:pt x="121827" y="36918"/>
                  </a:cubicBezTo>
                  <a:close/>
                  <a:moveTo>
                    <a:pt x="105456" y="30871"/>
                  </a:moveTo>
                  <a:cubicBezTo>
                    <a:pt x="104991" y="31290"/>
                    <a:pt x="104665" y="31569"/>
                    <a:pt x="104874" y="32755"/>
                  </a:cubicBezTo>
                  <a:cubicBezTo>
                    <a:pt x="104479" y="32755"/>
                    <a:pt x="104083" y="32779"/>
                    <a:pt x="103711" y="32825"/>
                  </a:cubicBezTo>
                  <a:cubicBezTo>
                    <a:pt x="103734" y="32662"/>
                    <a:pt x="103758" y="32499"/>
                    <a:pt x="103711" y="32337"/>
                  </a:cubicBezTo>
                  <a:cubicBezTo>
                    <a:pt x="101129" y="32569"/>
                    <a:pt x="101129" y="32569"/>
                    <a:pt x="101036" y="32616"/>
                  </a:cubicBezTo>
                  <a:cubicBezTo>
                    <a:pt x="100687" y="32918"/>
                    <a:pt x="100803" y="33360"/>
                    <a:pt x="100943" y="33849"/>
                  </a:cubicBezTo>
                  <a:cubicBezTo>
                    <a:pt x="99710" y="34826"/>
                    <a:pt x="99244" y="35570"/>
                    <a:pt x="99058" y="36943"/>
                  </a:cubicBezTo>
                  <a:cubicBezTo>
                    <a:pt x="99541" y="37233"/>
                    <a:pt x="100103" y="37378"/>
                    <a:pt x="100665" y="37378"/>
                  </a:cubicBezTo>
                  <a:cubicBezTo>
                    <a:pt x="100915" y="37378"/>
                    <a:pt x="101165" y="37349"/>
                    <a:pt x="101408" y="37292"/>
                  </a:cubicBezTo>
                  <a:cubicBezTo>
                    <a:pt x="101709" y="37559"/>
                    <a:pt x="101818" y="37659"/>
                    <a:pt x="101916" y="37659"/>
                  </a:cubicBezTo>
                  <a:cubicBezTo>
                    <a:pt x="101954" y="37659"/>
                    <a:pt x="101990" y="37644"/>
                    <a:pt x="102036" y="37617"/>
                  </a:cubicBezTo>
                  <a:lnTo>
                    <a:pt x="102245" y="37501"/>
                  </a:lnTo>
                  <a:lnTo>
                    <a:pt x="101873" y="37152"/>
                  </a:lnTo>
                  <a:cubicBezTo>
                    <a:pt x="102222" y="37013"/>
                    <a:pt x="102548" y="36850"/>
                    <a:pt x="102874" y="36640"/>
                  </a:cubicBezTo>
                  <a:lnTo>
                    <a:pt x="102897" y="36617"/>
                  </a:lnTo>
                  <a:lnTo>
                    <a:pt x="102967" y="36687"/>
                  </a:lnTo>
                  <a:cubicBezTo>
                    <a:pt x="103396" y="37082"/>
                    <a:pt x="103559" y="37223"/>
                    <a:pt x="103709" y="37223"/>
                  </a:cubicBezTo>
                  <a:cubicBezTo>
                    <a:pt x="103762" y="37223"/>
                    <a:pt x="103813" y="37206"/>
                    <a:pt x="103874" y="37175"/>
                  </a:cubicBezTo>
                  <a:lnTo>
                    <a:pt x="104153" y="36989"/>
                  </a:lnTo>
                  <a:cubicBezTo>
                    <a:pt x="103478" y="36338"/>
                    <a:pt x="103478" y="36338"/>
                    <a:pt x="103339" y="36268"/>
                  </a:cubicBezTo>
                  <a:cubicBezTo>
                    <a:pt x="103781" y="35849"/>
                    <a:pt x="104176" y="35361"/>
                    <a:pt x="104479" y="34803"/>
                  </a:cubicBezTo>
                  <a:cubicBezTo>
                    <a:pt x="104777" y="35083"/>
                    <a:pt x="104929" y="35218"/>
                    <a:pt x="105076" y="35218"/>
                  </a:cubicBezTo>
                  <a:cubicBezTo>
                    <a:pt x="105124" y="35218"/>
                    <a:pt x="105171" y="35203"/>
                    <a:pt x="105223" y="35175"/>
                  </a:cubicBezTo>
                  <a:lnTo>
                    <a:pt x="105339" y="35082"/>
                  </a:lnTo>
                  <a:lnTo>
                    <a:pt x="105479" y="34965"/>
                  </a:lnTo>
                  <a:cubicBezTo>
                    <a:pt x="104828" y="34360"/>
                    <a:pt x="104828" y="34360"/>
                    <a:pt x="104735" y="34314"/>
                  </a:cubicBezTo>
                  <a:cubicBezTo>
                    <a:pt x="104897" y="33965"/>
                    <a:pt x="105037" y="33616"/>
                    <a:pt x="105153" y="33267"/>
                  </a:cubicBezTo>
                  <a:cubicBezTo>
                    <a:pt x="105520" y="33512"/>
                    <a:pt x="105800" y="33629"/>
                    <a:pt x="106052" y="33629"/>
                  </a:cubicBezTo>
                  <a:cubicBezTo>
                    <a:pt x="106232" y="33629"/>
                    <a:pt x="106398" y="33569"/>
                    <a:pt x="106572" y="33453"/>
                  </a:cubicBezTo>
                  <a:lnTo>
                    <a:pt x="106875" y="33174"/>
                  </a:lnTo>
                  <a:cubicBezTo>
                    <a:pt x="106224" y="32590"/>
                    <a:pt x="106016" y="32401"/>
                    <a:pt x="105847" y="32401"/>
                  </a:cubicBezTo>
                  <a:cubicBezTo>
                    <a:pt x="105781" y="32401"/>
                    <a:pt x="105721" y="32430"/>
                    <a:pt x="105642" y="32476"/>
                  </a:cubicBezTo>
                  <a:cubicBezTo>
                    <a:pt x="105782" y="32337"/>
                    <a:pt x="105828" y="32104"/>
                    <a:pt x="105735" y="31755"/>
                  </a:cubicBezTo>
                  <a:lnTo>
                    <a:pt x="105456" y="30871"/>
                  </a:lnTo>
                  <a:close/>
                  <a:moveTo>
                    <a:pt x="95685" y="27056"/>
                  </a:moveTo>
                  <a:cubicBezTo>
                    <a:pt x="94642" y="27681"/>
                    <a:pt x="93876" y="28122"/>
                    <a:pt x="94008" y="30150"/>
                  </a:cubicBezTo>
                  <a:lnTo>
                    <a:pt x="94008" y="30150"/>
                  </a:lnTo>
                  <a:cubicBezTo>
                    <a:pt x="93423" y="30122"/>
                    <a:pt x="92973" y="30111"/>
                    <a:pt x="92514" y="30111"/>
                  </a:cubicBezTo>
                  <a:cubicBezTo>
                    <a:pt x="92189" y="30111"/>
                    <a:pt x="91860" y="30117"/>
                    <a:pt x="91474" y="30127"/>
                  </a:cubicBezTo>
                  <a:cubicBezTo>
                    <a:pt x="91614" y="29871"/>
                    <a:pt x="91660" y="29568"/>
                    <a:pt x="91637" y="29266"/>
                  </a:cubicBezTo>
                  <a:lnTo>
                    <a:pt x="91637" y="29266"/>
                  </a:lnTo>
                  <a:cubicBezTo>
                    <a:pt x="85798" y="29359"/>
                    <a:pt x="85798" y="29359"/>
                    <a:pt x="85775" y="29359"/>
                  </a:cubicBezTo>
                  <a:cubicBezTo>
                    <a:pt x="84891" y="29801"/>
                    <a:pt x="85007" y="30685"/>
                    <a:pt x="85123" y="31406"/>
                  </a:cubicBezTo>
                  <a:cubicBezTo>
                    <a:pt x="81983" y="32895"/>
                    <a:pt x="80726" y="34058"/>
                    <a:pt x="79726" y="36361"/>
                  </a:cubicBezTo>
                  <a:cubicBezTo>
                    <a:pt x="81095" y="37143"/>
                    <a:pt x="82184" y="37465"/>
                    <a:pt x="83808" y="37465"/>
                  </a:cubicBezTo>
                  <a:cubicBezTo>
                    <a:pt x="84117" y="37465"/>
                    <a:pt x="84445" y="37454"/>
                    <a:pt x="84798" y="37431"/>
                  </a:cubicBezTo>
                  <a:cubicBezTo>
                    <a:pt x="85384" y="38018"/>
                    <a:pt x="85563" y="38197"/>
                    <a:pt x="85812" y="38197"/>
                  </a:cubicBezTo>
                  <a:cubicBezTo>
                    <a:pt x="85889" y="38197"/>
                    <a:pt x="85973" y="38180"/>
                    <a:pt x="86077" y="38152"/>
                  </a:cubicBezTo>
                  <a:lnTo>
                    <a:pt x="86589" y="37966"/>
                  </a:lnTo>
                  <a:lnTo>
                    <a:pt x="85891" y="37292"/>
                  </a:lnTo>
                  <a:cubicBezTo>
                    <a:pt x="86728" y="37129"/>
                    <a:pt x="87543" y="36896"/>
                    <a:pt x="88334" y="36571"/>
                  </a:cubicBezTo>
                  <a:lnTo>
                    <a:pt x="88450" y="36547"/>
                  </a:lnTo>
                  <a:cubicBezTo>
                    <a:pt x="89427" y="37489"/>
                    <a:pt x="89724" y="37764"/>
                    <a:pt x="90056" y="37764"/>
                  </a:cubicBezTo>
                  <a:cubicBezTo>
                    <a:pt x="90167" y="37764"/>
                    <a:pt x="90282" y="37734"/>
                    <a:pt x="90427" y="37687"/>
                  </a:cubicBezTo>
                  <a:lnTo>
                    <a:pt x="91149" y="37408"/>
                  </a:lnTo>
                  <a:lnTo>
                    <a:pt x="90102" y="36408"/>
                  </a:lnTo>
                  <a:cubicBezTo>
                    <a:pt x="89939" y="36245"/>
                    <a:pt x="89753" y="36105"/>
                    <a:pt x="89520" y="36035"/>
                  </a:cubicBezTo>
                  <a:cubicBezTo>
                    <a:pt x="90660" y="35407"/>
                    <a:pt x="91707" y="34593"/>
                    <a:pt x="92591" y="33639"/>
                  </a:cubicBezTo>
                  <a:cubicBezTo>
                    <a:pt x="93172" y="34184"/>
                    <a:pt x="93455" y="34445"/>
                    <a:pt x="93806" y="34445"/>
                  </a:cubicBezTo>
                  <a:cubicBezTo>
                    <a:pt x="93905" y="34445"/>
                    <a:pt x="94009" y="34425"/>
                    <a:pt x="94126" y="34384"/>
                  </a:cubicBezTo>
                  <a:lnTo>
                    <a:pt x="94754" y="34058"/>
                  </a:lnTo>
                  <a:lnTo>
                    <a:pt x="94033" y="33407"/>
                  </a:lnTo>
                  <a:cubicBezTo>
                    <a:pt x="93824" y="33197"/>
                    <a:pt x="93591" y="33011"/>
                    <a:pt x="93335" y="32848"/>
                  </a:cubicBezTo>
                  <a:cubicBezTo>
                    <a:pt x="93452" y="32732"/>
                    <a:pt x="93568" y="32616"/>
                    <a:pt x="93684" y="32499"/>
                  </a:cubicBezTo>
                  <a:cubicBezTo>
                    <a:pt x="93863" y="32661"/>
                    <a:pt x="93946" y="32725"/>
                    <a:pt x="94038" y="32725"/>
                  </a:cubicBezTo>
                  <a:cubicBezTo>
                    <a:pt x="94066" y="32725"/>
                    <a:pt x="94094" y="32719"/>
                    <a:pt x="94126" y="32709"/>
                  </a:cubicBezTo>
                  <a:lnTo>
                    <a:pt x="94312" y="32616"/>
                  </a:lnTo>
                  <a:lnTo>
                    <a:pt x="93987" y="32337"/>
                  </a:lnTo>
                  <a:lnTo>
                    <a:pt x="93870" y="32267"/>
                  </a:lnTo>
                  <a:cubicBezTo>
                    <a:pt x="94010" y="32104"/>
                    <a:pt x="94126" y="31918"/>
                    <a:pt x="94243" y="31732"/>
                  </a:cubicBezTo>
                  <a:cubicBezTo>
                    <a:pt x="94477" y="31893"/>
                    <a:pt x="94656" y="31962"/>
                    <a:pt x="94832" y="31962"/>
                  </a:cubicBezTo>
                  <a:cubicBezTo>
                    <a:pt x="94935" y="31962"/>
                    <a:pt x="95038" y="31938"/>
                    <a:pt x="95150" y="31895"/>
                  </a:cubicBezTo>
                  <a:lnTo>
                    <a:pt x="95383" y="31778"/>
                  </a:lnTo>
                  <a:cubicBezTo>
                    <a:pt x="94983" y="31431"/>
                    <a:pt x="94869" y="31330"/>
                    <a:pt x="94750" y="31330"/>
                  </a:cubicBezTo>
                  <a:cubicBezTo>
                    <a:pt x="94709" y="31330"/>
                    <a:pt x="94668" y="31342"/>
                    <a:pt x="94615" y="31359"/>
                  </a:cubicBezTo>
                  <a:cubicBezTo>
                    <a:pt x="94685" y="31336"/>
                    <a:pt x="94708" y="31290"/>
                    <a:pt x="94731" y="31220"/>
                  </a:cubicBezTo>
                  <a:cubicBezTo>
                    <a:pt x="95440" y="31631"/>
                    <a:pt x="95985" y="31826"/>
                    <a:pt x="96503" y="31826"/>
                  </a:cubicBezTo>
                  <a:cubicBezTo>
                    <a:pt x="96834" y="31826"/>
                    <a:pt x="97155" y="31746"/>
                    <a:pt x="97500" y="31592"/>
                  </a:cubicBezTo>
                  <a:lnTo>
                    <a:pt x="98221" y="31150"/>
                  </a:lnTo>
                  <a:cubicBezTo>
                    <a:pt x="96837" y="29966"/>
                    <a:pt x="96536" y="29709"/>
                    <a:pt x="96158" y="29709"/>
                  </a:cubicBezTo>
                  <a:cubicBezTo>
                    <a:pt x="96053" y="29709"/>
                    <a:pt x="95943" y="29729"/>
                    <a:pt x="95801" y="29754"/>
                  </a:cubicBezTo>
                  <a:cubicBezTo>
                    <a:pt x="95964" y="29591"/>
                    <a:pt x="96220" y="29336"/>
                    <a:pt x="96057" y="28545"/>
                  </a:cubicBezTo>
                  <a:lnTo>
                    <a:pt x="96011" y="28358"/>
                  </a:lnTo>
                  <a:lnTo>
                    <a:pt x="95685" y="27056"/>
                  </a:lnTo>
                  <a:close/>
                  <a:moveTo>
                    <a:pt x="48366" y="34221"/>
                  </a:moveTo>
                  <a:cubicBezTo>
                    <a:pt x="47715" y="34360"/>
                    <a:pt x="47552" y="34872"/>
                    <a:pt x="47412" y="35245"/>
                  </a:cubicBezTo>
                  <a:cubicBezTo>
                    <a:pt x="45412" y="35640"/>
                    <a:pt x="44435" y="36129"/>
                    <a:pt x="43411" y="37268"/>
                  </a:cubicBezTo>
                  <a:cubicBezTo>
                    <a:pt x="43853" y="37757"/>
                    <a:pt x="44435" y="38246"/>
                    <a:pt x="45784" y="38432"/>
                  </a:cubicBezTo>
                  <a:cubicBezTo>
                    <a:pt x="46017" y="38943"/>
                    <a:pt x="46017" y="38967"/>
                    <a:pt x="46273" y="38967"/>
                  </a:cubicBezTo>
                  <a:lnTo>
                    <a:pt x="46598" y="38943"/>
                  </a:lnTo>
                  <a:cubicBezTo>
                    <a:pt x="46528" y="38804"/>
                    <a:pt x="46435" y="38618"/>
                    <a:pt x="46366" y="38478"/>
                  </a:cubicBezTo>
                  <a:lnTo>
                    <a:pt x="46366" y="38478"/>
                  </a:lnTo>
                  <a:cubicBezTo>
                    <a:pt x="46488" y="38484"/>
                    <a:pt x="46610" y="38487"/>
                    <a:pt x="46732" y="38487"/>
                  </a:cubicBezTo>
                  <a:cubicBezTo>
                    <a:pt x="47098" y="38487"/>
                    <a:pt x="47465" y="38461"/>
                    <a:pt x="47831" y="38408"/>
                  </a:cubicBezTo>
                  <a:lnTo>
                    <a:pt x="47901" y="38408"/>
                  </a:lnTo>
                  <a:cubicBezTo>
                    <a:pt x="48320" y="39246"/>
                    <a:pt x="48343" y="39292"/>
                    <a:pt x="48715" y="39292"/>
                  </a:cubicBezTo>
                  <a:lnTo>
                    <a:pt x="49181" y="39223"/>
                  </a:lnTo>
                  <a:cubicBezTo>
                    <a:pt x="48762" y="38385"/>
                    <a:pt x="48762" y="38385"/>
                    <a:pt x="48622" y="38292"/>
                  </a:cubicBezTo>
                  <a:cubicBezTo>
                    <a:pt x="49436" y="38106"/>
                    <a:pt x="50251" y="37827"/>
                    <a:pt x="51018" y="37455"/>
                  </a:cubicBezTo>
                  <a:cubicBezTo>
                    <a:pt x="51259" y="37913"/>
                    <a:pt x="51355" y="38085"/>
                    <a:pt x="51674" y="38085"/>
                  </a:cubicBezTo>
                  <a:cubicBezTo>
                    <a:pt x="51695" y="38085"/>
                    <a:pt x="51717" y="38084"/>
                    <a:pt x="51740" y="38083"/>
                  </a:cubicBezTo>
                  <a:lnTo>
                    <a:pt x="52205" y="38013"/>
                  </a:lnTo>
                  <a:cubicBezTo>
                    <a:pt x="51786" y="37222"/>
                    <a:pt x="51786" y="37222"/>
                    <a:pt x="51693" y="37129"/>
                  </a:cubicBezTo>
                  <a:cubicBezTo>
                    <a:pt x="52205" y="36873"/>
                    <a:pt x="52531" y="36687"/>
                    <a:pt x="52996" y="36408"/>
                  </a:cubicBezTo>
                  <a:cubicBezTo>
                    <a:pt x="53361" y="36895"/>
                    <a:pt x="53922" y="37170"/>
                    <a:pt x="54507" y="37170"/>
                  </a:cubicBezTo>
                  <a:cubicBezTo>
                    <a:pt x="54592" y="37170"/>
                    <a:pt x="54678" y="37164"/>
                    <a:pt x="54764" y="37152"/>
                  </a:cubicBezTo>
                  <a:lnTo>
                    <a:pt x="55415" y="37059"/>
                  </a:lnTo>
                  <a:cubicBezTo>
                    <a:pt x="54843" y="36120"/>
                    <a:pt x="54738" y="35933"/>
                    <a:pt x="54406" y="35933"/>
                  </a:cubicBezTo>
                  <a:cubicBezTo>
                    <a:pt x="54359" y="35933"/>
                    <a:pt x="54309" y="35937"/>
                    <a:pt x="54252" y="35942"/>
                  </a:cubicBezTo>
                  <a:cubicBezTo>
                    <a:pt x="54554" y="35873"/>
                    <a:pt x="54810" y="35663"/>
                    <a:pt x="54927" y="35361"/>
                  </a:cubicBezTo>
                  <a:lnTo>
                    <a:pt x="55252" y="34523"/>
                  </a:lnTo>
                  <a:lnTo>
                    <a:pt x="55252" y="34523"/>
                  </a:lnTo>
                  <a:cubicBezTo>
                    <a:pt x="54299" y="34663"/>
                    <a:pt x="53601" y="34779"/>
                    <a:pt x="52996" y="35873"/>
                  </a:cubicBezTo>
                  <a:cubicBezTo>
                    <a:pt x="52368" y="35687"/>
                    <a:pt x="51995" y="35570"/>
                    <a:pt x="51437" y="35454"/>
                  </a:cubicBezTo>
                  <a:cubicBezTo>
                    <a:pt x="51600" y="35361"/>
                    <a:pt x="51716" y="35221"/>
                    <a:pt x="51809" y="35035"/>
                  </a:cubicBezTo>
                  <a:cubicBezTo>
                    <a:pt x="48984" y="34339"/>
                    <a:pt x="48575" y="34238"/>
                    <a:pt x="48428" y="34238"/>
                  </a:cubicBezTo>
                  <a:cubicBezTo>
                    <a:pt x="48404" y="34238"/>
                    <a:pt x="48386" y="34241"/>
                    <a:pt x="48366" y="34244"/>
                  </a:cubicBezTo>
                  <a:lnTo>
                    <a:pt x="48366" y="34221"/>
                  </a:lnTo>
                  <a:close/>
                  <a:moveTo>
                    <a:pt x="16332" y="37734"/>
                  </a:moveTo>
                  <a:cubicBezTo>
                    <a:pt x="16076" y="37734"/>
                    <a:pt x="15936" y="38036"/>
                    <a:pt x="15843" y="38222"/>
                  </a:cubicBezTo>
                  <a:cubicBezTo>
                    <a:pt x="15791" y="38219"/>
                    <a:pt x="15739" y="38217"/>
                    <a:pt x="15687" y="38217"/>
                  </a:cubicBezTo>
                  <a:cubicBezTo>
                    <a:pt x="15072" y="38217"/>
                    <a:pt x="14506" y="38470"/>
                    <a:pt x="14099" y="38920"/>
                  </a:cubicBezTo>
                  <a:cubicBezTo>
                    <a:pt x="14192" y="39316"/>
                    <a:pt x="14448" y="39618"/>
                    <a:pt x="14797" y="39781"/>
                  </a:cubicBezTo>
                  <a:cubicBezTo>
                    <a:pt x="14820" y="40083"/>
                    <a:pt x="14820" y="40107"/>
                    <a:pt x="14890" y="40130"/>
                  </a:cubicBezTo>
                  <a:lnTo>
                    <a:pt x="15029" y="40130"/>
                  </a:lnTo>
                  <a:cubicBezTo>
                    <a:pt x="15029" y="40060"/>
                    <a:pt x="15029" y="39944"/>
                    <a:pt x="15006" y="39851"/>
                  </a:cubicBezTo>
                  <a:lnTo>
                    <a:pt x="15006" y="39851"/>
                  </a:lnTo>
                  <a:cubicBezTo>
                    <a:pt x="15169" y="39921"/>
                    <a:pt x="15355" y="39967"/>
                    <a:pt x="15541" y="39967"/>
                  </a:cubicBezTo>
                  <a:lnTo>
                    <a:pt x="15564" y="39967"/>
                  </a:lnTo>
                  <a:cubicBezTo>
                    <a:pt x="15611" y="40479"/>
                    <a:pt x="15611" y="40502"/>
                    <a:pt x="15750" y="40525"/>
                  </a:cubicBezTo>
                  <a:lnTo>
                    <a:pt x="15936" y="40525"/>
                  </a:lnTo>
                  <a:cubicBezTo>
                    <a:pt x="15890" y="40037"/>
                    <a:pt x="15890" y="40037"/>
                    <a:pt x="15843" y="39967"/>
                  </a:cubicBezTo>
                  <a:cubicBezTo>
                    <a:pt x="16192" y="39944"/>
                    <a:pt x="16541" y="39851"/>
                    <a:pt x="16867" y="39758"/>
                  </a:cubicBezTo>
                  <a:cubicBezTo>
                    <a:pt x="16890" y="40037"/>
                    <a:pt x="16890" y="40130"/>
                    <a:pt x="17030" y="40153"/>
                  </a:cubicBezTo>
                  <a:lnTo>
                    <a:pt x="17216" y="40153"/>
                  </a:lnTo>
                  <a:lnTo>
                    <a:pt x="17169" y="39734"/>
                  </a:lnTo>
                  <a:cubicBezTo>
                    <a:pt x="17169" y="39711"/>
                    <a:pt x="17169" y="39665"/>
                    <a:pt x="17146" y="39641"/>
                  </a:cubicBezTo>
                  <a:cubicBezTo>
                    <a:pt x="17356" y="39548"/>
                    <a:pt x="17495" y="39502"/>
                    <a:pt x="17751" y="39362"/>
                  </a:cubicBezTo>
                  <a:cubicBezTo>
                    <a:pt x="17867" y="39758"/>
                    <a:pt x="18007" y="39921"/>
                    <a:pt x="18309" y="39967"/>
                  </a:cubicBezTo>
                  <a:lnTo>
                    <a:pt x="18589" y="39967"/>
                  </a:lnTo>
                  <a:lnTo>
                    <a:pt x="18565" y="39804"/>
                  </a:lnTo>
                  <a:cubicBezTo>
                    <a:pt x="18519" y="39409"/>
                    <a:pt x="18495" y="39269"/>
                    <a:pt x="18309" y="39246"/>
                  </a:cubicBezTo>
                  <a:cubicBezTo>
                    <a:pt x="18356" y="39246"/>
                    <a:pt x="18495" y="39246"/>
                    <a:pt x="18658" y="38990"/>
                  </a:cubicBezTo>
                  <a:lnTo>
                    <a:pt x="18938" y="38571"/>
                  </a:lnTo>
                  <a:cubicBezTo>
                    <a:pt x="18852" y="38566"/>
                    <a:pt x="18773" y="38562"/>
                    <a:pt x="18699" y="38562"/>
                  </a:cubicBezTo>
                  <a:cubicBezTo>
                    <a:pt x="18408" y="38562"/>
                    <a:pt x="18177" y="38634"/>
                    <a:pt x="17844" y="39060"/>
                  </a:cubicBezTo>
                  <a:cubicBezTo>
                    <a:pt x="17588" y="38850"/>
                    <a:pt x="17472" y="38757"/>
                    <a:pt x="17309" y="38664"/>
                  </a:cubicBezTo>
                  <a:cubicBezTo>
                    <a:pt x="17402" y="38641"/>
                    <a:pt x="17472" y="38594"/>
                    <a:pt x="17542" y="38525"/>
                  </a:cubicBezTo>
                  <a:lnTo>
                    <a:pt x="17518" y="38525"/>
                  </a:lnTo>
                  <a:lnTo>
                    <a:pt x="17239" y="38339"/>
                  </a:lnTo>
                  <a:cubicBezTo>
                    <a:pt x="16378" y="37757"/>
                    <a:pt x="16378" y="37757"/>
                    <a:pt x="16332" y="37734"/>
                  </a:cubicBezTo>
                  <a:close/>
                  <a:moveTo>
                    <a:pt x="5468" y="38315"/>
                  </a:moveTo>
                  <a:cubicBezTo>
                    <a:pt x="5328" y="38315"/>
                    <a:pt x="5212" y="38618"/>
                    <a:pt x="5119" y="38781"/>
                  </a:cubicBezTo>
                  <a:cubicBezTo>
                    <a:pt x="5091" y="38778"/>
                    <a:pt x="5063" y="38777"/>
                    <a:pt x="5037" y="38777"/>
                  </a:cubicBezTo>
                  <a:cubicBezTo>
                    <a:pt x="4596" y="38777"/>
                    <a:pt x="4318" y="39126"/>
                    <a:pt x="4165" y="39455"/>
                  </a:cubicBezTo>
                  <a:cubicBezTo>
                    <a:pt x="4118" y="39781"/>
                    <a:pt x="4188" y="40130"/>
                    <a:pt x="4328" y="40432"/>
                  </a:cubicBezTo>
                  <a:cubicBezTo>
                    <a:pt x="4281" y="40781"/>
                    <a:pt x="4281" y="40781"/>
                    <a:pt x="4305" y="40828"/>
                  </a:cubicBezTo>
                  <a:lnTo>
                    <a:pt x="4374" y="40851"/>
                  </a:lnTo>
                  <a:cubicBezTo>
                    <a:pt x="4374" y="40758"/>
                    <a:pt x="4398" y="40642"/>
                    <a:pt x="4398" y="40549"/>
                  </a:cubicBezTo>
                  <a:cubicBezTo>
                    <a:pt x="4467" y="40618"/>
                    <a:pt x="4560" y="40688"/>
                    <a:pt x="4654" y="40711"/>
                  </a:cubicBezTo>
                  <a:cubicBezTo>
                    <a:pt x="4584" y="41270"/>
                    <a:pt x="4584" y="41293"/>
                    <a:pt x="4654" y="41340"/>
                  </a:cubicBezTo>
                  <a:lnTo>
                    <a:pt x="4747" y="41363"/>
                  </a:lnTo>
                  <a:cubicBezTo>
                    <a:pt x="4770" y="41153"/>
                    <a:pt x="4793" y="40944"/>
                    <a:pt x="4793" y="40735"/>
                  </a:cubicBezTo>
                  <a:cubicBezTo>
                    <a:pt x="5002" y="40735"/>
                    <a:pt x="5189" y="40688"/>
                    <a:pt x="5375" y="40595"/>
                  </a:cubicBezTo>
                  <a:lnTo>
                    <a:pt x="5375" y="40665"/>
                  </a:lnTo>
                  <a:cubicBezTo>
                    <a:pt x="5351" y="40898"/>
                    <a:pt x="5351" y="41014"/>
                    <a:pt x="5421" y="41060"/>
                  </a:cubicBezTo>
                  <a:lnTo>
                    <a:pt x="5514" y="41084"/>
                  </a:lnTo>
                  <a:lnTo>
                    <a:pt x="5561" y="40618"/>
                  </a:lnTo>
                  <a:lnTo>
                    <a:pt x="5561" y="40502"/>
                  </a:lnTo>
                  <a:cubicBezTo>
                    <a:pt x="5700" y="40432"/>
                    <a:pt x="5747" y="40386"/>
                    <a:pt x="5956" y="40269"/>
                  </a:cubicBezTo>
                  <a:cubicBezTo>
                    <a:pt x="5956" y="40711"/>
                    <a:pt x="6003" y="40898"/>
                    <a:pt x="6166" y="40967"/>
                  </a:cubicBezTo>
                  <a:lnTo>
                    <a:pt x="6329" y="41014"/>
                  </a:lnTo>
                  <a:cubicBezTo>
                    <a:pt x="6375" y="40293"/>
                    <a:pt x="6375" y="40246"/>
                    <a:pt x="6282" y="40200"/>
                  </a:cubicBezTo>
                  <a:cubicBezTo>
                    <a:pt x="6352" y="40200"/>
                    <a:pt x="6422" y="40130"/>
                    <a:pt x="6538" y="39967"/>
                  </a:cubicBezTo>
                  <a:lnTo>
                    <a:pt x="6771" y="39525"/>
                  </a:lnTo>
                  <a:cubicBezTo>
                    <a:pt x="6690" y="39503"/>
                    <a:pt x="6621" y="39483"/>
                    <a:pt x="6554" y="39483"/>
                  </a:cubicBezTo>
                  <a:cubicBezTo>
                    <a:pt x="6408" y="39483"/>
                    <a:pt x="6273" y="39577"/>
                    <a:pt x="6049" y="39944"/>
                  </a:cubicBezTo>
                  <a:cubicBezTo>
                    <a:pt x="5956" y="39734"/>
                    <a:pt x="5886" y="39641"/>
                    <a:pt x="5817" y="39479"/>
                  </a:cubicBezTo>
                  <a:cubicBezTo>
                    <a:pt x="5863" y="39432"/>
                    <a:pt x="5933" y="39362"/>
                    <a:pt x="5956" y="39292"/>
                  </a:cubicBezTo>
                  <a:cubicBezTo>
                    <a:pt x="5491" y="38339"/>
                    <a:pt x="5491" y="38339"/>
                    <a:pt x="5468" y="38315"/>
                  </a:cubicBezTo>
                  <a:close/>
                  <a:moveTo>
                    <a:pt x="30500" y="32639"/>
                  </a:moveTo>
                  <a:cubicBezTo>
                    <a:pt x="29476" y="32755"/>
                    <a:pt x="29011" y="33593"/>
                    <a:pt x="28639" y="34267"/>
                  </a:cubicBezTo>
                  <a:cubicBezTo>
                    <a:pt x="26405" y="34454"/>
                    <a:pt x="24056" y="34919"/>
                    <a:pt x="21939" y="37059"/>
                  </a:cubicBezTo>
                  <a:cubicBezTo>
                    <a:pt x="22543" y="38455"/>
                    <a:pt x="23288" y="39106"/>
                    <a:pt x="24986" y="39711"/>
                  </a:cubicBezTo>
                  <a:cubicBezTo>
                    <a:pt x="25195" y="40665"/>
                    <a:pt x="25195" y="40735"/>
                    <a:pt x="25568" y="40781"/>
                  </a:cubicBezTo>
                  <a:lnTo>
                    <a:pt x="26080" y="40781"/>
                  </a:lnTo>
                  <a:lnTo>
                    <a:pt x="26010" y="40363"/>
                  </a:lnTo>
                  <a:cubicBezTo>
                    <a:pt x="25963" y="40223"/>
                    <a:pt x="25940" y="40060"/>
                    <a:pt x="25893" y="39921"/>
                  </a:cubicBezTo>
                  <a:lnTo>
                    <a:pt x="25893" y="39921"/>
                  </a:lnTo>
                  <a:cubicBezTo>
                    <a:pt x="26562" y="40022"/>
                    <a:pt x="27230" y="40088"/>
                    <a:pt x="27899" y="40088"/>
                  </a:cubicBezTo>
                  <a:cubicBezTo>
                    <a:pt x="27998" y="40088"/>
                    <a:pt x="28097" y="40086"/>
                    <a:pt x="28197" y="40083"/>
                  </a:cubicBezTo>
                  <a:lnTo>
                    <a:pt x="28313" y="40083"/>
                  </a:lnTo>
                  <a:cubicBezTo>
                    <a:pt x="28708" y="41689"/>
                    <a:pt x="28732" y="41782"/>
                    <a:pt x="29336" y="41828"/>
                  </a:cubicBezTo>
                  <a:lnTo>
                    <a:pt x="29406" y="41828"/>
                  </a:lnTo>
                  <a:lnTo>
                    <a:pt x="30127" y="41805"/>
                  </a:lnTo>
                  <a:lnTo>
                    <a:pt x="30011" y="41433"/>
                  </a:lnTo>
                  <a:cubicBezTo>
                    <a:pt x="29685" y="40200"/>
                    <a:pt x="29685" y="40200"/>
                    <a:pt x="29499" y="39990"/>
                  </a:cubicBezTo>
                  <a:cubicBezTo>
                    <a:pt x="30895" y="39781"/>
                    <a:pt x="32291" y="39409"/>
                    <a:pt x="33617" y="38897"/>
                  </a:cubicBezTo>
                  <a:cubicBezTo>
                    <a:pt x="33919" y="39804"/>
                    <a:pt x="33989" y="40107"/>
                    <a:pt x="34617" y="40130"/>
                  </a:cubicBezTo>
                  <a:lnTo>
                    <a:pt x="35432" y="40083"/>
                  </a:lnTo>
                  <a:lnTo>
                    <a:pt x="35083" y="39060"/>
                  </a:lnTo>
                  <a:cubicBezTo>
                    <a:pt x="35036" y="38827"/>
                    <a:pt x="34943" y="38618"/>
                    <a:pt x="34827" y="38432"/>
                  </a:cubicBezTo>
                  <a:cubicBezTo>
                    <a:pt x="35734" y="38036"/>
                    <a:pt x="36316" y="37757"/>
                    <a:pt x="37223" y="37315"/>
                  </a:cubicBezTo>
                  <a:cubicBezTo>
                    <a:pt x="37674" y="38303"/>
                    <a:pt x="38640" y="38934"/>
                    <a:pt x="39719" y="38934"/>
                  </a:cubicBezTo>
                  <a:cubicBezTo>
                    <a:pt x="39809" y="38934"/>
                    <a:pt x="39900" y="38929"/>
                    <a:pt x="39991" y="38920"/>
                  </a:cubicBezTo>
                  <a:lnTo>
                    <a:pt x="41108" y="38827"/>
                  </a:lnTo>
                  <a:cubicBezTo>
                    <a:pt x="40270" y="36757"/>
                    <a:pt x="40224" y="36664"/>
                    <a:pt x="39410" y="36664"/>
                  </a:cubicBezTo>
                  <a:cubicBezTo>
                    <a:pt x="39991" y="36571"/>
                    <a:pt x="40340" y="36315"/>
                    <a:pt x="40736" y="35687"/>
                  </a:cubicBezTo>
                  <a:lnTo>
                    <a:pt x="41410" y="34407"/>
                  </a:lnTo>
                  <a:lnTo>
                    <a:pt x="41527" y="34198"/>
                  </a:lnTo>
                  <a:lnTo>
                    <a:pt x="41527" y="34198"/>
                  </a:lnTo>
                  <a:cubicBezTo>
                    <a:pt x="39805" y="34337"/>
                    <a:pt x="38758" y="34430"/>
                    <a:pt x="37316" y="36291"/>
                  </a:cubicBezTo>
                  <a:cubicBezTo>
                    <a:pt x="36455" y="35896"/>
                    <a:pt x="35827" y="35663"/>
                    <a:pt x="34897" y="35314"/>
                  </a:cubicBezTo>
                  <a:cubicBezTo>
                    <a:pt x="35199" y="35151"/>
                    <a:pt x="35478" y="34919"/>
                    <a:pt x="35687" y="34616"/>
                  </a:cubicBezTo>
                  <a:lnTo>
                    <a:pt x="35664" y="34616"/>
                  </a:lnTo>
                  <a:lnTo>
                    <a:pt x="35501" y="34570"/>
                  </a:lnTo>
                  <a:lnTo>
                    <a:pt x="33338" y="33732"/>
                  </a:lnTo>
                  <a:lnTo>
                    <a:pt x="32524" y="33407"/>
                  </a:lnTo>
                  <a:cubicBezTo>
                    <a:pt x="30732" y="32639"/>
                    <a:pt x="30732" y="32639"/>
                    <a:pt x="30500" y="32639"/>
                  </a:cubicBezTo>
                  <a:close/>
                  <a:moveTo>
                    <a:pt x="121275" y="35221"/>
                  </a:moveTo>
                  <a:cubicBezTo>
                    <a:pt x="121927" y="37292"/>
                    <a:pt x="121927" y="37292"/>
                    <a:pt x="121880" y="37571"/>
                  </a:cubicBezTo>
                  <a:cubicBezTo>
                    <a:pt x="121857" y="37431"/>
                    <a:pt x="121810" y="37292"/>
                    <a:pt x="121741" y="37013"/>
                  </a:cubicBezTo>
                  <a:lnTo>
                    <a:pt x="121741" y="37059"/>
                  </a:lnTo>
                  <a:cubicBezTo>
                    <a:pt x="121485" y="37617"/>
                    <a:pt x="121485" y="37617"/>
                    <a:pt x="121485" y="37687"/>
                  </a:cubicBezTo>
                  <a:cubicBezTo>
                    <a:pt x="121531" y="38129"/>
                    <a:pt x="121624" y="38571"/>
                    <a:pt x="121764" y="38990"/>
                  </a:cubicBezTo>
                  <a:cubicBezTo>
                    <a:pt x="121764" y="39013"/>
                    <a:pt x="121764" y="39060"/>
                    <a:pt x="121764" y="39083"/>
                  </a:cubicBezTo>
                  <a:cubicBezTo>
                    <a:pt x="121764" y="39967"/>
                    <a:pt x="121810" y="40851"/>
                    <a:pt x="121903" y="41735"/>
                  </a:cubicBezTo>
                  <a:cubicBezTo>
                    <a:pt x="121973" y="42270"/>
                    <a:pt x="122020" y="42619"/>
                    <a:pt x="122020" y="42619"/>
                  </a:cubicBezTo>
                  <a:cubicBezTo>
                    <a:pt x="122020" y="42619"/>
                    <a:pt x="122188" y="42900"/>
                    <a:pt x="122384" y="42900"/>
                  </a:cubicBezTo>
                  <a:cubicBezTo>
                    <a:pt x="122471" y="42900"/>
                    <a:pt x="122563" y="42845"/>
                    <a:pt x="122648" y="42689"/>
                  </a:cubicBezTo>
                  <a:cubicBezTo>
                    <a:pt x="122764" y="42991"/>
                    <a:pt x="122764" y="42991"/>
                    <a:pt x="122811" y="43015"/>
                  </a:cubicBezTo>
                  <a:lnTo>
                    <a:pt x="122811" y="42968"/>
                  </a:lnTo>
                  <a:lnTo>
                    <a:pt x="122811" y="42805"/>
                  </a:lnTo>
                  <a:cubicBezTo>
                    <a:pt x="122718" y="42573"/>
                    <a:pt x="122718" y="42573"/>
                    <a:pt x="122741" y="41805"/>
                  </a:cubicBezTo>
                  <a:lnTo>
                    <a:pt x="122741" y="41758"/>
                  </a:lnTo>
                  <a:cubicBezTo>
                    <a:pt x="122950" y="42270"/>
                    <a:pt x="122950" y="42270"/>
                    <a:pt x="122997" y="42317"/>
                  </a:cubicBezTo>
                  <a:lnTo>
                    <a:pt x="122997" y="42270"/>
                  </a:lnTo>
                  <a:lnTo>
                    <a:pt x="122997" y="42014"/>
                  </a:lnTo>
                  <a:cubicBezTo>
                    <a:pt x="122880" y="41805"/>
                    <a:pt x="122811" y="41572"/>
                    <a:pt x="122741" y="41363"/>
                  </a:cubicBezTo>
                  <a:cubicBezTo>
                    <a:pt x="122601" y="40781"/>
                    <a:pt x="122601" y="40200"/>
                    <a:pt x="122485" y="39618"/>
                  </a:cubicBezTo>
                  <a:lnTo>
                    <a:pt x="122485" y="39618"/>
                  </a:lnTo>
                  <a:cubicBezTo>
                    <a:pt x="122601" y="39944"/>
                    <a:pt x="122601" y="39944"/>
                    <a:pt x="122648" y="39967"/>
                  </a:cubicBezTo>
                  <a:lnTo>
                    <a:pt x="122648" y="39921"/>
                  </a:lnTo>
                  <a:lnTo>
                    <a:pt x="122601" y="39665"/>
                  </a:lnTo>
                  <a:cubicBezTo>
                    <a:pt x="122465" y="39278"/>
                    <a:pt x="122462" y="39269"/>
                    <a:pt x="122113" y="37940"/>
                  </a:cubicBezTo>
                  <a:lnTo>
                    <a:pt x="122113" y="37940"/>
                  </a:lnTo>
                  <a:cubicBezTo>
                    <a:pt x="122138" y="38017"/>
                    <a:pt x="122172" y="38085"/>
                    <a:pt x="122206" y="38152"/>
                  </a:cubicBezTo>
                  <a:cubicBezTo>
                    <a:pt x="122206" y="38083"/>
                    <a:pt x="122206" y="38059"/>
                    <a:pt x="122159" y="37897"/>
                  </a:cubicBezTo>
                  <a:lnTo>
                    <a:pt x="122136" y="37827"/>
                  </a:lnTo>
                  <a:lnTo>
                    <a:pt x="121950" y="37245"/>
                  </a:lnTo>
                  <a:cubicBezTo>
                    <a:pt x="121857" y="36943"/>
                    <a:pt x="121857" y="36943"/>
                    <a:pt x="121810" y="36850"/>
                  </a:cubicBezTo>
                  <a:lnTo>
                    <a:pt x="121810" y="36850"/>
                  </a:lnTo>
                  <a:cubicBezTo>
                    <a:pt x="121810" y="36851"/>
                    <a:pt x="121810" y="36852"/>
                    <a:pt x="121810" y="36853"/>
                  </a:cubicBezTo>
                  <a:lnTo>
                    <a:pt x="121810" y="36853"/>
                  </a:lnTo>
                  <a:cubicBezTo>
                    <a:pt x="121764" y="36681"/>
                    <a:pt x="121696" y="36463"/>
                    <a:pt x="121578" y="36129"/>
                  </a:cubicBezTo>
                  <a:lnTo>
                    <a:pt x="121275" y="35221"/>
                  </a:lnTo>
                  <a:close/>
                  <a:moveTo>
                    <a:pt x="3048" y="40642"/>
                  </a:moveTo>
                  <a:cubicBezTo>
                    <a:pt x="2979" y="40642"/>
                    <a:pt x="2862" y="40921"/>
                    <a:pt x="2792" y="41130"/>
                  </a:cubicBezTo>
                  <a:cubicBezTo>
                    <a:pt x="2768" y="41124"/>
                    <a:pt x="2743" y="41121"/>
                    <a:pt x="2719" y="41121"/>
                  </a:cubicBezTo>
                  <a:cubicBezTo>
                    <a:pt x="2313" y="41121"/>
                    <a:pt x="2012" y="42015"/>
                    <a:pt x="2188" y="42805"/>
                  </a:cubicBezTo>
                  <a:cubicBezTo>
                    <a:pt x="2164" y="43084"/>
                    <a:pt x="2164" y="43108"/>
                    <a:pt x="2188" y="43154"/>
                  </a:cubicBezTo>
                  <a:lnTo>
                    <a:pt x="2164" y="43154"/>
                  </a:lnTo>
                  <a:lnTo>
                    <a:pt x="2211" y="43177"/>
                  </a:lnTo>
                  <a:cubicBezTo>
                    <a:pt x="2211" y="43084"/>
                    <a:pt x="2234" y="42968"/>
                    <a:pt x="2257" y="42875"/>
                  </a:cubicBezTo>
                  <a:cubicBezTo>
                    <a:pt x="2281" y="42945"/>
                    <a:pt x="2327" y="43015"/>
                    <a:pt x="2397" y="43061"/>
                  </a:cubicBezTo>
                  <a:cubicBezTo>
                    <a:pt x="2327" y="43643"/>
                    <a:pt x="2327" y="43643"/>
                    <a:pt x="2350" y="43689"/>
                  </a:cubicBezTo>
                  <a:lnTo>
                    <a:pt x="2420" y="43713"/>
                  </a:lnTo>
                  <a:lnTo>
                    <a:pt x="2443" y="43433"/>
                  </a:lnTo>
                  <a:cubicBezTo>
                    <a:pt x="2490" y="43177"/>
                    <a:pt x="2490" y="43177"/>
                    <a:pt x="2490" y="43108"/>
                  </a:cubicBezTo>
                  <a:lnTo>
                    <a:pt x="2490" y="43084"/>
                  </a:lnTo>
                  <a:lnTo>
                    <a:pt x="2513" y="43084"/>
                  </a:lnTo>
                  <a:cubicBezTo>
                    <a:pt x="2630" y="43084"/>
                    <a:pt x="2769" y="43038"/>
                    <a:pt x="2862" y="42945"/>
                  </a:cubicBezTo>
                  <a:lnTo>
                    <a:pt x="2862" y="42945"/>
                  </a:lnTo>
                  <a:cubicBezTo>
                    <a:pt x="2816" y="43270"/>
                    <a:pt x="2816" y="43364"/>
                    <a:pt x="2862" y="43410"/>
                  </a:cubicBezTo>
                  <a:lnTo>
                    <a:pt x="2932" y="43457"/>
                  </a:lnTo>
                  <a:lnTo>
                    <a:pt x="2979" y="42991"/>
                  </a:lnTo>
                  <a:lnTo>
                    <a:pt x="2979" y="42852"/>
                  </a:lnTo>
                  <a:cubicBezTo>
                    <a:pt x="3072" y="42782"/>
                    <a:pt x="3165" y="42712"/>
                    <a:pt x="3258" y="42642"/>
                  </a:cubicBezTo>
                  <a:lnTo>
                    <a:pt x="3258" y="42642"/>
                  </a:lnTo>
                  <a:cubicBezTo>
                    <a:pt x="3234" y="43084"/>
                    <a:pt x="3258" y="43270"/>
                    <a:pt x="3374" y="43364"/>
                  </a:cubicBezTo>
                  <a:lnTo>
                    <a:pt x="3490" y="43410"/>
                  </a:lnTo>
                  <a:cubicBezTo>
                    <a:pt x="3560" y="42642"/>
                    <a:pt x="3560" y="42619"/>
                    <a:pt x="3490" y="42549"/>
                  </a:cubicBezTo>
                  <a:cubicBezTo>
                    <a:pt x="3537" y="42549"/>
                    <a:pt x="3607" y="42503"/>
                    <a:pt x="3676" y="42317"/>
                  </a:cubicBezTo>
                  <a:lnTo>
                    <a:pt x="3839" y="41944"/>
                  </a:lnTo>
                  <a:lnTo>
                    <a:pt x="3863" y="41875"/>
                  </a:lnTo>
                  <a:lnTo>
                    <a:pt x="3839" y="41875"/>
                  </a:lnTo>
                  <a:cubicBezTo>
                    <a:pt x="3796" y="41853"/>
                    <a:pt x="3755" y="41834"/>
                    <a:pt x="3712" y="41834"/>
                  </a:cubicBezTo>
                  <a:cubicBezTo>
                    <a:pt x="3615" y="41834"/>
                    <a:pt x="3504" y="41931"/>
                    <a:pt x="3327" y="42317"/>
                  </a:cubicBezTo>
                  <a:cubicBezTo>
                    <a:pt x="3281" y="42131"/>
                    <a:pt x="3258" y="41991"/>
                    <a:pt x="3211" y="41828"/>
                  </a:cubicBezTo>
                  <a:cubicBezTo>
                    <a:pt x="3258" y="41758"/>
                    <a:pt x="3281" y="41712"/>
                    <a:pt x="3304" y="41642"/>
                  </a:cubicBezTo>
                  <a:cubicBezTo>
                    <a:pt x="3258" y="41293"/>
                    <a:pt x="3165" y="40967"/>
                    <a:pt x="3048" y="40642"/>
                  </a:cubicBezTo>
                  <a:close/>
                  <a:moveTo>
                    <a:pt x="117739" y="30801"/>
                  </a:moveTo>
                  <a:lnTo>
                    <a:pt x="117739" y="30801"/>
                  </a:lnTo>
                  <a:cubicBezTo>
                    <a:pt x="117669" y="31778"/>
                    <a:pt x="117623" y="32220"/>
                    <a:pt x="118274" y="34454"/>
                  </a:cubicBezTo>
                  <a:cubicBezTo>
                    <a:pt x="117949" y="34523"/>
                    <a:pt x="117623" y="34640"/>
                    <a:pt x="117320" y="34779"/>
                  </a:cubicBezTo>
                  <a:cubicBezTo>
                    <a:pt x="117297" y="34454"/>
                    <a:pt x="117227" y="34151"/>
                    <a:pt x="117134" y="33825"/>
                  </a:cubicBezTo>
                  <a:cubicBezTo>
                    <a:pt x="116297" y="34174"/>
                    <a:pt x="115227" y="33988"/>
                    <a:pt x="114552" y="34826"/>
                  </a:cubicBezTo>
                  <a:cubicBezTo>
                    <a:pt x="114273" y="35454"/>
                    <a:pt x="114552" y="36315"/>
                    <a:pt x="114831" y="37129"/>
                  </a:cubicBezTo>
                  <a:cubicBezTo>
                    <a:pt x="113575" y="39316"/>
                    <a:pt x="113156" y="40735"/>
                    <a:pt x="113063" y="43247"/>
                  </a:cubicBezTo>
                  <a:cubicBezTo>
                    <a:pt x="113742" y="43668"/>
                    <a:pt x="114271" y="43867"/>
                    <a:pt x="114816" y="43867"/>
                  </a:cubicBezTo>
                  <a:cubicBezTo>
                    <a:pt x="115204" y="43867"/>
                    <a:pt x="115600" y="43766"/>
                    <a:pt x="116064" y="43573"/>
                  </a:cubicBezTo>
                  <a:cubicBezTo>
                    <a:pt x="116450" y="44055"/>
                    <a:pt x="116569" y="44204"/>
                    <a:pt x="116675" y="44204"/>
                  </a:cubicBezTo>
                  <a:cubicBezTo>
                    <a:pt x="116722" y="44204"/>
                    <a:pt x="116767" y="44174"/>
                    <a:pt x="116832" y="44131"/>
                  </a:cubicBezTo>
                  <a:lnTo>
                    <a:pt x="117064" y="43852"/>
                  </a:lnTo>
                  <a:lnTo>
                    <a:pt x="116576" y="43224"/>
                  </a:lnTo>
                  <a:cubicBezTo>
                    <a:pt x="116971" y="42898"/>
                    <a:pt x="117320" y="42526"/>
                    <a:pt x="117600" y="42107"/>
                  </a:cubicBezTo>
                  <a:lnTo>
                    <a:pt x="117646" y="42061"/>
                  </a:lnTo>
                  <a:cubicBezTo>
                    <a:pt x="118232" y="42852"/>
                    <a:pt x="118419" y="43116"/>
                    <a:pt x="118552" y="43116"/>
                  </a:cubicBezTo>
                  <a:cubicBezTo>
                    <a:pt x="118614" y="43116"/>
                    <a:pt x="118665" y="43057"/>
                    <a:pt x="118739" y="42968"/>
                  </a:cubicBezTo>
                  <a:lnTo>
                    <a:pt x="118995" y="42549"/>
                  </a:lnTo>
                  <a:cubicBezTo>
                    <a:pt x="118181" y="41433"/>
                    <a:pt x="118181" y="41433"/>
                    <a:pt x="118018" y="41340"/>
                  </a:cubicBezTo>
                  <a:cubicBezTo>
                    <a:pt x="118414" y="40409"/>
                    <a:pt x="118646" y="39409"/>
                    <a:pt x="118739" y="38385"/>
                  </a:cubicBezTo>
                  <a:cubicBezTo>
                    <a:pt x="119181" y="39013"/>
                    <a:pt x="119181" y="39013"/>
                    <a:pt x="119368" y="39060"/>
                  </a:cubicBezTo>
                  <a:cubicBezTo>
                    <a:pt x="119414" y="39037"/>
                    <a:pt x="119461" y="38990"/>
                    <a:pt x="119484" y="38943"/>
                  </a:cubicBezTo>
                  <a:lnTo>
                    <a:pt x="119624" y="38525"/>
                  </a:lnTo>
                  <a:lnTo>
                    <a:pt x="119344" y="38129"/>
                  </a:lnTo>
                  <a:cubicBezTo>
                    <a:pt x="119181" y="37873"/>
                    <a:pt x="118995" y="37617"/>
                    <a:pt x="118786" y="37408"/>
                  </a:cubicBezTo>
                  <a:cubicBezTo>
                    <a:pt x="118809" y="36710"/>
                    <a:pt x="118786" y="36035"/>
                    <a:pt x="118716" y="35338"/>
                  </a:cubicBezTo>
                  <a:lnTo>
                    <a:pt x="118716" y="35338"/>
                  </a:lnTo>
                  <a:cubicBezTo>
                    <a:pt x="119075" y="35709"/>
                    <a:pt x="119322" y="35889"/>
                    <a:pt x="119492" y="35889"/>
                  </a:cubicBezTo>
                  <a:cubicBezTo>
                    <a:pt x="119642" y="35889"/>
                    <a:pt x="119732" y="35749"/>
                    <a:pt x="119786" y="35477"/>
                  </a:cubicBezTo>
                  <a:lnTo>
                    <a:pt x="119856" y="34896"/>
                  </a:lnTo>
                  <a:cubicBezTo>
                    <a:pt x="119042" y="33709"/>
                    <a:pt x="119042" y="33709"/>
                    <a:pt x="118833" y="33639"/>
                  </a:cubicBezTo>
                  <a:cubicBezTo>
                    <a:pt x="118786" y="33686"/>
                    <a:pt x="118739" y="33732"/>
                    <a:pt x="118739" y="33802"/>
                  </a:cubicBezTo>
                  <a:cubicBezTo>
                    <a:pt x="118716" y="33314"/>
                    <a:pt x="118623" y="32825"/>
                    <a:pt x="118414" y="32383"/>
                  </a:cubicBezTo>
                  <a:lnTo>
                    <a:pt x="117739" y="30801"/>
                  </a:lnTo>
                  <a:close/>
                  <a:moveTo>
                    <a:pt x="9469" y="40409"/>
                  </a:moveTo>
                  <a:cubicBezTo>
                    <a:pt x="9097" y="40409"/>
                    <a:pt x="8888" y="40828"/>
                    <a:pt x="8701" y="41270"/>
                  </a:cubicBezTo>
                  <a:cubicBezTo>
                    <a:pt x="8577" y="41270"/>
                    <a:pt x="8453" y="41259"/>
                    <a:pt x="8329" y="41259"/>
                  </a:cubicBezTo>
                  <a:cubicBezTo>
                    <a:pt x="8267" y="41259"/>
                    <a:pt x="8205" y="41262"/>
                    <a:pt x="8143" y="41270"/>
                  </a:cubicBezTo>
                  <a:cubicBezTo>
                    <a:pt x="6701" y="41386"/>
                    <a:pt x="5305" y="42735"/>
                    <a:pt x="7073" y="44317"/>
                  </a:cubicBezTo>
                  <a:cubicBezTo>
                    <a:pt x="7096" y="44922"/>
                    <a:pt x="7096" y="44945"/>
                    <a:pt x="7213" y="45015"/>
                  </a:cubicBezTo>
                  <a:lnTo>
                    <a:pt x="7399" y="45039"/>
                  </a:lnTo>
                  <a:cubicBezTo>
                    <a:pt x="7399" y="44876"/>
                    <a:pt x="7399" y="44666"/>
                    <a:pt x="7375" y="44503"/>
                  </a:cubicBezTo>
                  <a:lnTo>
                    <a:pt x="7375" y="44503"/>
                  </a:lnTo>
                  <a:cubicBezTo>
                    <a:pt x="7608" y="44643"/>
                    <a:pt x="7887" y="44736"/>
                    <a:pt x="8166" y="44783"/>
                  </a:cubicBezTo>
                  <a:lnTo>
                    <a:pt x="8190" y="44783"/>
                  </a:lnTo>
                  <a:lnTo>
                    <a:pt x="8190" y="45015"/>
                  </a:lnTo>
                  <a:cubicBezTo>
                    <a:pt x="8236" y="45667"/>
                    <a:pt x="8236" y="45830"/>
                    <a:pt x="8446" y="45899"/>
                  </a:cubicBezTo>
                  <a:lnTo>
                    <a:pt x="8748" y="45946"/>
                  </a:lnTo>
                  <a:lnTo>
                    <a:pt x="8725" y="45667"/>
                  </a:lnTo>
                  <a:cubicBezTo>
                    <a:pt x="8678" y="44969"/>
                    <a:pt x="8678" y="44969"/>
                    <a:pt x="8608" y="44829"/>
                  </a:cubicBezTo>
                  <a:cubicBezTo>
                    <a:pt x="9167" y="44806"/>
                    <a:pt x="9702" y="44690"/>
                    <a:pt x="10214" y="44503"/>
                  </a:cubicBezTo>
                  <a:cubicBezTo>
                    <a:pt x="10260" y="45085"/>
                    <a:pt x="10283" y="45271"/>
                    <a:pt x="10516" y="45341"/>
                  </a:cubicBezTo>
                  <a:lnTo>
                    <a:pt x="10818" y="45387"/>
                  </a:lnTo>
                  <a:cubicBezTo>
                    <a:pt x="10818" y="45015"/>
                    <a:pt x="10772" y="44666"/>
                    <a:pt x="10702" y="44341"/>
                  </a:cubicBezTo>
                  <a:cubicBezTo>
                    <a:pt x="11074" y="44178"/>
                    <a:pt x="11307" y="44061"/>
                    <a:pt x="11702" y="43875"/>
                  </a:cubicBezTo>
                  <a:cubicBezTo>
                    <a:pt x="11889" y="44643"/>
                    <a:pt x="12144" y="44992"/>
                    <a:pt x="12680" y="45108"/>
                  </a:cubicBezTo>
                  <a:lnTo>
                    <a:pt x="13005" y="45132"/>
                  </a:lnTo>
                  <a:lnTo>
                    <a:pt x="13122" y="45132"/>
                  </a:lnTo>
                  <a:lnTo>
                    <a:pt x="13122" y="45039"/>
                  </a:lnTo>
                  <a:cubicBezTo>
                    <a:pt x="12982" y="43852"/>
                    <a:pt x="12959" y="43759"/>
                    <a:pt x="12633" y="43666"/>
                  </a:cubicBezTo>
                  <a:cubicBezTo>
                    <a:pt x="12866" y="43666"/>
                    <a:pt x="13028" y="43550"/>
                    <a:pt x="13238" y="43201"/>
                  </a:cubicBezTo>
                  <a:lnTo>
                    <a:pt x="13703" y="42386"/>
                  </a:lnTo>
                  <a:cubicBezTo>
                    <a:pt x="13531" y="42370"/>
                    <a:pt x="13375" y="42354"/>
                    <a:pt x="13229" y="42354"/>
                  </a:cubicBezTo>
                  <a:cubicBezTo>
                    <a:pt x="12764" y="42354"/>
                    <a:pt x="12391" y="42510"/>
                    <a:pt x="11842" y="43270"/>
                  </a:cubicBezTo>
                  <a:cubicBezTo>
                    <a:pt x="11493" y="42922"/>
                    <a:pt x="11284" y="42735"/>
                    <a:pt x="10958" y="42456"/>
                  </a:cubicBezTo>
                  <a:cubicBezTo>
                    <a:pt x="11121" y="42363"/>
                    <a:pt x="11237" y="42247"/>
                    <a:pt x="11330" y="42084"/>
                  </a:cubicBezTo>
                  <a:cubicBezTo>
                    <a:pt x="9562" y="40432"/>
                    <a:pt x="9562" y="40432"/>
                    <a:pt x="9469" y="40409"/>
                  </a:cubicBezTo>
                  <a:close/>
                  <a:moveTo>
                    <a:pt x="18449" y="43689"/>
                  </a:moveTo>
                  <a:cubicBezTo>
                    <a:pt x="18147" y="43713"/>
                    <a:pt x="18007" y="43992"/>
                    <a:pt x="17914" y="44224"/>
                  </a:cubicBezTo>
                  <a:cubicBezTo>
                    <a:pt x="16681" y="44224"/>
                    <a:pt x="16216" y="44759"/>
                    <a:pt x="15960" y="45062"/>
                  </a:cubicBezTo>
                  <a:cubicBezTo>
                    <a:pt x="16123" y="45481"/>
                    <a:pt x="16472" y="45806"/>
                    <a:pt x="16914" y="45969"/>
                  </a:cubicBezTo>
                  <a:cubicBezTo>
                    <a:pt x="16960" y="46295"/>
                    <a:pt x="16960" y="46295"/>
                    <a:pt x="17076" y="46341"/>
                  </a:cubicBezTo>
                  <a:lnTo>
                    <a:pt x="17216" y="46341"/>
                  </a:lnTo>
                  <a:lnTo>
                    <a:pt x="17169" y="46039"/>
                  </a:lnTo>
                  <a:lnTo>
                    <a:pt x="17169" y="46039"/>
                  </a:lnTo>
                  <a:cubicBezTo>
                    <a:pt x="17379" y="46109"/>
                    <a:pt x="17588" y="46132"/>
                    <a:pt x="17821" y="46132"/>
                  </a:cubicBezTo>
                  <a:lnTo>
                    <a:pt x="17867" y="46132"/>
                  </a:lnTo>
                  <a:cubicBezTo>
                    <a:pt x="17960" y="46667"/>
                    <a:pt x="17984" y="46714"/>
                    <a:pt x="18147" y="46714"/>
                  </a:cubicBezTo>
                  <a:lnTo>
                    <a:pt x="18356" y="46714"/>
                  </a:lnTo>
                  <a:lnTo>
                    <a:pt x="18333" y="46620"/>
                  </a:lnTo>
                  <a:cubicBezTo>
                    <a:pt x="18240" y="46178"/>
                    <a:pt x="18240" y="46178"/>
                    <a:pt x="18193" y="46109"/>
                  </a:cubicBezTo>
                  <a:cubicBezTo>
                    <a:pt x="18589" y="46085"/>
                    <a:pt x="18984" y="45992"/>
                    <a:pt x="19356" y="45853"/>
                  </a:cubicBezTo>
                  <a:cubicBezTo>
                    <a:pt x="19426" y="46178"/>
                    <a:pt x="19449" y="46248"/>
                    <a:pt x="19612" y="46295"/>
                  </a:cubicBezTo>
                  <a:lnTo>
                    <a:pt x="19845" y="46295"/>
                  </a:lnTo>
                  <a:lnTo>
                    <a:pt x="19752" y="45830"/>
                  </a:lnTo>
                  <a:cubicBezTo>
                    <a:pt x="19752" y="45783"/>
                    <a:pt x="19705" y="45760"/>
                    <a:pt x="19705" y="45713"/>
                  </a:cubicBezTo>
                  <a:cubicBezTo>
                    <a:pt x="19961" y="45620"/>
                    <a:pt x="20147" y="45527"/>
                    <a:pt x="20380" y="45411"/>
                  </a:cubicBezTo>
                  <a:cubicBezTo>
                    <a:pt x="20473" y="45760"/>
                    <a:pt x="20775" y="46016"/>
                    <a:pt x="21124" y="46039"/>
                  </a:cubicBezTo>
                  <a:lnTo>
                    <a:pt x="21427" y="46039"/>
                  </a:lnTo>
                  <a:cubicBezTo>
                    <a:pt x="21241" y="45341"/>
                    <a:pt x="21241" y="45294"/>
                    <a:pt x="21008" y="45248"/>
                  </a:cubicBezTo>
                  <a:cubicBezTo>
                    <a:pt x="21171" y="45248"/>
                    <a:pt x="21287" y="45178"/>
                    <a:pt x="21403" y="44969"/>
                  </a:cubicBezTo>
                  <a:lnTo>
                    <a:pt x="21659" y="44503"/>
                  </a:lnTo>
                  <a:cubicBezTo>
                    <a:pt x="21625" y="44503"/>
                    <a:pt x="21591" y="44503"/>
                    <a:pt x="21558" y="44503"/>
                  </a:cubicBezTo>
                  <a:cubicBezTo>
                    <a:pt x="21142" y="44503"/>
                    <a:pt x="20816" y="44523"/>
                    <a:pt x="20450" y="45062"/>
                  </a:cubicBezTo>
                  <a:cubicBezTo>
                    <a:pt x="20426" y="45039"/>
                    <a:pt x="20380" y="45039"/>
                    <a:pt x="20357" y="45015"/>
                  </a:cubicBezTo>
                  <a:cubicBezTo>
                    <a:pt x="20170" y="44899"/>
                    <a:pt x="19961" y="44783"/>
                    <a:pt x="19752" y="44666"/>
                  </a:cubicBezTo>
                  <a:cubicBezTo>
                    <a:pt x="19822" y="44643"/>
                    <a:pt x="19891" y="44597"/>
                    <a:pt x="19961" y="44527"/>
                  </a:cubicBezTo>
                  <a:lnTo>
                    <a:pt x="19961" y="44503"/>
                  </a:lnTo>
                  <a:cubicBezTo>
                    <a:pt x="18519" y="43689"/>
                    <a:pt x="18519" y="43689"/>
                    <a:pt x="18449" y="43689"/>
                  </a:cubicBezTo>
                  <a:close/>
                  <a:moveTo>
                    <a:pt x="42865" y="42869"/>
                  </a:moveTo>
                  <a:cubicBezTo>
                    <a:pt x="42842" y="42869"/>
                    <a:pt x="42825" y="42872"/>
                    <a:pt x="42806" y="42875"/>
                  </a:cubicBezTo>
                  <a:lnTo>
                    <a:pt x="42783" y="42875"/>
                  </a:lnTo>
                  <a:cubicBezTo>
                    <a:pt x="42132" y="42991"/>
                    <a:pt x="41969" y="43457"/>
                    <a:pt x="41806" y="43922"/>
                  </a:cubicBezTo>
                  <a:cubicBezTo>
                    <a:pt x="40317" y="44155"/>
                    <a:pt x="38758" y="44550"/>
                    <a:pt x="37618" y="45923"/>
                  </a:cubicBezTo>
                  <a:cubicBezTo>
                    <a:pt x="38247" y="46644"/>
                    <a:pt x="38968" y="47016"/>
                    <a:pt x="40131" y="47202"/>
                  </a:cubicBezTo>
                  <a:cubicBezTo>
                    <a:pt x="40387" y="47737"/>
                    <a:pt x="40387" y="47760"/>
                    <a:pt x="40666" y="47784"/>
                  </a:cubicBezTo>
                  <a:lnTo>
                    <a:pt x="40992" y="47760"/>
                  </a:lnTo>
                  <a:cubicBezTo>
                    <a:pt x="40922" y="47621"/>
                    <a:pt x="40829" y="47435"/>
                    <a:pt x="40759" y="47272"/>
                  </a:cubicBezTo>
                  <a:lnTo>
                    <a:pt x="40759" y="47272"/>
                  </a:lnTo>
                  <a:cubicBezTo>
                    <a:pt x="40955" y="47290"/>
                    <a:pt x="41150" y="47297"/>
                    <a:pt x="41345" y="47297"/>
                  </a:cubicBezTo>
                  <a:cubicBezTo>
                    <a:pt x="41662" y="47297"/>
                    <a:pt x="41978" y="47277"/>
                    <a:pt x="42294" y="47249"/>
                  </a:cubicBezTo>
                  <a:lnTo>
                    <a:pt x="42364" y="47249"/>
                  </a:lnTo>
                  <a:cubicBezTo>
                    <a:pt x="42829" y="48156"/>
                    <a:pt x="42853" y="48179"/>
                    <a:pt x="43248" y="48179"/>
                  </a:cubicBezTo>
                  <a:lnTo>
                    <a:pt x="43574" y="48156"/>
                  </a:lnTo>
                  <a:lnTo>
                    <a:pt x="43737" y="48133"/>
                  </a:lnTo>
                  <a:lnTo>
                    <a:pt x="43458" y="47551"/>
                  </a:lnTo>
                  <a:cubicBezTo>
                    <a:pt x="43318" y="47272"/>
                    <a:pt x="43295" y="47225"/>
                    <a:pt x="43132" y="47132"/>
                  </a:cubicBezTo>
                  <a:cubicBezTo>
                    <a:pt x="44016" y="46946"/>
                    <a:pt x="44877" y="46667"/>
                    <a:pt x="45691" y="46318"/>
                  </a:cubicBezTo>
                  <a:lnTo>
                    <a:pt x="45714" y="46341"/>
                  </a:lnTo>
                  <a:cubicBezTo>
                    <a:pt x="45934" y="46781"/>
                    <a:pt x="46029" y="46971"/>
                    <a:pt x="46373" y="46971"/>
                  </a:cubicBezTo>
                  <a:cubicBezTo>
                    <a:pt x="46393" y="46971"/>
                    <a:pt x="46414" y="46971"/>
                    <a:pt x="46435" y="46969"/>
                  </a:cubicBezTo>
                  <a:lnTo>
                    <a:pt x="46947" y="46923"/>
                  </a:lnTo>
                  <a:lnTo>
                    <a:pt x="46784" y="46620"/>
                  </a:lnTo>
                  <a:cubicBezTo>
                    <a:pt x="46482" y="46085"/>
                    <a:pt x="46482" y="46085"/>
                    <a:pt x="46389" y="45992"/>
                  </a:cubicBezTo>
                  <a:cubicBezTo>
                    <a:pt x="46924" y="45736"/>
                    <a:pt x="47250" y="45574"/>
                    <a:pt x="47785" y="45271"/>
                  </a:cubicBezTo>
                  <a:cubicBezTo>
                    <a:pt x="48185" y="45819"/>
                    <a:pt x="48814" y="46119"/>
                    <a:pt x="49482" y="46119"/>
                  </a:cubicBezTo>
                  <a:cubicBezTo>
                    <a:pt x="49552" y="46119"/>
                    <a:pt x="49622" y="46115"/>
                    <a:pt x="49692" y="46109"/>
                  </a:cubicBezTo>
                  <a:lnTo>
                    <a:pt x="50367" y="46016"/>
                  </a:lnTo>
                  <a:cubicBezTo>
                    <a:pt x="49758" y="44965"/>
                    <a:pt x="49661" y="44825"/>
                    <a:pt x="49253" y="44825"/>
                  </a:cubicBezTo>
                  <a:cubicBezTo>
                    <a:pt x="49210" y="44825"/>
                    <a:pt x="49162" y="44827"/>
                    <a:pt x="49111" y="44829"/>
                  </a:cubicBezTo>
                  <a:cubicBezTo>
                    <a:pt x="49460" y="44759"/>
                    <a:pt x="49739" y="44527"/>
                    <a:pt x="49855" y="44201"/>
                  </a:cubicBezTo>
                  <a:lnTo>
                    <a:pt x="50204" y="43340"/>
                  </a:lnTo>
                  <a:lnTo>
                    <a:pt x="50204" y="43340"/>
                  </a:lnTo>
                  <a:cubicBezTo>
                    <a:pt x="49111" y="43480"/>
                    <a:pt x="48506" y="43550"/>
                    <a:pt x="47761" y="44690"/>
                  </a:cubicBezTo>
                  <a:cubicBezTo>
                    <a:pt x="47133" y="44480"/>
                    <a:pt x="46715" y="44364"/>
                    <a:pt x="46086" y="44224"/>
                  </a:cubicBezTo>
                  <a:cubicBezTo>
                    <a:pt x="46273" y="44108"/>
                    <a:pt x="46412" y="43968"/>
                    <a:pt x="46505" y="43782"/>
                  </a:cubicBezTo>
                  <a:cubicBezTo>
                    <a:pt x="43432" y="42979"/>
                    <a:pt x="43012" y="42869"/>
                    <a:pt x="42865" y="42869"/>
                  </a:cubicBezTo>
                  <a:close/>
                  <a:moveTo>
                    <a:pt x="73235" y="38432"/>
                  </a:moveTo>
                  <a:lnTo>
                    <a:pt x="73235" y="38432"/>
                  </a:lnTo>
                  <a:cubicBezTo>
                    <a:pt x="71491" y="38874"/>
                    <a:pt x="70234" y="39199"/>
                    <a:pt x="69397" y="41293"/>
                  </a:cubicBezTo>
                  <a:cubicBezTo>
                    <a:pt x="68373" y="41084"/>
                    <a:pt x="67466" y="40944"/>
                    <a:pt x="66233" y="40781"/>
                  </a:cubicBezTo>
                  <a:cubicBezTo>
                    <a:pt x="66512" y="40572"/>
                    <a:pt x="66721" y="40269"/>
                    <a:pt x="66838" y="39944"/>
                  </a:cubicBezTo>
                  <a:cubicBezTo>
                    <a:pt x="65558" y="39781"/>
                    <a:pt x="63860" y="39525"/>
                    <a:pt x="62604" y="39362"/>
                  </a:cubicBezTo>
                  <a:cubicBezTo>
                    <a:pt x="60638" y="39044"/>
                    <a:pt x="60254" y="38982"/>
                    <a:pt x="60022" y="38982"/>
                  </a:cubicBezTo>
                  <a:cubicBezTo>
                    <a:pt x="59965" y="38982"/>
                    <a:pt x="59918" y="38985"/>
                    <a:pt x="59859" y="38990"/>
                  </a:cubicBezTo>
                  <a:cubicBezTo>
                    <a:pt x="58695" y="39246"/>
                    <a:pt x="58463" y="40293"/>
                    <a:pt x="58323" y="40991"/>
                  </a:cubicBezTo>
                  <a:cubicBezTo>
                    <a:pt x="54415" y="41944"/>
                    <a:pt x="52670" y="42922"/>
                    <a:pt x="50902" y="45108"/>
                  </a:cubicBezTo>
                  <a:cubicBezTo>
                    <a:pt x="52298" y="46341"/>
                    <a:pt x="53508" y="46807"/>
                    <a:pt x="55904" y="47039"/>
                  </a:cubicBezTo>
                  <a:cubicBezTo>
                    <a:pt x="56532" y="47993"/>
                    <a:pt x="56555" y="47993"/>
                    <a:pt x="57044" y="47993"/>
                  </a:cubicBezTo>
                  <a:lnTo>
                    <a:pt x="57672" y="47900"/>
                  </a:lnTo>
                  <a:lnTo>
                    <a:pt x="57137" y="47086"/>
                  </a:lnTo>
                  <a:cubicBezTo>
                    <a:pt x="58091" y="47062"/>
                    <a:pt x="59068" y="46946"/>
                    <a:pt x="60045" y="46783"/>
                  </a:cubicBezTo>
                  <a:lnTo>
                    <a:pt x="60161" y="46760"/>
                  </a:lnTo>
                  <a:lnTo>
                    <a:pt x="60347" y="47016"/>
                  </a:lnTo>
                  <a:cubicBezTo>
                    <a:pt x="61050" y="48009"/>
                    <a:pt x="61239" y="48284"/>
                    <a:pt x="61795" y="48284"/>
                  </a:cubicBezTo>
                  <a:cubicBezTo>
                    <a:pt x="61864" y="48284"/>
                    <a:pt x="61939" y="48280"/>
                    <a:pt x="62022" y="48272"/>
                  </a:cubicBezTo>
                  <a:lnTo>
                    <a:pt x="62953" y="48086"/>
                  </a:lnTo>
                  <a:lnTo>
                    <a:pt x="62790" y="47853"/>
                  </a:lnTo>
                  <a:lnTo>
                    <a:pt x="62487" y="47435"/>
                  </a:lnTo>
                  <a:lnTo>
                    <a:pt x="62418" y="47342"/>
                  </a:lnTo>
                  <a:cubicBezTo>
                    <a:pt x="61859" y="46597"/>
                    <a:pt x="61859" y="46597"/>
                    <a:pt x="61580" y="46434"/>
                  </a:cubicBezTo>
                  <a:cubicBezTo>
                    <a:pt x="63139" y="45969"/>
                    <a:pt x="64651" y="45341"/>
                    <a:pt x="66093" y="44550"/>
                  </a:cubicBezTo>
                  <a:lnTo>
                    <a:pt x="66373" y="44899"/>
                  </a:lnTo>
                  <a:cubicBezTo>
                    <a:pt x="66624" y="45234"/>
                    <a:pt x="66894" y="45587"/>
                    <a:pt x="67470" y="45587"/>
                  </a:cubicBezTo>
                  <a:cubicBezTo>
                    <a:pt x="67535" y="45587"/>
                    <a:pt x="67603" y="45583"/>
                    <a:pt x="67675" y="45574"/>
                  </a:cubicBezTo>
                  <a:lnTo>
                    <a:pt x="68583" y="45364"/>
                  </a:lnTo>
                  <a:lnTo>
                    <a:pt x="67722" y="44271"/>
                  </a:lnTo>
                  <a:cubicBezTo>
                    <a:pt x="67606" y="44108"/>
                    <a:pt x="67466" y="43968"/>
                    <a:pt x="67303" y="43852"/>
                  </a:cubicBezTo>
                  <a:cubicBezTo>
                    <a:pt x="68210" y="43294"/>
                    <a:pt x="68769" y="42922"/>
                    <a:pt x="69629" y="42293"/>
                  </a:cubicBezTo>
                  <a:cubicBezTo>
                    <a:pt x="70382" y="43046"/>
                    <a:pt x="71410" y="43451"/>
                    <a:pt x="72462" y="43451"/>
                  </a:cubicBezTo>
                  <a:cubicBezTo>
                    <a:pt x="72743" y="43451"/>
                    <a:pt x="73026" y="43422"/>
                    <a:pt x="73305" y="43364"/>
                  </a:cubicBezTo>
                  <a:lnTo>
                    <a:pt x="74492" y="43061"/>
                  </a:lnTo>
                  <a:lnTo>
                    <a:pt x="73980" y="42480"/>
                  </a:lnTo>
                  <a:cubicBezTo>
                    <a:pt x="73224" y="41604"/>
                    <a:pt x="72859" y="41188"/>
                    <a:pt x="72201" y="41188"/>
                  </a:cubicBezTo>
                  <a:cubicBezTo>
                    <a:pt x="72090" y="41188"/>
                    <a:pt x="71971" y="41200"/>
                    <a:pt x="71840" y="41223"/>
                  </a:cubicBezTo>
                  <a:cubicBezTo>
                    <a:pt x="72398" y="41084"/>
                    <a:pt x="72817" y="40595"/>
                    <a:pt x="72933" y="40014"/>
                  </a:cubicBezTo>
                  <a:lnTo>
                    <a:pt x="73235" y="38432"/>
                  </a:lnTo>
                  <a:close/>
                  <a:moveTo>
                    <a:pt x="2803" y="45689"/>
                  </a:moveTo>
                  <a:cubicBezTo>
                    <a:pt x="2694" y="45689"/>
                    <a:pt x="2627" y="45977"/>
                    <a:pt x="2560" y="46178"/>
                  </a:cubicBezTo>
                  <a:cubicBezTo>
                    <a:pt x="2531" y="46174"/>
                    <a:pt x="2502" y="46172"/>
                    <a:pt x="2475" y="46172"/>
                  </a:cubicBezTo>
                  <a:cubicBezTo>
                    <a:pt x="1883" y="46172"/>
                    <a:pt x="1625" y="47100"/>
                    <a:pt x="2025" y="47900"/>
                  </a:cubicBezTo>
                  <a:cubicBezTo>
                    <a:pt x="2001" y="48249"/>
                    <a:pt x="2001" y="48272"/>
                    <a:pt x="2048" y="48295"/>
                  </a:cubicBezTo>
                  <a:lnTo>
                    <a:pt x="2094" y="48319"/>
                  </a:lnTo>
                  <a:lnTo>
                    <a:pt x="2094" y="48016"/>
                  </a:lnTo>
                  <a:cubicBezTo>
                    <a:pt x="2141" y="48086"/>
                    <a:pt x="2234" y="48156"/>
                    <a:pt x="2304" y="48179"/>
                  </a:cubicBezTo>
                  <a:cubicBezTo>
                    <a:pt x="2304" y="48761"/>
                    <a:pt x="2304" y="48761"/>
                    <a:pt x="2350" y="48831"/>
                  </a:cubicBezTo>
                  <a:lnTo>
                    <a:pt x="2443" y="48854"/>
                  </a:lnTo>
                  <a:cubicBezTo>
                    <a:pt x="2443" y="48644"/>
                    <a:pt x="2443" y="48435"/>
                    <a:pt x="2443" y="48202"/>
                  </a:cubicBezTo>
                  <a:cubicBezTo>
                    <a:pt x="2606" y="48202"/>
                    <a:pt x="2769" y="48156"/>
                    <a:pt x="2909" y="48063"/>
                  </a:cubicBezTo>
                  <a:cubicBezTo>
                    <a:pt x="2909" y="48412"/>
                    <a:pt x="2909" y="48505"/>
                    <a:pt x="2979" y="48528"/>
                  </a:cubicBezTo>
                  <a:lnTo>
                    <a:pt x="3072" y="48575"/>
                  </a:lnTo>
                  <a:lnTo>
                    <a:pt x="3072" y="48086"/>
                  </a:lnTo>
                  <a:lnTo>
                    <a:pt x="3072" y="47970"/>
                  </a:lnTo>
                  <a:cubicBezTo>
                    <a:pt x="3165" y="47900"/>
                    <a:pt x="3281" y="47807"/>
                    <a:pt x="3374" y="47737"/>
                  </a:cubicBezTo>
                  <a:cubicBezTo>
                    <a:pt x="3421" y="48365"/>
                    <a:pt x="3583" y="48435"/>
                    <a:pt x="3653" y="48458"/>
                  </a:cubicBezTo>
                  <a:lnTo>
                    <a:pt x="3700" y="48482"/>
                  </a:lnTo>
                  <a:lnTo>
                    <a:pt x="3769" y="48505"/>
                  </a:lnTo>
                  <a:lnTo>
                    <a:pt x="3769" y="48365"/>
                  </a:lnTo>
                  <a:cubicBezTo>
                    <a:pt x="3769" y="47784"/>
                    <a:pt x="3769" y="47691"/>
                    <a:pt x="3676" y="47644"/>
                  </a:cubicBezTo>
                  <a:cubicBezTo>
                    <a:pt x="3746" y="47644"/>
                    <a:pt x="3793" y="47574"/>
                    <a:pt x="3863" y="47388"/>
                  </a:cubicBezTo>
                  <a:lnTo>
                    <a:pt x="4025" y="46923"/>
                  </a:lnTo>
                  <a:cubicBezTo>
                    <a:pt x="3966" y="46903"/>
                    <a:pt x="3912" y="46887"/>
                    <a:pt x="3860" y="46887"/>
                  </a:cubicBezTo>
                  <a:cubicBezTo>
                    <a:pt x="3729" y="46887"/>
                    <a:pt x="3610" y="46989"/>
                    <a:pt x="3444" y="47388"/>
                  </a:cubicBezTo>
                  <a:cubicBezTo>
                    <a:pt x="3327" y="47179"/>
                    <a:pt x="3281" y="47062"/>
                    <a:pt x="3188" y="46900"/>
                  </a:cubicBezTo>
                  <a:cubicBezTo>
                    <a:pt x="3258" y="46830"/>
                    <a:pt x="3281" y="46760"/>
                    <a:pt x="3304" y="46690"/>
                  </a:cubicBezTo>
                  <a:lnTo>
                    <a:pt x="2862" y="45736"/>
                  </a:lnTo>
                  <a:cubicBezTo>
                    <a:pt x="2839" y="45713"/>
                    <a:pt x="2839" y="45690"/>
                    <a:pt x="2816" y="45690"/>
                  </a:cubicBezTo>
                  <a:cubicBezTo>
                    <a:pt x="2811" y="45689"/>
                    <a:pt x="2807" y="45689"/>
                    <a:pt x="2803" y="45689"/>
                  </a:cubicBezTo>
                  <a:close/>
                  <a:moveTo>
                    <a:pt x="87915" y="42922"/>
                  </a:moveTo>
                  <a:lnTo>
                    <a:pt x="87915" y="42922"/>
                  </a:lnTo>
                  <a:cubicBezTo>
                    <a:pt x="86891" y="43270"/>
                    <a:pt x="86310" y="43480"/>
                    <a:pt x="85914" y="44736"/>
                  </a:cubicBezTo>
                  <a:cubicBezTo>
                    <a:pt x="85240" y="44666"/>
                    <a:pt x="84798" y="44643"/>
                    <a:pt x="84123" y="44620"/>
                  </a:cubicBezTo>
                  <a:cubicBezTo>
                    <a:pt x="84262" y="44480"/>
                    <a:pt x="84355" y="44317"/>
                    <a:pt x="84402" y="44108"/>
                  </a:cubicBezTo>
                  <a:cubicBezTo>
                    <a:pt x="81549" y="43990"/>
                    <a:pt x="80766" y="43957"/>
                    <a:pt x="80489" y="43957"/>
                  </a:cubicBezTo>
                  <a:cubicBezTo>
                    <a:pt x="80385" y="43957"/>
                    <a:pt x="80352" y="43962"/>
                    <a:pt x="80308" y="43968"/>
                  </a:cubicBezTo>
                  <a:cubicBezTo>
                    <a:pt x="79679" y="44224"/>
                    <a:pt x="79656" y="44690"/>
                    <a:pt x="79610" y="45201"/>
                  </a:cubicBezTo>
                  <a:cubicBezTo>
                    <a:pt x="78260" y="45667"/>
                    <a:pt x="76609" y="46388"/>
                    <a:pt x="75771" y="48016"/>
                  </a:cubicBezTo>
                  <a:cubicBezTo>
                    <a:pt x="76556" y="48500"/>
                    <a:pt x="77464" y="48756"/>
                    <a:pt x="78387" y="48756"/>
                  </a:cubicBezTo>
                  <a:cubicBezTo>
                    <a:pt x="78531" y="48756"/>
                    <a:pt x="78675" y="48750"/>
                    <a:pt x="78819" y="48737"/>
                  </a:cubicBezTo>
                  <a:cubicBezTo>
                    <a:pt x="79182" y="49138"/>
                    <a:pt x="79247" y="49210"/>
                    <a:pt x="79413" y="49210"/>
                  </a:cubicBezTo>
                  <a:cubicBezTo>
                    <a:pt x="79449" y="49210"/>
                    <a:pt x="79490" y="49207"/>
                    <a:pt x="79540" y="49203"/>
                  </a:cubicBezTo>
                  <a:lnTo>
                    <a:pt x="79866" y="49086"/>
                  </a:lnTo>
                  <a:lnTo>
                    <a:pt x="79493" y="48691"/>
                  </a:lnTo>
                  <a:cubicBezTo>
                    <a:pt x="80028" y="48598"/>
                    <a:pt x="80587" y="48482"/>
                    <a:pt x="81099" y="48342"/>
                  </a:cubicBezTo>
                  <a:lnTo>
                    <a:pt x="81168" y="48319"/>
                  </a:lnTo>
                  <a:cubicBezTo>
                    <a:pt x="81717" y="48920"/>
                    <a:pt x="81875" y="49078"/>
                    <a:pt x="82083" y="49078"/>
                  </a:cubicBezTo>
                  <a:cubicBezTo>
                    <a:pt x="82149" y="49078"/>
                    <a:pt x="82219" y="49062"/>
                    <a:pt x="82308" y="49040"/>
                  </a:cubicBezTo>
                  <a:lnTo>
                    <a:pt x="82820" y="48900"/>
                  </a:lnTo>
                  <a:cubicBezTo>
                    <a:pt x="82122" y="48133"/>
                    <a:pt x="82122" y="48133"/>
                    <a:pt x="81936" y="48040"/>
                  </a:cubicBezTo>
                  <a:cubicBezTo>
                    <a:pt x="82774" y="47691"/>
                    <a:pt x="83565" y="47272"/>
                    <a:pt x="84309" y="46737"/>
                  </a:cubicBezTo>
                  <a:cubicBezTo>
                    <a:pt x="84628" y="47093"/>
                    <a:pt x="84780" y="47253"/>
                    <a:pt x="85034" y="47253"/>
                  </a:cubicBezTo>
                  <a:cubicBezTo>
                    <a:pt x="85095" y="47253"/>
                    <a:pt x="85163" y="47243"/>
                    <a:pt x="85240" y="47225"/>
                  </a:cubicBezTo>
                  <a:lnTo>
                    <a:pt x="85728" y="47086"/>
                  </a:lnTo>
                  <a:cubicBezTo>
                    <a:pt x="85053" y="46365"/>
                    <a:pt x="85053" y="46365"/>
                    <a:pt x="84937" y="46295"/>
                  </a:cubicBezTo>
                  <a:cubicBezTo>
                    <a:pt x="85449" y="45876"/>
                    <a:pt x="85821" y="45550"/>
                    <a:pt x="86124" y="45294"/>
                  </a:cubicBezTo>
                  <a:cubicBezTo>
                    <a:pt x="86513" y="45635"/>
                    <a:pt x="87027" y="45818"/>
                    <a:pt x="87548" y="45818"/>
                  </a:cubicBezTo>
                  <a:cubicBezTo>
                    <a:pt x="87773" y="45818"/>
                    <a:pt x="87999" y="45783"/>
                    <a:pt x="88217" y="45713"/>
                  </a:cubicBezTo>
                  <a:lnTo>
                    <a:pt x="88845" y="45504"/>
                  </a:lnTo>
                  <a:cubicBezTo>
                    <a:pt x="88117" y="44775"/>
                    <a:pt x="87890" y="44535"/>
                    <a:pt x="87596" y="44535"/>
                  </a:cubicBezTo>
                  <a:cubicBezTo>
                    <a:pt x="87505" y="44535"/>
                    <a:pt x="87408" y="44558"/>
                    <a:pt x="87287" y="44597"/>
                  </a:cubicBezTo>
                  <a:cubicBezTo>
                    <a:pt x="87589" y="44457"/>
                    <a:pt x="87799" y="44178"/>
                    <a:pt x="87822" y="43852"/>
                  </a:cubicBezTo>
                  <a:lnTo>
                    <a:pt x="87915" y="42922"/>
                  </a:lnTo>
                  <a:close/>
                  <a:moveTo>
                    <a:pt x="107573" y="37920"/>
                  </a:moveTo>
                  <a:cubicBezTo>
                    <a:pt x="106479" y="38781"/>
                    <a:pt x="105921" y="39199"/>
                    <a:pt x="105875" y="41479"/>
                  </a:cubicBezTo>
                  <a:cubicBezTo>
                    <a:pt x="105084" y="41479"/>
                    <a:pt x="104293" y="41502"/>
                    <a:pt x="103502" y="41596"/>
                  </a:cubicBezTo>
                  <a:cubicBezTo>
                    <a:pt x="103641" y="41293"/>
                    <a:pt x="103711" y="40967"/>
                    <a:pt x="103688" y="40642"/>
                  </a:cubicBezTo>
                  <a:lnTo>
                    <a:pt x="103688" y="40642"/>
                  </a:lnTo>
                  <a:cubicBezTo>
                    <a:pt x="102641" y="40735"/>
                    <a:pt x="101268" y="40805"/>
                    <a:pt x="100198" y="40874"/>
                  </a:cubicBezTo>
                  <a:cubicBezTo>
                    <a:pt x="98197" y="40991"/>
                    <a:pt x="98197" y="40991"/>
                    <a:pt x="97965" y="41084"/>
                  </a:cubicBezTo>
                  <a:cubicBezTo>
                    <a:pt x="97104" y="41642"/>
                    <a:pt x="97197" y="42549"/>
                    <a:pt x="97290" y="43364"/>
                  </a:cubicBezTo>
                  <a:cubicBezTo>
                    <a:pt x="94150" y="45155"/>
                    <a:pt x="92870" y="46481"/>
                    <a:pt x="91777" y="48993"/>
                  </a:cubicBezTo>
                  <a:cubicBezTo>
                    <a:pt x="93019" y="49666"/>
                    <a:pt x="94018" y="49955"/>
                    <a:pt x="95344" y="49955"/>
                  </a:cubicBezTo>
                  <a:cubicBezTo>
                    <a:pt x="95805" y="49955"/>
                    <a:pt x="96307" y="49920"/>
                    <a:pt x="96871" y="49854"/>
                  </a:cubicBezTo>
                  <a:cubicBezTo>
                    <a:pt x="97417" y="50433"/>
                    <a:pt x="97588" y="50613"/>
                    <a:pt x="97804" y="50613"/>
                  </a:cubicBezTo>
                  <a:cubicBezTo>
                    <a:pt x="97884" y="50613"/>
                    <a:pt x="97969" y="50589"/>
                    <a:pt x="98081" y="50552"/>
                  </a:cubicBezTo>
                  <a:lnTo>
                    <a:pt x="98593" y="50319"/>
                  </a:lnTo>
                  <a:lnTo>
                    <a:pt x="98174" y="49901"/>
                  </a:lnTo>
                  <a:lnTo>
                    <a:pt x="97918" y="49621"/>
                  </a:lnTo>
                  <a:cubicBezTo>
                    <a:pt x="98733" y="49412"/>
                    <a:pt x="99524" y="49133"/>
                    <a:pt x="100291" y="48761"/>
                  </a:cubicBezTo>
                  <a:lnTo>
                    <a:pt x="100384" y="48714"/>
                  </a:lnTo>
                  <a:cubicBezTo>
                    <a:pt x="101264" y="49645"/>
                    <a:pt x="101529" y="49935"/>
                    <a:pt x="101822" y="49935"/>
                  </a:cubicBezTo>
                  <a:cubicBezTo>
                    <a:pt x="101932" y="49935"/>
                    <a:pt x="102047" y="49894"/>
                    <a:pt x="102199" y="49831"/>
                  </a:cubicBezTo>
                  <a:lnTo>
                    <a:pt x="102897" y="49482"/>
                  </a:lnTo>
                  <a:cubicBezTo>
                    <a:pt x="101734" y="48202"/>
                    <a:pt x="101734" y="48202"/>
                    <a:pt x="101431" y="48109"/>
                  </a:cubicBezTo>
                  <a:cubicBezTo>
                    <a:pt x="102571" y="47342"/>
                    <a:pt x="103571" y="46411"/>
                    <a:pt x="104409" y="45341"/>
                  </a:cubicBezTo>
                  <a:lnTo>
                    <a:pt x="104711" y="45643"/>
                  </a:lnTo>
                  <a:cubicBezTo>
                    <a:pt x="104925" y="45892"/>
                    <a:pt x="105151" y="46141"/>
                    <a:pt x="105464" y="46141"/>
                  </a:cubicBezTo>
                  <a:cubicBezTo>
                    <a:pt x="105561" y="46141"/>
                    <a:pt x="105666" y="46117"/>
                    <a:pt x="105782" y="46062"/>
                  </a:cubicBezTo>
                  <a:lnTo>
                    <a:pt x="106363" y="45690"/>
                  </a:lnTo>
                  <a:lnTo>
                    <a:pt x="106224" y="45527"/>
                  </a:lnTo>
                  <a:cubicBezTo>
                    <a:pt x="105293" y="44550"/>
                    <a:pt x="105293" y="44550"/>
                    <a:pt x="105107" y="44434"/>
                  </a:cubicBezTo>
                  <a:cubicBezTo>
                    <a:pt x="105549" y="43782"/>
                    <a:pt x="105944" y="43131"/>
                    <a:pt x="106317" y="42433"/>
                  </a:cubicBezTo>
                  <a:cubicBezTo>
                    <a:pt x="106965" y="42916"/>
                    <a:pt x="107490" y="43145"/>
                    <a:pt x="107990" y="43145"/>
                  </a:cubicBezTo>
                  <a:cubicBezTo>
                    <a:pt x="108334" y="43145"/>
                    <a:pt x="108665" y="43037"/>
                    <a:pt x="109015" y="42828"/>
                  </a:cubicBezTo>
                  <a:lnTo>
                    <a:pt x="109667" y="42317"/>
                  </a:lnTo>
                  <a:cubicBezTo>
                    <a:pt x="108587" y="41204"/>
                    <a:pt x="108243" y="40838"/>
                    <a:pt x="107923" y="40838"/>
                  </a:cubicBezTo>
                  <a:cubicBezTo>
                    <a:pt x="107794" y="40838"/>
                    <a:pt x="107670" y="40897"/>
                    <a:pt x="107503" y="40991"/>
                  </a:cubicBezTo>
                  <a:cubicBezTo>
                    <a:pt x="107643" y="40851"/>
                    <a:pt x="107992" y="40549"/>
                    <a:pt x="107852" y="39572"/>
                  </a:cubicBezTo>
                  <a:lnTo>
                    <a:pt x="107573" y="37920"/>
                  </a:lnTo>
                  <a:close/>
                  <a:moveTo>
                    <a:pt x="28825" y="45969"/>
                  </a:moveTo>
                  <a:cubicBezTo>
                    <a:pt x="28197" y="46039"/>
                    <a:pt x="27987" y="46551"/>
                    <a:pt x="27848" y="46946"/>
                  </a:cubicBezTo>
                  <a:cubicBezTo>
                    <a:pt x="25870" y="47156"/>
                    <a:pt x="24940" y="47574"/>
                    <a:pt x="23939" y="48691"/>
                  </a:cubicBezTo>
                  <a:cubicBezTo>
                    <a:pt x="24172" y="49063"/>
                    <a:pt x="24660" y="49808"/>
                    <a:pt x="26103" y="50180"/>
                  </a:cubicBezTo>
                  <a:cubicBezTo>
                    <a:pt x="26312" y="50738"/>
                    <a:pt x="26312" y="50761"/>
                    <a:pt x="26545" y="50808"/>
                  </a:cubicBezTo>
                  <a:lnTo>
                    <a:pt x="26847" y="50808"/>
                  </a:lnTo>
                  <a:lnTo>
                    <a:pt x="26661" y="50296"/>
                  </a:lnTo>
                  <a:lnTo>
                    <a:pt x="26661" y="50296"/>
                  </a:lnTo>
                  <a:cubicBezTo>
                    <a:pt x="27126" y="50366"/>
                    <a:pt x="27592" y="50389"/>
                    <a:pt x="28057" y="50389"/>
                  </a:cubicBezTo>
                  <a:lnTo>
                    <a:pt x="28127" y="50389"/>
                  </a:lnTo>
                  <a:lnTo>
                    <a:pt x="28150" y="50459"/>
                  </a:lnTo>
                  <a:cubicBezTo>
                    <a:pt x="28476" y="51273"/>
                    <a:pt x="28499" y="51366"/>
                    <a:pt x="28871" y="51390"/>
                  </a:cubicBezTo>
                  <a:lnTo>
                    <a:pt x="29336" y="51366"/>
                  </a:lnTo>
                  <a:cubicBezTo>
                    <a:pt x="28964" y="50436"/>
                    <a:pt x="28964" y="50436"/>
                    <a:pt x="28825" y="50319"/>
                  </a:cubicBezTo>
                  <a:cubicBezTo>
                    <a:pt x="29639" y="50203"/>
                    <a:pt x="30453" y="49994"/>
                    <a:pt x="31221" y="49691"/>
                  </a:cubicBezTo>
                  <a:cubicBezTo>
                    <a:pt x="31453" y="50250"/>
                    <a:pt x="31523" y="50366"/>
                    <a:pt x="31872" y="50412"/>
                  </a:cubicBezTo>
                  <a:lnTo>
                    <a:pt x="32291" y="50389"/>
                  </a:lnTo>
                  <a:lnTo>
                    <a:pt x="32407" y="50389"/>
                  </a:lnTo>
                  <a:lnTo>
                    <a:pt x="32384" y="50343"/>
                  </a:lnTo>
                  <a:cubicBezTo>
                    <a:pt x="32035" y="49505"/>
                    <a:pt x="32035" y="49505"/>
                    <a:pt x="31942" y="49412"/>
                  </a:cubicBezTo>
                  <a:cubicBezTo>
                    <a:pt x="32477" y="49179"/>
                    <a:pt x="32826" y="49017"/>
                    <a:pt x="33315" y="48761"/>
                  </a:cubicBezTo>
                  <a:cubicBezTo>
                    <a:pt x="33780" y="49482"/>
                    <a:pt x="34245" y="49738"/>
                    <a:pt x="35036" y="49738"/>
                  </a:cubicBezTo>
                  <a:lnTo>
                    <a:pt x="35687" y="49715"/>
                  </a:lnTo>
                  <a:cubicBezTo>
                    <a:pt x="35106" y="48458"/>
                    <a:pt x="35106" y="48435"/>
                    <a:pt x="34594" y="48412"/>
                  </a:cubicBezTo>
                  <a:cubicBezTo>
                    <a:pt x="34920" y="48365"/>
                    <a:pt x="35199" y="48156"/>
                    <a:pt x="35339" y="47853"/>
                  </a:cubicBezTo>
                  <a:lnTo>
                    <a:pt x="35385" y="47737"/>
                  </a:lnTo>
                  <a:lnTo>
                    <a:pt x="35757" y="46969"/>
                  </a:lnTo>
                  <a:lnTo>
                    <a:pt x="35757" y="46969"/>
                  </a:lnTo>
                  <a:cubicBezTo>
                    <a:pt x="34780" y="47039"/>
                    <a:pt x="34059" y="47086"/>
                    <a:pt x="33338" y="48179"/>
                  </a:cubicBezTo>
                  <a:cubicBezTo>
                    <a:pt x="32756" y="47923"/>
                    <a:pt x="32384" y="47784"/>
                    <a:pt x="31802" y="47598"/>
                  </a:cubicBezTo>
                  <a:cubicBezTo>
                    <a:pt x="31989" y="47481"/>
                    <a:pt x="32128" y="47342"/>
                    <a:pt x="32221" y="47156"/>
                  </a:cubicBezTo>
                  <a:lnTo>
                    <a:pt x="32198" y="47156"/>
                  </a:lnTo>
                  <a:cubicBezTo>
                    <a:pt x="28964" y="45969"/>
                    <a:pt x="28964" y="45969"/>
                    <a:pt x="28825" y="45969"/>
                  </a:cubicBezTo>
                  <a:close/>
                  <a:moveTo>
                    <a:pt x="124625" y="51110"/>
                  </a:moveTo>
                  <a:lnTo>
                    <a:pt x="124639" y="51483"/>
                  </a:lnTo>
                  <a:lnTo>
                    <a:pt x="124649" y="51483"/>
                  </a:lnTo>
                  <a:cubicBezTo>
                    <a:pt x="124649" y="51343"/>
                    <a:pt x="124649" y="51227"/>
                    <a:pt x="124625" y="51110"/>
                  </a:cubicBezTo>
                  <a:close/>
                  <a:moveTo>
                    <a:pt x="124625" y="51483"/>
                  </a:moveTo>
                  <a:cubicBezTo>
                    <a:pt x="124625" y="51752"/>
                    <a:pt x="124625" y="51827"/>
                    <a:pt x="124688" y="52754"/>
                  </a:cubicBezTo>
                  <a:lnTo>
                    <a:pt x="124688" y="52754"/>
                  </a:lnTo>
                  <a:lnTo>
                    <a:pt x="124639" y="51483"/>
                  </a:lnTo>
                  <a:close/>
                  <a:moveTo>
                    <a:pt x="124688" y="52754"/>
                  </a:moveTo>
                  <a:lnTo>
                    <a:pt x="124694" y="52912"/>
                  </a:lnTo>
                  <a:lnTo>
                    <a:pt x="124694" y="52912"/>
                  </a:lnTo>
                  <a:cubicBezTo>
                    <a:pt x="124695" y="52880"/>
                    <a:pt x="124695" y="52866"/>
                    <a:pt x="124695" y="52855"/>
                  </a:cubicBezTo>
                  <a:cubicBezTo>
                    <a:pt x="124693" y="52820"/>
                    <a:pt x="124690" y="52787"/>
                    <a:pt x="124688" y="52754"/>
                  </a:cubicBezTo>
                  <a:close/>
                  <a:moveTo>
                    <a:pt x="792" y="47784"/>
                  </a:moveTo>
                  <a:cubicBezTo>
                    <a:pt x="722" y="47830"/>
                    <a:pt x="675" y="48016"/>
                    <a:pt x="559" y="48691"/>
                  </a:cubicBezTo>
                  <a:lnTo>
                    <a:pt x="489" y="48668"/>
                  </a:lnTo>
                  <a:cubicBezTo>
                    <a:pt x="419" y="48714"/>
                    <a:pt x="373" y="48737"/>
                    <a:pt x="280" y="49598"/>
                  </a:cubicBezTo>
                  <a:lnTo>
                    <a:pt x="187" y="50529"/>
                  </a:lnTo>
                  <a:cubicBezTo>
                    <a:pt x="140" y="50971"/>
                    <a:pt x="140" y="51413"/>
                    <a:pt x="140" y="51855"/>
                  </a:cubicBezTo>
                  <a:cubicBezTo>
                    <a:pt x="117" y="52087"/>
                    <a:pt x="117" y="52343"/>
                    <a:pt x="117" y="52576"/>
                  </a:cubicBezTo>
                  <a:lnTo>
                    <a:pt x="140" y="52623"/>
                  </a:lnTo>
                  <a:cubicBezTo>
                    <a:pt x="140" y="52460"/>
                    <a:pt x="140" y="52227"/>
                    <a:pt x="164" y="52064"/>
                  </a:cubicBezTo>
                  <a:cubicBezTo>
                    <a:pt x="164" y="52157"/>
                    <a:pt x="210" y="52250"/>
                    <a:pt x="257" y="52343"/>
                  </a:cubicBezTo>
                  <a:lnTo>
                    <a:pt x="257" y="52390"/>
                  </a:lnTo>
                  <a:lnTo>
                    <a:pt x="257" y="52576"/>
                  </a:lnTo>
                  <a:cubicBezTo>
                    <a:pt x="257" y="53344"/>
                    <a:pt x="233" y="53460"/>
                    <a:pt x="280" y="53576"/>
                  </a:cubicBezTo>
                  <a:lnTo>
                    <a:pt x="350" y="53623"/>
                  </a:lnTo>
                  <a:lnTo>
                    <a:pt x="350" y="52436"/>
                  </a:lnTo>
                  <a:cubicBezTo>
                    <a:pt x="443" y="52436"/>
                    <a:pt x="536" y="52367"/>
                    <a:pt x="722" y="52134"/>
                  </a:cubicBezTo>
                  <a:cubicBezTo>
                    <a:pt x="722" y="52739"/>
                    <a:pt x="722" y="52902"/>
                    <a:pt x="792" y="53018"/>
                  </a:cubicBezTo>
                  <a:lnTo>
                    <a:pt x="885" y="53065"/>
                  </a:lnTo>
                  <a:cubicBezTo>
                    <a:pt x="838" y="52692"/>
                    <a:pt x="838" y="52320"/>
                    <a:pt x="861" y="51948"/>
                  </a:cubicBezTo>
                  <a:cubicBezTo>
                    <a:pt x="908" y="51762"/>
                    <a:pt x="1094" y="51669"/>
                    <a:pt x="1187" y="51529"/>
                  </a:cubicBezTo>
                  <a:cubicBezTo>
                    <a:pt x="1234" y="52669"/>
                    <a:pt x="1443" y="52809"/>
                    <a:pt x="1513" y="52855"/>
                  </a:cubicBezTo>
                  <a:lnTo>
                    <a:pt x="1699" y="52948"/>
                  </a:lnTo>
                  <a:cubicBezTo>
                    <a:pt x="1629" y="51459"/>
                    <a:pt x="1629" y="51459"/>
                    <a:pt x="1513" y="51366"/>
                  </a:cubicBezTo>
                  <a:cubicBezTo>
                    <a:pt x="1606" y="51366"/>
                    <a:pt x="1676" y="51250"/>
                    <a:pt x="1769" y="50901"/>
                  </a:cubicBezTo>
                  <a:lnTo>
                    <a:pt x="1955" y="50063"/>
                  </a:lnTo>
                  <a:cubicBezTo>
                    <a:pt x="1873" y="50022"/>
                    <a:pt x="1803" y="49989"/>
                    <a:pt x="1737" y="49989"/>
                  </a:cubicBezTo>
                  <a:cubicBezTo>
                    <a:pt x="1581" y="49989"/>
                    <a:pt x="1454" y="50179"/>
                    <a:pt x="1257" y="50901"/>
                  </a:cubicBezTo>
                  <a:cubicBezTo>
                    <a:pt x="1024" y="50063"/>
                    <a:pt x="1024" y="50063"/>
                    <a:pt x="1141" y="49621"/>
                  </a:cubicBezTo>
                  <a:cubicBezTo>
                    <a:pt x="792" y="47807"/>
                    <a:pt x="792" y="47807"/>
                    <a:pt x="792" y="47784"/>
                  </a:cubicBezTo>
                  <a:close/>
                  <a:moveTo>
                    <a:pt x="5793" y="48226"/>
                  </a:moveTo>
                  <a:cubicBezTo>
                    <a:pt x="5444" y="48226"/>
                    <a:pt x="5305" y="48714"/>
                    <a:pt x="5165" y="49133"/>
                  </a:cubicBezTo>
                  <a:lnTo>
                    <a:pt x="4979" y="49110"/>
                  </a:lnTo>
                  <a:cubicBezTo>
                    <a:pt x="4948" y="49108"/>
                    <a:pt x="4917" y="49107"/>
                    <a:pt x="4886" y="49107"/>
                  </a:cubicBezTo>
                  <a:cubicBezTo>
                    <a:pt x="3470" y="49107"/>
                    <a:pt x="2501" y="50657"/>
                    <a:pt x="4072" y="52274"/>
                  </a:cubicBezTo>
                  <a:cubicBezTo>
                    <a:pt x="4142" y="52902"/>
                    <a:pt x="4142" y="52925"/>
                    <a:pt x="4258" y="52995"/>
                  </a:cubicBezTo>
                  <a:lnTo>
                    <a:pt x="4398" y="53041"/>
                  </a:lnTo>
                  <a:cubicBezTo>
                    <a:pt x="4374" y="52878"/>
                    <a:pt x="4351" y="52646"/>
                    <a:pt x="4328" y="52483"/>
                  </a:cubicBezTo>
                  <a:lnTo>
                    <a:pt x="4328" y="52483"/>
                  </a:lnTo>
                  <a:cubicBezTo>
                    <a:pt x="4537" y="52623"/>
                    <a:pt x="4770" y="52716"/>
                    <a:pt x="5026" y="52785"/>
                  </a:cubicBezTo>
                  <a:lnTo>
                    <a:pt x="5049" y="52762"/>
                  </a:lnTo>
                  <a:cubicBezTo>
                    <a:pt x="5189" y="53786"/>
                    <a:pt x="5189" y="53855"/>
                    <a:pt x="5375" y="53925"/>
                  </a:cubicBezTo>
                  <a:lnTo>
                    <a:pt x="5631" y="53972"/>
                  </a:lnTo>
                  <a:cubicBezTo>
                    <a:pt x="5468" y="52948"/>
                    <a:pt x="5468" y="52948"/>
                    <a:pt x="5421" y="52809"/>
                  </a:cubicBezTo>
                  <a:cubicBezTo>
                    <a:pt x="5886" y="52809"/>
                    <a:pt x="6352" y="52692"/>
                    <a:pt x="6794" y="52506"/>
                  </a:cubicBezTo>
                  <a:cubicBezTo>
                    <a:pt x="6887" y="53088"/>
                    <a:pt x="6910" y="53297"/>
                    <a:pt x="7119" y="53390"/>
                  </a:cubicBezTo>
                  <a:lnTo>
                    <a:pt x="7422" y="53437"/>
                  </a:lnTo>
                  <a:cubicBezTo>
                    <a:pt x="7375" y="53065"/>
                    <a:pt x="7306" y="52692"/>
                    <a:pt x="7213" y="52343"/>
                  </a:cubicBezTo>
                  <a:cubicBezTo>
                    <a:pt x="7515" y="52204"/>
                    <a:pt x="7794" y="52041"/>
                    <a:pt x="8073" y="51878"/>
                  </a:cubicBezTo>
                  <a:cubicBezTo>
                    <a:pt x="8329" y="52692"/>
                    <a:pt x="8585" y="53041"/>
                    <a:pt x="9097" y="53181"/>
                  </a:cubicBezTo>
                  <a:lnTo>
                    <a:pt x="9516" y="53227"/>
                  </a:lnTo>
                  <a:cubicBezTo>
                    <a:pt x="9236" y="51855"/>
                    <a:pt x="9236" y="51785"/>
                    <a:pt x="8911" y="51692"/>
                  </a:cubicBezTo>
                  <a:cubicBezTo>
                    <a:pt x="9143" y="51692"/>
                    <a:pt x="9283" y="51576"/>
                    <a:pt x="9446" y="51227"/>
                  </a:cubicBezTo>
                  <a:lnTo>
                    <a:pt x="9795" y="50389"/>
                  </a:lnTo>
                  <a:cubicBezTo>
                    <a:pt x="9604" y="50364"/>
                    <a:pt x="9437" y="50340"/>
                    <a:pt x="9284" y="50340"/>
                  </a:cubicBezTo>
                  <a:cubicBezTo>
                    <a:pt x="8877" y="50340"/>
                    <a:pt x="8565" y="50507"/>
                    <a:pt x="8143" y="51250"/>
                  </a:cubicBezTo>
                  <a:cubicBezTo>
                    <a:pt x="7817" y="50901"/>
                    <a:pt x="7585" y="50692"/>
                    <a:pt x="7282" y="50389"/>
                  </a:cubicBezTo>
                  <a:cubicBezTo>
                    <a:pt x="7399" y="50296"/>
                    <a:pt x="7492" y="50157"/>
                    <a:pt x="7561" y="50017"/>
                  </a:cubicBezTo>
                  <a:lnTo>
                    <a:pt x="7282" y="49738"/>
                  </a:lnTo>
                  <a:cubicBezTo>
                    <a:pt x="5863" y="48249"/>
                    <a:pt x="5863" y="48249"/>
                    <a:pt x="5793" y="48226"/>
                  </a:cubicBezTo>
                  <a:close/>
                  <a:moveTo>
                    <a:pt x="90683" y="50971"/>
                  </a:moveTo>
                  <a:lnTo>
                    <a:pt x="90683" y="50971"/>
                  </a:lnTo>
                  <a:cubicBezTo>
                    <a:pt x="90102" y="51180"/>
                    <a:pt x="89776" y="51273"/>
                    <a:pt x="89543" y="51971"/>
                  </a:cubicBezTo>
                  <a:cubicBezTo>
                    <a:pt x="89171" y="51948"/>
                    <a:pt x="88915" y="51925"/>
                    <a:pt x="88543" y="51925"/>
                  </a:cubicBezTo>
                  <a:cubicBezTo>
                    <a:pt x="88636" y="51855"/>
                    <a:pt x="88683" y="51738"/>
                    <a:pt x="88706" y="51645"/>
                  </a:cubicBezTo>
                  <a:cubicBezTo>
                    <a:pt x="87438" y="51618"/>
                    <a:pt x="86913" y="51607"/>
                    <a:pt x="86682" y="51607"/>
                  </a:cubicBezTo>
                  <a:cubicBezTo>
                    <a:pt x="86518" y="51607"/>
                    <a:pt x="86501" y="51613"/>
                    <a:pt x="86473" y="51622"/>
                  </a:cubicBezTo>
                  <a:cubicBezTo>
                    <a:pt x="86240" y="51692"/>
                    <a:pt x="86077" y="51901"/>
                    <a:pt x="86077" y="52157"/>
                  </a:cubicBezTo>
                  <a:lnTo>
                    <a:pt x="86077" y="52297"/>
                  </a:lnTo>
                  <a:cubicBezTo>
                    <a:pt x="84914" y="52762"/>
                    <a:pt x="84402" y="53181"/>
                    <a:pt x="83960" y="53902"/>
                  </a:cubicBezTo>
                  <a:cubicBezTo>
                    <a:pt x="84399" y="54162"/>
                    <a:pt x="84873" y="54284"/>
                    <a:pt x="85366" y="54284"/>
                  </a:cubicBezTo>
                  <a:cubicBezTo>
                    <a:pt x="85448" y="54284"/>
                    <a:pt x="85529" y="54281"/>
                    <a:pt x="85612" y="54274"/>
                  </a:cubicBezTo>
                  <a:cubicBezTo>
                    <a:pt x="85844" y="54507"/>
                    <a:pt x="85844" y="54507"/>
                    <a:pt x="86007" y="54507"/>
                  </a:cubicBezTo>
                  <a:lnTo>
                    <a:pt x="86193" y="54437"/>
                  </a:lnTo>
                  <a:lnTo>
                    <a:pt x="85984" y="54228"/>
                  </a:lnTo>
                  <a:cubicBezTo>
                    <a:pt x="86286" y="54158"/>
                    <a:pt x="86566" y="54088"/>
                    <a:pt x="86845" y="53995"/>
                  </a:cubicBezTo>
                  <a:lnTo>
                    <a:pt x="86891" y="53995"/>
                  </a:lnTo>
                  <a:cubicBezTo>
                    <a:pt x="87183" y="54304"/>
                    <a:pt x="87259" y="54398"/>
                    <a:pt x="87373" y="54398"/>
                  </a:cubicBezTo>
                  <a:cubicBezTo>
                    <a:pt x="87413" y="54398"/>
                    <a:pt x="87458" y="54386"/>
                    <a:pt x="87519" y="54367"/>
                  </a:cubicBezTo>
                  <a:lnTo>
                    <a:pt x="87775" y="54297"/>
                  </a:lnTo>
                  <a:cubicBezTo>
                    <a:pt x="87403" y="53879"/>
                    <a:pt x="87403" y="53879"/>
                    <a:pt x="87310" y="53832"/>
                  </a:cubicBezTo>
                  <a:cubicBezTo>
                    <a:pt x="87752" y="53646"/>
                    <a:pt x="88194" y="53390"/>
                    <a:pt x="88613" y="53111"/>
                  </a:cubicBezTo>
                  <a:cubicBezTo>
                    <a:pt x="88782" y="53299"/>
                    <a:pt x="88860" y="53381"/>
                    <a:pt x="89006" y="53381"/>
                  </a:cubicBezTo>
                  <a:cubicBezTo>
                    <a:pt x="89041" y="53381"/>
                    <a:pt x="89080" y="53376"/>
                    <a:pt x="89125" y="53367"/>
                  </a:cubicBezTo>
                  <a:lnTo>
                    <a:pt x="89380" y="53274"/>
                  </a:lnTo>
                  <a:lnTo>
                    <a:pt x="89055" y="52925"/>
                  </a:lnTo>
                  <a:lnTo>
                    <a:pt x="88985" y="52855"/>
                  </a:lnTo>
                  <a:lnTo>
                    <a:pt x="88962" y="52855"/>
                  </a:lnTo>
                  <a:cubicBezTo>
                    <a:pt x="89194" y="52692"/>
                    <a:pt x="89427" y="52506"/>
                    <a:pt x="89636" y="52297"/>
                  </a:cubicBezTo>
                  <a:cubicBezTo>
                    <a:pt x="89845" y="52490"/>
                    <a:pt x="90121" y="52594"/>
                    <a:pt x="90393" y="52594"/>
                  </a:cubicBezTo>
                  <a:cubicBezTo>
                    <a:pt x="90516" y="52594"/>
                    <a:pt x="90638" y="52573"/>
                    <a:pt x="90753" y="52529"/>
                  </a:cubicBezTo>
                  <a:lnTo>
                    <a:pt x="91102" y="52413"/>
                  </a:lnTo>
                  <a:cubicBezTo>
                    <a:pt x="90720" y="52014"/>
                    <a:pt x="90610" y="51886"/>
                    <a:pt x="90463" y="51886"/>
                  </a:cubicBezTo>
                  <a:cubicBezTo>
                    <a:pt x="90413" y="51886"/>
                    <a:pt x="90358" y="51901"/>
                    <a:pt x="90288" y="51925"/>
                  </a:cubicBezTo>
                  <a:cubicBezTo>
                    <a:pt x="90474" y="51832"/>
                    <a:pt x="90590" y="51669"/>
                    <a:pt x="90590" y="51483"/>
                  </a:cubicBezTo>
                  <a:lnTo>
                    <a:pt x="90637" y="51296"/>
                  </a:lnTo>
                  <a:lnTo>
                    <a:pt x="90683" y="50971"/>
                  </a:lnTo>
                  <a:close/>
                  <a:moveTo>
                    <a:pt x="123858" y="46458"/>
                  </a:moveTo>
                  <a:lnTo>
                    <a:pt x="123858" y="46458"/>
                  </a:lnTo>
                  <a:cubicBezTo>
                    <a:pt x="123834" y="47202"/>
                    <a:pt x="123858" y="47947"/>
                    <a:pt x="123951" y="48691"/>
                  </a:cubicBezTo>
                  <a:cubicBezTo>
                    <a:pt x="123858" y="48761"/>
                    <a:pt x="123788" y="48831"/>
                    <a:pt x="123718" y="48924"/>
                  </a:cubicBezTo>
                  <a:cubicBezTo>
                    <a:pt x="123718" y="48714"/>
                    <a:pt x="123695" y="48528"/>
                    <a:pt x="123671" y="48342"/>
                  </a:cubicBezTo>
                  <a:cubicBezTo>
                    <a:pt x="122974" y="48924"/>
                    <a:pt x="122974" y="48924"/>
                    <a:pt x="122950" y="48993"/>
                  </a:cubicBezTo>
                  <a:cubicBezTo>
                    <a:pt x="122904" y="49086"/>
                    <a:pt x="122927" y="49133"/>
                    <a:pt x="122904" y="49203"/>
                  </a:cubicBezTo>
                  <a:cubicBezTo>
                    <a:pt x="122880" y="49575"/>
                    <a:pt x="122904" y="49970"/>
                    <a:pt x="122950" y="50366"/>
                  </a:cubicBezTo>
                  <a:cubicBezTo>
                    <a:pt x="122997" y="50715"/>
                    <a:pt x="122764" y="50994"/>
                    <a:pt x="122694" y="51320"/>
                  </a:cubicBezTo>
                  <a:cubicBezTo>
                    <a:pt x="122601" y="51645"/>
                    <a:pt x="122531" y="51971"/>
                    <a:pt x="122485" y="52250"/>
                  </a:cubicBezTo>
                  <a:cubicBezTo>
                    <a:pt x="122369" y="52878"/>
                    <a:pt x="122276" y="53507"/>
                    <a:pt x="122252" y="54158"/>
                  </a:cubicBezTo>
                  <a:cubicBezTo>
                    <a:pt x="122252" y="54158"/>
                    <a:pt x="122390" y="54467"/>
                    <a:pt x="122672" y="54467"/>
                  </a:cubicBezTo>
                  <a:cubicBezTo>
                    <a:pt x="122793" y="54467"/>
                    <a:pt x="122939" y="54411"/>
                    <a:pt x="123113" y="54251"/>
                  </a:cubicBezTo>
                  <a:cubicBezTo>
                    <a:pt x="123160" y="54391"/>
                    <a:pt x="123206" y="54507"/>
                    <a:pt x="123253" y="54600"/>
                  </a:cubicBezTo>
                  <a:lnTo>
                    <a:pt x="123299" y="54600"/>
                  </a:lnTo>
                  <a:lnTo>
                    <a:pt x="123322" y="54577"/>
                  </a:lnTo>
                  <a:lnTo>
                    <a:pt x="123392" y="54414"/>
                  </a:lnTo>
                  <a:cubicBezTo>
                    <a:pt x="123346" y="54297"/>
                    <a:pt x="123322" y="54158"/>
                    <a:pt x="123276" y="54042"/>
                  </a:cubicBezTo>
                  <a:cubicBezTo>
                    <a:pt x="123416" y="53832"/>
                    <a:pt x="123509" y="53600"/>
                    <a:pt x="123602" y="53367"/>
                  </a:cubicBezTo>
                  <a:lnTo>
                    <a:pt x="123602" y="53344"/>
                  </a:lnTo>
                  <a:cubicBezTo>
                    <a:pt x="123648" y="53530"/>
                    <a:pt x="123695" y="53716"/>
                    <a:pt x="123788" y="53925"/>
                  </a:cubicBezTo>
                  <a:lnTo>
                    <a:pt x="123834" y="53925"/>
                  </a:lnTo>
                  <a:lnTo>
                    <a:pt x="123858" y="53855"/>
                  </a:lnTo>
                  <a:lnTo>
                    <a:pt x="123927" y="53600"/>
                  </a:lnTo>
                  <a:cubicBezTo>
                    <a:pt x="123764" y="52948"/>
                    <a:pt x="123764" y="52948"/>
                    <a:pt x="123718" y="52902"/>
                  </a:cubicBezTo>
                  <a:cubicBezTo>
                    <a:pt x="123858" y="52297"/>
                    <a:pt x="123951" y="51692"/>
                    <a:pt x="123997" y="51087"/>
                  </a:cubicBezTo>
                  <a:cubicBezTo>
                    <a:pt x="124090" y="51436"/>
                    <a:pt x="124090" y="51436"/>
                    <a:pt x="124137" y="51483"/>
                  </a:cubicBezTo>
                  <a:lnTo>
                    <a:pt x="124160" y="51413"/>
                  </a:lnTo>
                  <a:lnTo>
                    <a:pt x="124206" y="51157"/>
                  </a:lnTo>
                  <a:cubicBezTo>
                    <a:pt x="124067" y="50575"/>
                    <a:pt x="124067" y="50575"/>
                    <a:pt x="124044" y="49226"/>
                  </a:cubicBezTo>
                  <a:lnTo>
                    <a:pt x="124044" y="49226"/>
                  </a:lnTo>
                  <a:cubicBezTo>
                    <a:pt x="124160" y="49552"/>
                    <a:pt x="124183" y="49552"/>
                    <a:pt x="124253" y="49575"/>
                  </a:cubicBezTo>
                  <a:cubicBezTo>
                    <a:pt x="124276" y="49505"/>
                    <a:pt x="124300" y="49412"/>
                    <a:pt x="124300" y="49342"/>
                  </a:cubicBezTo>
                  <a:lnTo>
                    <a:pt x="124300" y="48993"/>
                  </a:lnTo>
                  <a:cubicBezTo>
                    <a:pt x="124160" y="48295"/>
                    <a:pt x="124160" y="48295"/>
                    <a:pt x="124090" y="48226"/>
                  </a:cubicBezTo>
                  <a:cubicBezTo>
                    <a:pt x="124090" y="48249"/>
                    <a:pt x="124067" y="48272"/>
                    <a:pt x="124067" y="48319"/>
                  </a:cubicBezTo>
                  <a:cubicBezTo>
                    <a:pt x="124067" y="48016"/>
                    <a:pt x="124067" y="47737"/>
                    <a:pt x="124020" y="47435"/>
                  </a:cubicBezTo>
                  <a:lnTo>
                    <a:pt x="123858" y="46458"/>
                  </a:lnTo>
                  <a:close/>
                  <a:moveTo>
                    <a:pt x="54485" y="52250"/>
                  </a:moveTo>
                  <a:cubicBezTo>
                    <a:pt x="54229" y="52297"/>
                    <a:pt x="54043" y="52483"/>
                    <a:pt x="53996" y="52716"/>
                  </a:cubicBezTo>
                  <a:lnTo>
                    <a:pt x="53973" y="52855"/>
                  </a:lnTo>
                  <a:cubicBezTo>
                    <a:pt x="52740" y="53134"/>
                    <a:pt x="52158" y="53437"/>
                    <a:pt x="51647" y="54111"/>
                  </a:cubicBezTo>
                  <a:cubicBezTo>
                    <a:pt x="52089" y="54484"/>
                    <a:pt x="52647" y="54693"/>
                    <a:pt x="53228" y="54693"/>
                  </a:cubicBezTo>
                  <a:cubicBezTo>
                    <a:pt x="53415" y="54995"/>
                    <a:pt x="53415" y="54995"/>
                    <a:pt x="53577" y="54995"/>
                  </a:cubicBezTo>
                  <a:lnTo>
                    <a:pt x="53764" y="54972"/>
                  </a:lnTo>
                  <a:lnTo>
                    <a:pt x="53601" y="54716"/>
                  </a:lnTo>
                  <a:cubicBezTo>
                    <a:pt x="53903" y="54716"/>
                    <a:pt x="54206" y="54693"/>
                    <a:pt x="54508" y="54670"/>
                  </a:cubicBezTo>
                  <a:lnTo>
                    <a:pt x="54531" y="54670"/>
                  </a:lnTo>
                  <a:cubicBezTo>
                    <a:pt x="54807" y="55064"/>
                    <a:pt x="54866" y="55141"/>
                    <a:pt x="55005" y="55141"/>
                  </a:cubicBezTo>
                  <a:cubicBezTo>
                    <a:pt x="55030" y="55141"/>
                    <a:pt x="55058" y="55139"/>
                    <a:pt x="55090" y="55135"/>
                  </a:cubicBezTo>
                  <a:lnTo>
                    <a:pt x="55392" y="55088"/>
                  </a:lnTo>
                  <a:cubicBezTo>
                    <a:pt x="55066" y="54646"/>
                    <a:pt x="55066" y="54646"/>
                    <a:pt x="54973" y="54577"/>
                  </a:cubicBezTo>
                  <a:cubicBezTo>
                    <a:pt x="55462" y="54460"/>
                    <a:pt x="55950" y="54274"/>
                    <a:pt x="56392" y="54065"/>
                  </a:cubicBezTo>
                  <a:cubicBezTo>
                    <a:pt x="56577" y="54311"/>
                    <a:pt x="56635" y="54395"/>
                    <a:pt x="56807" y="54395"/>
                  </a:cubicBezTo>
                  <a:cubicBezTo>
                    <a:pt x="56829" y="54395"/>
                    <a:pt x="56854" y="54393"/>
                    <a:pt x="56881" y="54391"/>
                  </a:cubicBezTo>
                  <a:lnTo>
                    <a:pt x="57160" y="54344"/>
                  </a:lnTo>
                  <a:lnTo>
                    <a:pt x="56881" y="53972"/>
                  </a:lnTo>
                  <a:lnTo>
                    <a:pt x="56811" y="53855"/>
                  </a:lnTo>
                  <a:cubicBezTo>
                    <a:pt x="57090" y="53716"/>
                    <a:pt x="57300" y="53600"/>
                    <a:pt x="57579" y="53437"/>
                  </a:cubicBezTo>
                  <a:cubicBezTo>
                    <a:pt x="57815" y="53692"/>
                    <a:pt x="58150" y="53848"/>
                    <a:pt x="58502" y="53848"/>
                  </a:cubicBezTo>
                  <a:cubicBezTo>
                    <a:pt x="58566" y="53848"/>
                    <a:pt x="58631" y="53843"/>
                    <a:pt x="58695" y="53832"/>
                  </a:cubicBezTo>
                  <a:lnTo>
                    <a:pt x="59091" y="53762"/>
                  </a:lnTo>
                  <a:cubicBezTo>
                    <a:pt x="58690" y="53242"/>
                    <a:pt x="58617" y="53152"/>
                    <a:pt x="58412" y="53152"/>
                  </a:cubicBezTo>
                  <a:cubicBezTo>
                    <a:pt x="58379" y="53152"/>
                    <a:pt x="58342" y="53154"/>
                    <a:pt x="58300" y="53158"/>
                  </a:cubicBezTo>
                  <a:cubicBezTo>
                    <a:pt x="58486" y="53111"/>
                    <a:pt x="58649" y="52971"/>
                    <a:pt x="58695" y="52809"/>
                  </a:cubicBezTo>
                  <a:lnTo>
                    <a:pt x="58882" y="52320"/>
                  </a:lnTo>
                  <a:lnTo>
                    <a:pt x="58882" y="52320"/>
                  </a:lnTo>
                  <a:cubicBezTo>
                    <a:pt x="58253" y="52413"/>
                    <a:pt x="57904" y="52483"/>
                    <a:pt x="57532" y="53111"/>
                  </a:cubicBezTo>
                  <a:cubicBezTo>
                    <a:pt x="57114" y="53018"/>
                    <a:pt x="56881" y="52971"/>
                    <a:pt x="56532" y="52902"/>
                  </a:cubicBezTo>
                  <a:cubicBezTo>
                    <a:pt x="56625" y="52832"/>
                    <a:pt x="56695" y="52739"/>
                    <a:pt x="56718" y="52646"/>
                  </a:cubicBezTo>
                  <a:lnTo>
                    <a:pt x="56741" y="52646"/>
                  </a:lnTo>
                  <a:cubicBezTo>
                    <a:pt x="54578" y="52250"/>
                    <a:pt x="54578" y="52250"/>
                    <a:pt x="54485" y="52250"/>
                  </a:cubicBezTo>
                  <a:close/>
                  <a:moveTo>
                    <a:pt x="42062" y="49715"/>
                  </a:moveTo>
                  <a:cubicBezTo>
                    <a:pt x="41410" y="49854"/>
                    <a:pt x="41248" y="50296"/>
                    <a:pt x="41085" y="50785"/>
                  </a:cubicBezTo>
                  <a:cubicBezTo>
                    <a:pt x="39037" y="51087"/>
                    <a:pt x="37688" y="51738"/>
                    <a:pt x="36827" y="52855"/>
                  </a:cubicBezTo>
                  <a:cubicBezTo>
                    <a:pt x="37549" y="53600"/>
                    <a:pt x="38200" y="53925"/>
                    <a:pt x="39480" y="54158"/>
                  </a:cubicBezTo>
                  <a:cubicBezTo>
                    <a:pt x="39782" y="54716"/>
                    <a:pt x="39805" y="54740"/>
                    <a:pt x="40061" y="54740"/>
                  </a:cubicBezTo>
                  <a:lnTo>
                    <a:pt x="40410" y="54716"/>
                  </a:lnTo>
                  <a:lnTo>
                    <a:pt x="40154" y="54228"/>
                  </a:lnTo>
                  <a:lnTo>
                    <a:pt x="40154" y="54228"/>
                  </a:lnTo>
                  <a:cubicBezTo>
                    <a:pt x="40376" y="54237"/>
                    <a:pt x="40597" y="54243"/>
                    <a:pt x="40817" y="54243"/>
                  </a:cubicBezTo>
                  <a:cubicBezTo>
                    <a:pt x="41128" y="54243"/>
                    <a:pt x="41436" y="54232"/>
                    <a:pt x="41736" y="54204"/>
                  </a:cubicBezTo>
                  <a:lnTo>
                    <a:pt x="41806" y="54204"/>
                  </a:lnTo>
                  <a:cubicBezTo>
                    <a:pt x="42318" y="55088"/>
                    <a:pt x="42364" y="55158"/>
                    <a:pt x="42760" y="55158"/>
                  </a:cubicBezTo>
                  <a:lnTo>
                    <a:pt x="43295" y="55088"/>
                  </a:lnTo>
                  <a:cubicBezTo>
                    <a:pt x="42760" y="54181"/>
                    <a:pt x="42760" y="54181"/>
                    <a:pt x="42597" y="54088"/>
                  </a:cubicBezTo>
                  <a:cubicBezTo>
                    <a:pt x="43504" y="53902"/>
                    <a:pt x="44388" y="53623"/>
                    <a:pt x="45226" y="53251"/>
                  </a:cubicBezTo>
                  <a:cubicBezTo>
                    <a:pt x="45490" y="53734"/>
                    <a:pt x="45608" y="53927"/>
                    <a:pt x="45974" y="53927"/>
                  </a:cubicBezTo>
                  <a:cubicBezTo>
                    <a:pt x="45995" y="53927"/>
                    <a:pt x="46017" y="53927"/>
                    <a:pt x="46040" y="53925"/>
                  </a:cubicBezTo>
                  <a:lnTo>
                    <a:pt x="46552" y="53879"/>
                  </a:lnTo>
                  <a:cubicBezTo>
                    <a:pt x="46040" y="53018"/>
                    <a:pt x="46040" y="53018"/>
                    <a:pt x="45947" y="52925"/>
                  </a:cubicBezTo>
                  <a:cubicBezTo>
                    <a:pt x="46528" y="52646"/>
                    <a:pt x="46877" y="52483"/>
                    <a:pt x="47412" y="52180"/>
                  </a:cubicBezTo>
                  <a:cubicBezTo>
                    <a:pt x="47836" y="52731"/>
                    <a:pt x="48511" y="53051"/>
                    <a:pt x="49207" y="53051"/>
                  </a:cubicBezTo>
                  <a:cubicBezTo>
                    <a:pt x="49276" y="53051"/>
                    <a:pt x="49345" y="53047"/>
                    <a:pt x="49413" y="53041"/>
                  </a:cubicBezTo>
                  <a:lnTo>
                    <a:pt x="50111" y="52948"/>
                  </a:lnTo>
                  <a:cubicBezTo>
                    <a:pt x="49438" y="51854"/>
                    <a:pt x="49335" y="51711"/>
                    <a:pt x="48926" y="51711"/>
                  </a:cubicBezTo>
                  <a:cubicBezTo>
                    <a:pt x="48883" y="51711"/>
                    <a:pt x="48836" y="51713"/>
                    <a:pt x="48785" y="51715"/>
                  </a:cubicBezTo>
                  <a:cubicBezTo>
                    <a:pt x="49134" y="51669"/>
                    <a:pt x="49413" y="51436"/>
                    <a:pt x="49529" y="51087"/>
                  </a:cubicBezTo>
                  <a:lnTo>
                    <a:pt x="49902" y="50203"/>
                  </a:lnTo>
                  <a:lnTo>
                    <a:pt x="49902" y="50203"/>
                  </a:lnTo>
                  <a:cubicBezTo>
                    <a:pt x="48739" y="50343"/>
                    <a:pt x="48110" y="50412"/>
                    <a:pt x="47366" y="51576"/>
                  </a:cubicBezTo>
                  <a:cubicBezTo>
                    <a:pt x="46691" y="51390"/>
                    <a:pt x="46249" y="51273"/>
                    <a:pt x="45598" y="51110"/>
                  </a:cubicBezTo>
                  <a:cubicBezTo>
                    <a:pt x="45761" y="50994"/>
                    <a:pt x="45900" y="50831"/>
                    <a:pt x="45993" y="50668"/>
                  </a:cubicBezTo>
                  <a:cubicBezTo>
                    <a:pt x="42225" y="49715"/>
                    <a:pt x="42225" y="49715"/>
                    <a:pt x="42062" y="49715"/>
                  </a:cubicBezTo>
                  <a:close/>
                  <a:moveTo>
                    <a:pt x="17239" y="50250"/>
                  </a:moveTo>
                  <a:cubicBezTo>
                    <a:pt x="16704" y="50296"/>
                    <a:pt x="16541" y="50785"/>
                    <a:pt x="16402" y="51180"/>
                  </a:cubicBezTo>
                  <a:cubicBezTo>
                    <a:pt x="16262" y="51227"/>
                    <a:pt x="16123" y="51227"/>
                    <a:pt x="16006" y="51227"/>
                  </a:cubicBezTo>
                  <a:cubicBezTo>
                    <a:pt x="14847" y="51227"/>
                    <a:pt x="13780" y="51758"/>
                    <a:pt x="13105" y="52706"/>
                  </a:cubicBezTo>
                  <a:lnTo>
                    <a:pt x="13105" y="52706"/>
                  </a:lnTo>
                  <a:cubicBezTo>
                    <a:pt x="13103" y="52701"/>
                    <a:pt x="13101" y="52697"/>
                    <a:pt x="13098" y="52692"/>
                  </a:cubicBezTo>
                  <a:lnTo>
                    <a:pt x="13098" y="52716"/>
                  </a:lnTo>
                  <a:cubicBezTo>
                    <a:pt x="13101" y="52712"/>
                    <a:pt x="13103" y="52709"/>
                    <a:pt x="13105" y="52706"/>
                  </a:cubicBezTo>
                  <a:lnTo>
                    <a:pt x="13105" y="52706"/>
                  </a:lnTo>
                  <a:cubicBezTo>
                    <a:pt x="13478" y="53467"/>
                    <a:pt x="14104" y="54067"/>
                    <a:pt x="14913" y="54367"/>
                  </a:cubicBezTo>
                  <a:cubicBezTo>
                    <a:pt x="15076" y="54972"/>
                    <a:pt x="15076" y="54972"/>
                    <a:pt x="15285" y="55042"/>
                  </a:cubicBezTo>
                  <a:lnTo>
                    <a:pt x="15541" y="55065"/>
                  </a:lnTo>
                  <a:cubicBezTo>
                    <a:pt x="15494" y="54902"/>
                    <a:pt x="15448" y="54693"/>
                    <a:pt x="15425" y="54530"/>
                  </a:cubicBezTo>
                  <a:lnTo>
                    <a:pt x="15425" y="54530"/>
                  </a:lnTo>
                  <a:cubicBezTo>
                    <a:pt x="15797" y="54623"/>
                    <a:pt x="16192" y="54693"/>
                    <a:pt x="16565" y="54716"/>
                  </a:cubicBezTo>
                  <a:lnTo>
                    <a:pt x="16611" y="54716"/>
                  </a:lnTo>
                  <a:lnTo>
                    <a:pt x="16774" y="55228"/>
                  </a:lnTo>
                  <a:cubicBezTo>
                    <a:pt x="16867" y="55507"/>
                    <a:pt x="16960" y="55740"/>
                    <a:pt x="17263" y="55786"/>
                  </a:cubicBezTo>
                  <a:lnTo>
                    <a:pt x="17658" y="55810"/>
                  </a:lnTo>
                  <a:lnTo>
                    <a:pt x="17658" y="55810"/>
                  </a:lnTo>
                  <a:lnTo>
                    <a:pt x="17472" y="55275"/>
                  </a:lnTo>
                  <a:cubicBezTo>
                    <a:pt x="17332" y="54833"/>
                    <a:pt x="17332" y="54833"/>
                    <a:pt x="17216" y="54693"/>
                  </a:cubicBezTo>
                  <a:cubicBezTo>
                    <a:pt x="17937" y="54623"/>
                    <a:pt x="18635" y="54460"/>
                    <a:pt x="19310" y="54204"/>
                  </a:cubicBezTo>
                  <a:cubicBezTo>
                    <a:pt x="19496" y="54763"/>
                    <a:pt x="19542" y="54949"/>
                    <a:pt x="19891" y="54995"/>
                  </a:cubicBezTo>
                  <a:lnTo>
                    <a:pt x="20310" y="54995"/>
                  </a:lnTo>
                  <a:cubicBezTo>
                    <a:pt x="19984" y="54065"/>
                    <a:pt x="19984" y="54065"/>
                    <a:pt x="19915" y="53972"/>
                  </a:cubicBezTo>
                  <a:cubicBezTo>
                    <a:pt x="20380" y="53762"/>
                    <a:pt x="20682" y="53623"/>
                    <a:pt x="21124" y="53390"/>
                  </a:cubicBezTo>
                  <a:cubicBezTo>
                    <a:pt x="21543" y="54135"/>
                    <a:pt x="21939" y="54437"/>
                    <a:pt x="22660" y="54507"/>
                  </a:cubicBezTo>
                  <a:lnTo>
                    <a:pt x="23241" y="54507"/>
                  </a:lnTo>
                  <a:cubicBezTo>
                    <a:pt x="22753" y="53227"/>
                    <a:pt x="22730" y="53134"/>
                    <a:pt x="22264" y="53088"/>
                  </a:cubicBezTo>
                  <a:cubicBezTo>
                    <a:pt x="22590" y="53065"/>
                    <a:pt x="22776" y="52925"/>
                    <a:pt x="22962" y="52576"/>
                  </a:cubicBezTo>
                  <a:lnTo>
                    <a:pt x="23358" y="51715"/>
                  </a:lnTo>
                  <a:lnTo>
                    <a:pt x="22776" y="51715"/>
                  </a:lnTo>
                  <a:cubicBezTo>
                    <a:pt x="21869" y="51715"/>
                    <a:pt x="21310" y="52506"/>
                    <a:pt x="21148" y="52785"/>
                  </a:cubicBezTo>
                  <a:cubicBezTo>
                    <a:pt x="20636" y="52483"/>
                    <a:pt x="20310" y="52320"/>
                    <a:pt x="19798" y="52064"/>
                  </a:cubicBezTo>
                  <a:cubicBezTo>
                    <a:pt x="19961" y="51971"/>
                    <a:pt x="20101" y="51855"/>
                    <a:pt x="20194" y="51715"/>
                  </a:cubicBezTo>
                  <a:cubicBezTo>
                    <a:pt x="17379" y="50250"/>
                    <a:pt x="17379" y="50250"/>
                    <a:pt x="17239" y="50250"/>
                  </a:cubicBezTo>
                  <a:close/>
                  <a:moveTo>
                    <a:pt x="124694" y="52912"/>
                  </a:moveTo>
                  <a:lnTo>
                    <a:pt x="124694" y="52912"/>
                  </a:lnTo>
                  <a:cubicBezTo>
                    <a:pt x="124691" y="53017"/>
                    <a:pt x="124679" y="53317"/>
                    <a:pt x="124625" y="54321"/>
                  </a:cubicBezTo>
                  <a:cubicBezTo>
                    <a:pt x="124462" y="57043"/>
                    <a:pt x="124462" y="57043"/>
                    <a:pt x="124672" y="57043"/>
                  </a:cubicBezTo>
                  <a:cubicBezTo>
                    <a:pt x="124718" y="56996"/>
                    <a:pt x="124742" y="56903"/>
                    <a:pt x="124765" y="56833"/>
                  </a:cubicBezTo>
                  <a:lnTo>
                    <a:pt x="124765" y="56833"/>
                  </a:lnTo>
                  <a:cubicBezTo>
                    <a:pt x="124742" y="56950"/>
                    <a:pt x="124765" y="57066"/>
                    <a:pt x="124788" y="57182"/>
                  </a:cubicBezTo>
                  <a:lnTo>
                    <a:pt x="124788" y="57159"/>
                  </a:lnTo>
                  <a:lnTo>
                    <a:pt x="124788" y="56973"/>
                  </a:lnTo>
                  <a:cubicBezTo>
                    <a:pt x="124788" y="56647"/>
                    <a:pt x="124788" y="56321"/>
                    <a:pt x="124811" y="55972"/>
                  </a:cubicBezTo>
                  <a:lnTo>
                    <a:pt x="124694" y="52912"/>
                  </a:lnTo>
                  <a:close/>
                  <a:moveTo>
                    <a:pt x="79051" y="51320"/>
                  </a:moveTo>
                  <a:lnTo>
                    <a:pt x="79051" y="51320"/>
                  </a:lnTo>
                  <a:cubicBezTo>
                    <a:pt x="77888" y="51645"/>
                    <a:pt x="77260" y="51808"/>
                    <a:pt x="76702" y="53065"/>
                  </a:cubicBezTo>
                  <a:cubicBezTo>
                    <a:pt x="75980" y="52971"/>
                    <a:pt x="75515" y="52925"/>
                    <a:pt x="74771" y="52855"/>
                  </a:cubicBezTo>
                  <a:cubicBezTo>
                    <a:pt x="74934" y="52739"/>
                    <a:pt x="75073" y="52553"/>
                    <a:pt x="75143" y="52367"/>
                  </a:cubicBezTo>
                  <a:cubicBezTo>
                    <a:pt x="71792" y="52048"/>
                    <a:pt x="71137" y="51986"/>
                    <a:pt x="70925" y="51986"/>
                  </a:cubicBezTo>
                  <a:cubicBezTo>
                    <a:pt x="70873" y="51986"/>
                    <a:pt x="70848" y="51990"/>
                    <a:pt x="70816" y="51994"/>
                  </a:cubicBezTo>
                  <a:cubicBezTo>
                    <a:pt x="70118" y="52227"/>
                    <a:pt x="70048" y="52669"/>
                    <a:pt x="69932" y="53204"/>
                  </a:cubicBezTo>
                  <a:cubicBezTo>
                    <a:pt x="67233" y="53925"/>
                    <a:pt x="66210" y="55019"/>
                    <a:pt x="65628" y="55879"/>
                  </a:cubicBezTo>
                  <a:cubicBezTo>
                    <a:pt x="66652" y="56624"/>
                    <a:pt x="67745" y="56763"/>
                    <a:pt x="68769" y="56787"/>
                  </a:cubicBezTo>
                  <a:cubicBezTo>
                    <a:pt x="69187" y="57299"/>
                    <a:pt x="69187" y="57299"/>
                    <a:pt x="69490" y="57299"/>
                  </a:cubicBezTo>
                  <a:lnTo>
                    <a:pt x="69862" y="57205"/>
                  </a:lnTo>
                  <a:lnTo>
                    <a:pt x="69490" y="56763"/>
                  </a:lnTo>
                  <a:cubicBezTo>
                    <a:pt x="70071" y="56717"/>
                    <a:pt x="70653" y="56624"/>
                    <a:pt x="71211" y="56508"/>
                  </a:cubicBezTo>
                  <a:lnTo>
                    <a:pt x="71281" y="56484"/>
                  </a:lnTo>
                  <a:cubicBezTo>
                    <a:pt x="71834" y="57148"/>
                    <a:pt x="71964" y="57300"/>
                    <a:pt x="72202" y="57300"/>
                  </a:cubicBezTo>
                  <a:cubicBezTo>
                    <a:pt x="72264" y="57300"/>
                    <a:pt x="72334" y="57290"/>
                    <a:pt x="72421" y="57275"/>
                  </a:cubicBezTo>
                  <a:lnTo>
                    <a:pt x="72979" y="57159"/>
                  </a:lnTo>
                  <a:cubicBezTo>
                    <a:pt x="72305" y="56345"/>
                    <a:pt x="72305" y="56345"/>
                    <a:pt x="72119" y="56252"/>
                  </a:cubicBezTo>
                  <a:cubicBezTo>
                    <a:pt x="73026" y="55949"/>
                    <a:pt x="73910" y="55530"/>
                    <a:pt x="74748" y="55042"/>
                  </a:cubicBezTo>
                  <a:cubicBezTo>
                    <a:pt x="75085" y="55439"/>
                    <a:pt x="75236" y="55616"/>
                    <a:pt x="75533" y="55616"/>
                  </a:cubicBezTo>
                  <a:cubicBezTo>
                    <a:pt x="75584" y="55616"/>
                    <a:pt x="75640" y="55611"/>
                    <a:pt x="75701" y="55600"/>
                  </a:cubicBezTo>
                  <a:lnTo>
                    <a:pt x="76236" y="55461"/>
                  </a:lnTo>
                  <a:lnTo>
                    <a:pt x="76004" y="55182"/>
                  </a:lnTo>
                  <a:cubicBezTo>
                    <a:pt x="75585" y="54693"/>
                    <a:pt x="75585" y="54693"/>
                    <a:pt x="75469" y="54600"/>
                  </a:cubicBezTo>
                  <a:cubicBezTo>
                    <a:pt x="76004" y="54251"/>
                    <a:pt x="76329" y="54018"/>
                    <a:pt x="76841" y="53646"/>
                  </a:cubicBezTo>
                  <a:cubicBezTo>
                    <a:pt x="77274" y="54062"/>
                    <a:pt x="77849" y="54284"/>
                    <a:pt x="78432" y="54284"/>
                  </a:cubicBezTo>
                  <a:cubicBezTo>
                    <a:pt x="78631" y="54284"/>
                    <a:pt x="78832" y="54258"/>
                    <a:pt x="79028" y="54204"/>
                  </a:cubicBezTo>
                  <a:lnTo>
                    <a:pt x="79749" y="54018"/>
                  </a:lnTo>
                  <a:lnTo>
                    <a:pt x="79447" y="53669"/>
                  </a:lnTo>
                  <a:cubicBezTo>
                    <a:pt x="79025" y="53190"/>
                    <a:pt x="78825" y="52964"/>
                    <a:pt x="78455" y="52964"/>
                  </a:cubicBezTo>
                  <a:cubicBezTo>
                    <a:pt x="78376" y="52964"/>
                    <a:pt x="78289" y="52974"/>
                    <a:pt x="78191" y="52995"/>
                  </a:cubicBezTo>
                  <a:cubicBezTo>
                    <a:pt x="78516" y="52902"/>
                    <a:pt x="78772" y="52623"/>
                    <a:pt x="78842" y="52274"/>
                  </a:cubicBezTo>
                  <a:lnTo>
                    <a:pt x="79051" y="51320"/>
                  </a:lnTo>
                  <a:close/>
                  <a:moveTo>
                    <a:pt x="120321" y="43294"/>
                  </a:moveTo>
                  <a:cubicBezTo>
                    <a:pt x="119856" y="44224"/>
                    <a:pt x="119554" y="44852"/>
                    <a:pt x="119693" y="47202"/>
                  </a:cubicBezTo>
                  <a:cubicBezTo>
                    <a:pt x="119228" y="47249"/>
                    <a:pt x="118763" y="47365"/>
                    <a:pt x="118321" y="47504"/>
                  </a:cubicBezTo>
                  <a:cubicBezTo>
                    <a:pt x="118391" y="47179"/>
                    <a:pt x="118414" y="46830"/>
                    <a:pt x="118391" y="46481"/>
                  </a:cubicBezTo>
                  <a:lnTo>
                    <a:pt x="118391" y="46481"/>
                  </a:lnTo>
                  <a:lnTo>
                    <a:pt x="117158" y="46830"/>
                  </a:lnTo>
                  <a:lnTo>
                    <a:pt x="116599" y="46946"/>
                  </a:lnTo>
                  <a:cubicBezTo>
                    <a:pt x="114947" y="47318"/>
                    <a:pt x="114947" y="47318"/>
                    <a:pt x="114785" y="47435"/>
                  </a:cubicBezTo>
                  <a:cubicBezTo>
                    <a:pt x="114226" y="48016"/>
                    <a:pt x="114366" y="49110"/>
                    <a:pt x="114436" y="49901"/>
                  </a:cubicBezTo>
                  <a:cubicBezTo>
                    <a:pt x="112458" y="51925"/>
                    <a:pt x="111365" y="53762"/>
                    <a:pt x="110737" y="56252"/>
                  </a:cubicBezTo>
                  <a:cubicBezTo>
                    <a:pt x="111463" y="56736"/>
                    <a:pt x="112067" y="56967"/>
                    <a:pt x="112768" y="56967"/>
                  </a:cubicBezTo>
                  <a:cubicBezTo>
                    <a:pt x="113212" y="56967"/>
                    <a:pt x="113695" y="56874"/>
                    <a:pt x="114273" y="56694"/>
                  </a:cubicBezTo>
                  <a:cubicBezTo>
                    <a:pt x="114606" y="57211"/>
                    <a:pt x="114725" y="57405"/>
                    <a:pt x="114868" y="57405"/>
                  </a:cubicBezTo>
                  <a:cubicBezTo>
                    <a:pt x="114924" y="57405"/>
                    <a:pt x="114985" y="57374"/>
                    <a:pt x="115064" y="57322"/>
                  </a:cubicBezTo>
                  <a:lnTo>
                    <a:pt x="115389" y="57043"/>
                  </a:lnTo>
                  <a:lnTo>
                    <a:pt x="114994" y="56391"/>
                  </a:lnTo>
                  <a:cubicBezTo>
                    <a:pt x="115529" y="56089"/>
                    <a:pt x="116064" y="55717"/>
                    <a:pt x="116529" y="55275"/>
                  </a:cubicBezTo>
                  <a:lnTo>
                    <a:pt x="116576" y="55228"/>
                  </a:lnTo>
                  <a:cubicBezTo>
                    <a:pt x="117109" y="56085"/>
                    <a:pt x="117283" y="56369"/>
                    <a:pt x="117457" y="56369"/>
                  </a:cubicBezTo>
                  <a:cubicBezTo>
                    <a:pt x="117533" y="56369"/>
                    <a:pt x="117609" y="56314"/>
                    <a:pt x="117716" y="56228"/>
                  </a:cubicBezTo>
                  <a:lnTo>
                    <a:pt x="118135" y="55786"/>
                  </a:lnTo>
                  <a:lnTo>
                    <a:pt x="117786" y="55182"/>
                  </a:lnTo>
                  <a:cubicBezTo>
                    <a:pt x="117413" y="54577"/>
                    <a:pt x="117413" y="54577"/>
                    <a:pt x="117251" y="54484"/>
                  </a:cubicBezTo>
                  <a:cubicBezTo>
                    <a:pt x="117972" y="53530"/>
                    <a:pt x="118577" y="52483"/>
                    <a:pt x="118995" y="51390"/>
                  </a:cubicBezTo>
                  <a:cubicBezTo>
                    <a:pt x="119294" y="51888"/>
                    <a:pt x="119451" y="52137"/>
                    <a:pt x="119610" y="52137"/>
                  </a:cubicBezTo>
                  <a:cubicBezTo>
                    <a:pt x="119673" y="52137"/>
                    <a:pt x="119737" y="52097"/>
                    <a:pt x="119810" y="52018"/>
                  </a:cubicBezTo>
                  <a:lnTo>
                    <a:pt x="120135" y="51576"/>
                  </a:lnTo>
                  <a:cubicBezTo>
                    <a:pt x="119507" y="50459"/>
                    <a:pt x="119507" y="50459"/>
                    <a:pt x="119391" y="50366"/>
                  </a:cubicBezTo>
                  <a:cubicBezTo>
                    <a:pt x="119624" y="49645"/>
                    <a:pt x="119833" y="48900"/>
                    <a:pt x="119996" y="48179"/>
                  </a:cubicBezTo>
                  <a:cubicBezTo>
                    <a:pt x="120228" y="48469"/>
                    <a:pt x="120533" y="48787"/>
                    <a:pt x="120842" y="48787"/>
                  </a:cubicBezTo>
                  <a:cubicBezTo>
                    <a:pt x="121028" y="48787"/>
                    <a:pt x="121217" y="48671"/>
                    <a:pt x="121392" y="48365"/>
                  </a:cubicBezTo>
                  <a:lnTo>
                    <a:pt x="121694" y="47784"/>
                  </a:lnTo>
                  <a:cubicBezTo>
                    <a:pt x="121129" y="46734"/>
                    <a:pt x="120922" y="46357"/>
                    <a:pt x="120755" y="46357"/>
                  </a:cubicBezTo>
                  <a:cubicBezTo>
                    <a:pt x="120682" y="46357"/>
                    <a:pt x="120616" y="46430"/>
                    <a:pt x="120531" y="46551"/>
                  </a:cubicBezTo>
                  <a:cubicBezTo>
                    <a:pt x="120624" y="46341"/>
                    <a:pt x="120740" y="45969"/>
                    <a:pt x="120601" y="45039"/>
                  </a:cubicBezTo>
                  <a:lnTo>
                    <a:pt x="120321" y="43294"/>
                  </a:lnTo>
                  <a:close/>
                  <a:moveTo>
                    <a:pt x="2048" y="54786"/>
                  </a:moveTo>
                  <a:cubicBezTo>
                    <a:pt x="1932" y="54786"/>
                    <a:pt x="1908" y="54995"/>
                    <a:pt x="1862" y="55251"/>
                  </a:cubicBezTo>
                  <a:cubicBezTo>
                    <a:pt x="1835" y="55247"/>
                    <a:pt x="1808" y="55245"/>
                    <a:pt x="1783" y="55245"/>
                  </a:cubicBezTo>
                  <a:cubicBezTo>
                    <a:pt x="1256" y="55245"/>
                    <a:pt x="1027" y="56129"/>
                    <a:pt x="1559" y="56950"/>
                  </a:cubicBezTo>
                  <a:cubicBezTo>
                    <a:pt x="1606" y="57299"/>
                    <a:pt x="1606" y="57299"/>
                    <a:pt x="1652" y="57322"/>
                  </a:cubicBezTo>
                  <a:lnTo>
                    <a:pt x="1699" y="57345"/>
                  </a:lnTo>
                  <a:cubicBezTo>
                    <a:pt x="1699" y="57252"/>
                    <a:pt x="1676" y="57136"/>
                    <a:pt x="1652" y="57066"/>
                  </a:cubicBezTo>
                  <a:lnTo>
                    <a:pt x="1652" y="57066"/>
                  </a:lnTo>
                  <a:cubicBezTo>
                    <a:pt x="1722" y="57136"/>
                    <a:pt x="1815" y="57182"/>
                    <a:pt x="1885" y="57205"/>
                  </a:cubicBezTo>
                  <a:cubicBezTo>
                    <a:pt x="1955" y="57764"/>
                    <a:pt x="1955" y="57787"/>
                    <a:pt x="2025" y="57834"/>
                  </a:cubicBezTo>
                  <a:lnTo>
                    <a:pt x="2118" y="57857"/>
                  </a:lnTo>
                  <a:cubicBezTo>
                    <a:pt x="2094" y="57647"/>
                    <a:pt x="2071" y="57438"/>
                    <a:pt x="2001" y="57229"/>
                  </a:cubicBezTo>
                  <a:cubicBezTo>
                    <a:pt x="2164" y="57229"/>
                    <a:pt x="2327" y="57159"/>
                    <a:pt x="2443" y="57089"/>
                  </a:cubicBezTo>
                  <a:cubicBezTo>
                    <a:pt x="2490" y="57392"/>
                    <a:pt x="2513" y="57508"/>
                    <a:pt x="2583" y="57531"/>
                  </a:cubicBezTo>
                  <a:lnTo>
                    <a:pt x="2676" y="57578"/>
                  </a:lnTo>
                  <a:lnTo>
                    <a:pt x="2606" y="57089"/>
                  </a:lnTo>
                  <a:lnTo>
                    <a:pt x="2583" y="56973"/>
                  </a:lnTo>
                  <a:cubicBezTo>
                    <a:pt x="2676" y="56903"/>
                    <a:pt x="2769" y="56833"/>
                    <a:pt x="2839" y="56740"/>
                  </a:cubicBezTo>
                  <a:cubicBezTo>
                    <a:pt x="2955" y="57182"/>
                    <a:pt x="3025" y="57368"/>
                    <a:pt x="3211" y="57461"/>
                  </a:cubicBezTo>
                  <a:lnTo>
                    <a:pt x="3351" y="57485"/>
                  </a:lnTo>
                  <a:cubicBezTo>
                    <a:pt x="3211" y="56740"/>
                    <a:pt x="3211" y="56717"/>
                    <a:pt x="3118" y="56647"/>
                  </a:cubicBezTo>
                  <a:lnTo>
                    <a:pt x="3118" y="56647"/>
                  </a:lnTo>
                  <a:cubicBezTo>
                    <a:pt x="3127" y="56650"/>
                    <a:pt x="3135" y="56651"/>
                    <a:pt x="3143" y="56651"/>
                  </a:cubicBezTo>
                  <a:cubicBezTo>
                    <a:pt x="3199" y="56651"/>
                    <a:pt x="3240" y="56578"/>
                    <a:pt x="3281" y="56414"/>
                  </a:cubicBezTo>
                  <a:lnTo>
                    <a:pt x="3374" y="55972"/>
                  </a:lnTo>
                  <a:cubicBezTo>
                    <a:pt x="3309" y="55951"/>
                    <a:pt x="3251" y="55932"/>
                    <a:pt x="3197" y="55932"/>
                  </a:cubicBezTo>
                  <a:cubicBezTo>
                    <a:pt x="3076" y="55932"/>
                    <a:pt x="2975" y="56029"/>
                    <a:pt x="2862" y="56414"/>
                  </a:cubicBezTo>
                  <a:cubicBezTo>
                    <a:pt x="2746" y="56228"/>
                    <a:pt x="2676" y="56112"/>
                    <a:pt x="2583" y="55949"/>
                  </a:cubicBezTo>
                  <a:cubicBezTo>
                    <a:pt x="2630" y="55879"/>
                    <a:pt x="2653" y="55810"/>
                    <a:pt x="2653" y="55740"/>
                  </a:cubicBezTo>
                  <a:lnTo>
                    <a:pt x="2304" y="55205"/>
                  </a:lnTo>
                  <a:cubicBezTo>
                    <a:pt x="2071" y="54786"/>
                    <a:pt x="2071" y="54786"/>
                    <a:pt x="2048" y="54786"/>
                  </a:cubicBezTo>
                  <a:close/>
                  <a:moveTo>
                    <a:pt x="124835" y="57299"/>
                  </a:moveTo>
                  <a:lnTo>
                    <a:pt x="124811" y="57554"/>
                  </a:lnTo>
                  <a:cubicBezTo>
                    <a:pt x="124788" y="57834"/>
                    <a:pt x="124788" y="57903"/>
                    <a:pt x="124742" y="58787"/>
                  </a:cubicBezTo>
                  <a:lnTo>
                    <a:pt x="124835" y="57299"/>
                  </a:lnTo>
                  <a:close/>
                  <a:moveTo>
                    <a:pt x="124742" y="58787"/>
                  </a:moveTo>
                  <a:lnTo>
                    <a:pt x="124718" y="59067"/>
                  </a:lnTo>
                  <a:cubicBezTo>
                    <a:pt x="124742" y="59020"/>
                    <a:pt x="124742" y="58973"/>
                    <a:pt x="124742" y="58950"/>
                  </a:cubicBezTo>
                  <a:lnTo>
                    <a:pt x="124742" y="58787"/>
                  </a:lnTo>
                  <a:close/>
                  <a:moveTo>
                    <a:pt x="26080" y="56694"/>
                  </a:moveTo>
                  <a:cubicBezTo>
                    <a:pt x="25870" y="56717"/>
                    <a:pt x="25731" y="56833"/>
                    <a:pt x="25638" y="57089"/>
                  </a:cubicBezTo>
                  <a:lnTo>
                    <a:pt x="25591" y="57229"/>
                  </a:lnTo>
                  <a:cubicBezTo>
                    <a:pt x="24567" y="57322"/>
                    <a:pt x="24056" y="57554"/>
                    <a:pt x="23567" y="58159"/>
                  </a:cubicBezTo>
                  <a:lnTo>
                    <a:pt x="23544" y="58159"/>
                  </a:lnTo>
                  <a:cubicBezTo>
                    <a:pt x="23869" y="58578"/>
                    <a:pt x="24311" y="58857"/>
                    <a:pt x="24823" y="58973"/>
                  </a:cubicBezTo>
                  <a:cubicBezTo>
                    <a:pt x="24963" y="59299"/>
                    <a:pt x="24963" y="59299"/>
                    <a:pt x="25079" y="59322"/>
                  </a:cubicBezTo>
                  <a:lnTo>
                    <a:pt x="25242" y="59322"/>
                  </a:lnTo>
                  <a:cubicBezTo>
                    <a:pt x="25219" y="59229"/>
                    <a:pt x="25172" y="59113"/>
                    <a:pt x="25126" y="59043"/>
                  </a:cubicBezTo>
                  <a:lnTo>
                    <a:pt x="25126" y="59043"/>
                  </a:lnTo>
                  <a:cubicBezTo>
                    <a:pt x="25382" y="59067"/>
                    <a:pt x="25638" y="59090"/>
                    <a:pt x="25893" y="59090"/>
                  </a:cubicBezTo>
                  <a:lnTo>
                    <a:pt x="25917" y="59090"/>
                  </a:lnTo>
                  <a:cubicBezTo>
                    <a:pt x="26173" y="59602"/>
                    <a:pt x="26173" y="59625"/>
                    <a:pt x="26359" y="59648"/>
                  </a:cubicBezTo>
                  <a:lnTo>
                    <a:pt x="26615" y="59648"/>
                  </a:lnTo>
                  <a:cubicBezTo>
                    <a:pt x="26359" y="59113"/>
                    <a:pt x="26359" y="59113"/>
                    <a:pt x="26289" y="59067"/>
                  </a:cubicBezTo>
                  <a:cubicBezTo>
                    <a:pt x="26731" y="58997"/>
                    <a:pt x="27150" y="58880"/>
                    <a:pt x="27545" y="58718"/>
                  </a:cubicBezTo>
                  <a:cubicBezTo>
                    <a:pt x="27685" y="59020"/>
                    <a:pt x="27731" y="59113"/>
                    <a:pt x="27941" y="59136"/>
                  </a:cubicBezTo>
                  <a:lnTo>
                    <a:pt x="28197" y="59136"/>
                  </a:lnTo>
                  <a:lnTo>
                    <a:pt x="27987" y="58694"/>
                  </a:lnTo>
                  <a:lnTo>
                    <a:pt x="27917" y="58578"/>
                  </a:lnTo>
                  <a:cubicBezTo>
                    <a:pt x="28150" y="58485"/>
                    <a:pt x="28383" y="58369"/>
                    <a:pt x="28615" y="58252"/>
                  </a:cubicBezTo>
                  <a:cubicBezTo>
                    <a:pt x="28801" y="58601"/>
                    <a:pt x="29174" y="58811"/>
                    <a:pt x="29569" y="58811"/>
                  </a:cubicBezTo>
                  <a:lnTo>
                    <a:pt x="29895" y="58811"/>
                  </a:lnTo>
                  <a:cubicBezTo>
                    <a:pt x="29569" y="58136"/>
                    <a:pt x="29546" y="58089"/>
                    <a:pt x="29290" y="58089"/>
                  </a:cubicBezTo>
                  <a:cubicBezTo>
                    <a:pt x="29453" y="58066"/>
                    <a:pt x="29616" y="57950"/>
                    <a:pt x="29662" y="57787"/>
                  </a:cubicBezTo>
                  <a:lnTo>
                    <a:pt x="29848" y="57322"/>
                  </a:lnTo>
                  <a:lnTo>
                    <a:pt x="29848" y="57322"/>
                  </a:lnTo>
                  <a:cubicBezTo>
                    <a:pt x="29290" y="57345"/>
                    <a:pt x="28988" y="57345"/>
                    <a:pt x="28615" y="57950"/>
                  </a:cubicBezTo>
                  <a:cubicBezTo>
                    <a:pt x="28313" y="57810"/>
                    <a:pt x="28103" y="57717"/>
                    <a:pt x="27755" y="57601"/>
                  </a:cubicBezTo>
                  <a:cubicBezTo>
                    <a:pt x="27848" y="57554"/>
                    <a:pt x="27917" y="57461"/>
                    <a:pt x="27964" y="57392"/>
                  </a:cubicBezTo>
                  <a:cubicBezTo>
                    <a:pt x="26173" y="56694"/>
                    <a:pt x="26173" y="56694"/>
                    <a:pt x="26080" y="56694"/>
                  </a:cubicBezTo>
                  <a:close/>
                  <a:moveTo>
                    <a:pt x="35315" y="56833"/>
                  </a:moveTo>
                  <a:cubicBezTo>
                    <a:pt x="34966" y="56856"/>
                    <a:pt x="34873" y="57159"/>
                    <a:pt x="34803" y="57415"/>
                  </a:cubicBezTo>
                  <a:cubicBezTo>
                    <a:pt x="33640" y="57578"/>
                    <a:pt x="33105" y="57834"/>
                    <a:pt x="32570" y="58462"/>
                  </a:cubicBezTo>
                  <a:cubicBezTo>
                    <a:pt x="32942" y="58880"/>
                    <a:pt x="33454" y="59136"/>
                    <a:pt x="33989" y="59206"/>
                  </a:cubicBezTo>
                  <a:cubicBezTo>
                    <a:pt x="34152" y="59509"/>
                    <a:pt x="34152" y="59509"/>
                    <a:pt x="34292" y="59532"/>
                  </a:cubicBezTo>
                  <a:lnTo>
                    <a:pt x="34478" y="59532"/>
                  </a:lnTo>
                  <a:cubicBezTo>
                    <a:pt x="34431" y="59462"/>
                    <a:pt x="34385" y="59346"/>
                    <a:pt x="34338" y="59276"/>
                  </a:cubicBezTo>
                  <a:lnTo>
                    <a:pt x="34338" y="59276"/>
                  </a:lnTo>
                  <a:cubicBezTo>
                    <a:pt x="34478" y="59288"/>
                    <a:pt x="34617" y="59293"/>
                    <a:pt x="34757" y="59293"/>
                  </a:cubicBezTo>
                  <a:cubicBezTo>
                    <a:pt x="34897" y="59293"/>
                    <a:pt x="35036" y="59288"/>
                    <a:pt x="35176" y="59276"/>
                  </a:cubicBezTo>
                  <a:lnTo>
                    <a:pt x="35199" y="59276"/>
                  </a:lnTo>
                  <a:cubicBezTo>
                    <a:pt x="35478" y="59764"/>
                    <a:pt x="35501" y="59788"/>
                    <a:pt x="35711" y="59788"/>
                  </a:cubicBezTo>
                  <a:lnTo>
                    <a:pt x="35967" y="59764"/>
                  </a:lnTo>
                  <a:cubicBezTo>
                    <a:pt x="35711" y="59276"/>
                    <a:pt x="35711" y="59276"/>
                    <a:pt x="35618" y="59206"/>
                  </a:cubicBezTo>
                  <a:cubicBezTo>
                    <a:pt x="36083" y="59113"/>
                    <a:pt x="36548" y="58997"/>
                    <a:pt x="36990" y="58811"/>
                  </a:cubicBezTo>
                  <a:cubicBezTo>
                    <a:pt x="37130" y="59113"/>
                    <a:pt x="37200" y="59206"/>
                    <a:pt x="37409" y="59206"/>
                  </a:cubicBezTo>
                  <a:lnTo>
                    <a:pt x="37665" y="59183"/>
                  </a:lnTo>
                  <a:lnTo>
                    <a:pt x="37432" y="58764"/>
                  </a:lnTo>
                  <a:lnTo>
                    <a:pt x="37362" y="58648"/>
                  </a:lnTo>
                  <a:cubicBezTo>
                    <a:pt x="37595" y="58555"/>
                    <a:pt x="37758" y="58462"/>
                    <a:pt x="38107" y="58276"/>
                  </a:cubicBezTo>
                  <a:cubicBezTo>
                    <a:pt x="38327" y="58605"/>
                    <a:pt x="38691" y="58789"/>
                    <a:pt x="39084" y="58789"/>
                  </a:cubicBezTo>
                  <a:cubicBezTo>
                    <a:pt x="39107" y="58789"/>
                    <a:pt x="39130" y="58789"/>
                    <a:pt x="39154" y="58787"/>
                  </a:cubicBezTo>
                  <a:lnTo>
                    <a:pt x="39247" y="58787"/>
                  </a:lnTo>
                  <a:lnTo>
                    <a:pt x="39526" y="58764"/>
                  </a:lnTo>
                  <a:cubicBezTo>
                    <a:pt x="39154" y="58136"/>
                    <a:pt x="39131" y="58066"/>
                    <a:pt x="38828" y="58066"/>
                  </a:cubicBezTo>
                  <a:cubicBezTo>
                    <a:pt x="39014" y="58043"/>
                    <a:pt x="39177" y="57927"/>
                    <a:pt x="39224" y="57764"/>
                  </a:cubicBezTo>
                  <a:lnTo>
                    <a:pt x="39433" y="57275"/>
                  </a:lnTo>
                  <a:lnTo>
                    <a:pt x="39433" y="57275"/>
                  </a:lnTo>
                  <a:cubicBezTo>
                    <a:pt x="38851" y="57322"/>
                    <a:pt x="38456" y="57368"/>
                    <a:pt x="38084" y="57973"/>
                  </a:cubicBezTo>
                  <a:cubicBezTo>
                    <a:pt x="37758" y="57857"/>
                    <a:pt x="37525" y="57764"/>
                    <a:pt x="37176" y="57671"/>
                  </a:cubicBezTo>
                  <a:cubicBezTo>
                    <a:pt x="37269" y="57624"/>
                    <a:pt x="37339" y="57531"/>
                    <a:pt x="37386" y="57438"/>
                  </a:cubicBezTo>
                  <a:lnTo>
                    <a:pt x="35711" y="56950"/>
                  </a:lnTo>
                  <a:cubicBezTo>
                    <a:pt x="35408" y="56833"/>
                    <a:pt x="35408" y="56833"/>
                    <a:pt x="35315" y="56833"/>
                  </a:cubicBezTo>
                  <a:close/>
                  <a:moveTo>
                    <a:pt x="46110" y="57624"/>
                  </a:moveTo>
                  <a:cubicBezTo>
                    <a:pt x="45854" y="57671"/>
                    <a:pt x="45668" y="57834"/>
                    <a:pt x="45621" y="58066"/>
                  </a:cubicBezTo>
                  <a:lnTo>
                    <a:pt x="45575" y="58206"/>
                  </a:lnTo>
                  <a:cubicBezTo>
                    <a:pt x="44156" y="58438"/>
                    <a:pt x="43597" y="58927"/>
                    <a:pt x="43248" y="59369"/>
                  </a:cubicBezTo>
                  <a:cubicBezTo>
                    <a:pt x="43690" y="59764"/>
                    <a:pt x="44225" y="59997"/>
                    <a:pt x="44807" y="60044"/>
                  </a:cubicBezTo>
                  <a:cubicBezTo>
                    <a:pt x="44993" y="60323"/>
                    <a:pt x="44993" y="60323"/>
                    <a:pt x="45156" y="60323"/>
                  </a:cubicBezTo>
                  <a:lnTo>
                    <a:pt x="45342" y="60323"/>
                  </a:lnTo>
                  <a:cubicBezTo>
                    <a:pt x="45295" y="60230"/>
                    <a:pt x="45226" y="60137"/>
                    <a:pt x="45179" y="60044"/>
                  </a:cubicBezTo>
                  <a:lnTo>
                    <a:pt x="45179" y="60044"/>
                  </a:lnTo>
                  <a:cubicBezTo>
                    <a:pt x="45268" y="60050"/>
                    <a:pt x="45356" y="60053"/>
                    <a:pt x="45445" y="60053"/>
                  </a:cubicBezTo>
                  <a:cubicBezTo>
                    <a:pt x="45659" y="60053"/>
                    <a:pt x="45873" y="60037"/>
                    <a:pt x="46086" y="60020"/>
                  </a:cubicBezTo>
                  <a:lnTo>
                    <a:pt x="46110" y="60020"/>
                  </a:lnTo>
                  <a:cubicBezTo>
                    <a:pt x="46374" y="60427"/>
                    <a:pt x="46425" y="60514"/>
                    <a:pt x="46589" y="60514"/>
                  </a:cubicBezTo>
                  <a:cubicBezTo>
                    <a:pt x="46612" y="60514"/>
                    <a:pt x="46639" y="60512"/>
                    <a:pt x="46668" y="60509"/>
                  </a:cubicBezTo>
                  <a:lnTo>
                    <a:pt x="46947" y="60486"/>
                  </a:lnTo>
                  <a:cubicBezTo>
                    <a:pt x="46645" y="59997"/>
                    <a:pt x="46645" y="59997"/>
                    <a:pt x="46552" y="59951"/>
                  </a:cubicBezTo>
                  <a:cubicBezTo>
                    <a:pt x="47040" y="59834"/>
                    <a:pt x="47529" y="59671"/>
                    <a:pt x="47994" y="59485"/>
                  </a:cubicBezTo>
                  <a:cubicBezTo>
                    <a:pt x="48180" y="59764"/>
                    <a:pt x="48227" y="59834"/>
                    <a:pt x="48436" y="59834"/>
                  </a:cubicBezTo>
                  <a:lnTo>
                    <a:pt x="48739" y="59788"/>
                  </a:lnTo>
                  <a:lnTo>
                    <a:pt x="48459" y="59392"/>
                  </a:lnTo>
                  <a:lnTo>
                    <a:pt x="48390" y="59322"/>
                  </a:lnTo>
                  <a:cubicBezTo>
                    <a:pt x="48715" y="59160"/>
                    <a:pt x="48901" y="59067"/>
                    <a:pt x="49181" y="58904"/>
                  </a:cubicBezTo>
                  <a:cubicBezTo>
                    <a:pt x="49410" y="59196"/>
                    <a:pt x="49771" y="59376"/>
                    <a:pt x="50163" y="59376"/>
                  </a:cubicBezTo>
                  <a:cubicBezTo>
                    <a:pt x="50207" y="59376"/>
                    <a:pt x="50252" y="59374"/>
                    <a:pt x="50297" y="59369"/>
                  </a:cubicBezTo>
                  <a:lnTo>
                    <a:pt x="50669" y="59299"/>
                  </a:lnTo>
                  <a:cubicBezTo>
                    <a:pt x="50227" y="58671"/>
                    <a:pt x="50227" y="58648"/>
                    <a:pt x="49925" y="58648"/>
                  </a:cubicBezTo>
                  <a:cubicBezTo>
                    <a:pt x="50088" y="58625"/>
                    <a:pt x="50251" y="58485"/>
                    <a:pt x="50297" y="58322"/>
                  </a:cubicBezTo>
                  <a:lnTo>
                    <a:pt x="50460" y="57880"/>
                  </a:lnTo>
                  <a:lnTo>
                    <a:pt x="50483" y="57834"/>
                  </a:lnTo>
                  <a:lnTo>
                    <a:pt x="50483" y="57834"/>
                  </a:lnTo>
                  <a:cubicBezTo>
                    <a:pt x="49878" y="57903"/>
                    <a:pt x="49506" y="57950"/>
                    <a:pt x="49111" y="58578"/>
                  </a:cubicBezTo>
                  <a:cubicBezTo>
                    <a:pt x="48739" y="58485"/>
                    <a:pt x="48506" y="58415"/>
                    <a:pt x="48110" y="58345"/>
                  </a:cubicBezTo>
                  <a:cubicBezTo>
                    <a:pt x="48203" y="58276"/>
                    <a:pt x="48297" y="58183"/>
                    <a:pt x="48343" y="58089"/>
                  </a:cubicBezTo>
                  <a:lnTo>
                    <a:pt x="47738" y="57973"/>
                  </a:lnTo>
                  <a:cubicBezTo>
                    <a:pt x="46203" y="57624"/>
                    <a:pt x="46203" y="57624"/>
                    <a:pt x="46110" y="57624"/>
                  </a:cubicBezTo>
                  <a:close/>
                  <a:moveTo>
                    <a:pt x="124718" y="59067"/>
                  </a:moveTo>
                  <a:lnTo>
                    <a:pt x="124718" y="59067"/>
                  </a:lnTo>
                  <a:cubicBezTo>
                    <a:pt x="124695" y="59322"/>
                    <a:pt x="124625" y="59927"/>
                    <a:pt x="124486" y="60904"/>
                  </a:cubicBezTo>
                  <a:cubicBezTo>
                    <a:pt x="124183" y="63045"/>
                    <a:pt x="124183" y="63045"/>
                    <a:pt x="124323" y="63114"/>
                  </a:cubicBezTo>
                  <a:cubicBezTo>
                    <a:pt x="124369" y="63068"/>
                    <a:pt x="124416" y="62975"/>
                    <a:pt x="124416" y="62905"/>
                  </a:cubicBezTo>
                  <a:lnTo>
                    <a:pt x="124416" y="62905"/>
                  </a:lnTo>
                  <a:cubicBezTo>
                    <a:pt x="124416" y="63021"/>
                    <a:pt x="124393" y="63138"/>
                    <a:pt x="124416" y="63254"/>
                  </a:cubicBezTo>
                  <a:lnTo>
                    <a:pt x="124416" y="63207"/>
                  </a:lnTo>
                  <a:lnTo>
                    <a:pt x="124439" y="63045"/>
                  </a:lnTo>
                  <a:cubicBezTo>
                    <a:pt x="124462" y="62696"/>
                    <a:pt x="124532" y="62347"/>
                    <a:pt x="124555" y="61998"/>
                  </a:cubicBezTo>
                  <a:lnTo>
                    <a:pt x="124555" y="61975"/>
                  </a:lnTo>
                  <a:lnTo>
                    <a:pt x="124718" y="59067"/>
                  </a:lnTo>
                  <a:close/>
                  <a:moveTo>
                    <a:pt x="85519" y="57996"/>
                  </a:moveTo>
                  <a:lnTo>
                    <a:pt x="85519" y="57996"/>
                  </a:lnTo>
                  <a:cubicBezTo>
                    <a:pt x="84216" y="58392"/>
                    <a:pt x="84216" y="58392"/>
                    <a:pt x="83053" y="59858"/>
                  </a:cubicBezTo>
                  <a:cubicBezTo>
                    <a:pt x="82145" y="59741"/>
                    <a:pt x="81517" y="59718"/>
                    <a:pt x="81145" y="59695"/>
                  </a:cubicBezTo>
                  <a:cubicBezTo>
                    <a:pt x="81308" y="59555"/>
                    <a:pt x="81448" y="59369"/>
                    <a:pt x="81517" y="59160"/>
                  </a:cubicBezTo>
                  <a:lnTo>
                    <a:pt x="80098" y="59090"/>
                  </a:lnTo>
                  <a:cubicBezTo>
                    <a:pt x="78206" y="58966"/>
                    <a:pt x="77575" y="58924"/>
                    <a:pt x="77310" y="58924"/>
                  </a:cubicBezTo>
                  <a:cubicBezTo>
                    <a:pt x="77177" y="58924"/>
                    <a:pt x="77136" y="58935"/>
                    <a:pt x="77074" y="58950"/>
                  </a:cubicBezTo>
                  <a:cubicBezTo>
                    <a:pt x="76353" y="59160"/>
                    <a:pt x="76260" y="59741"/>
                    <a:pt x="76213" y="60183"/>
                  </a:cubicBezTo>
                  <a:cubicBezTo>
                    <a:pt x="73817" y="60951"/>
                    <a:pt x="72747" y="61649"/>
                    <a:pt x="71793" y="63021"/>
                  </a:cubicBezTo>
                  <a:cubicBezTo>
                    <a:pt x="72747" y="63626"/>
                    <a:pt x="73538" y="63836"/>
                    <a:pt x="75027" y="63836"/>
                  </a:cubicBezTo>
                  <a:cubicBezTo>
                    <a:pt x="75372" y="64257"/>
                    <a:pt x="75432" y="64332"/>
                    <a:pt x="75613" y="64332"/>
                  </a:cubicBezTo>
                  <a:cubicBezTo>
                    <a:pt x="75651" y="64332"/>
                    <a:pt x="75695" y="64328"/>
                    <a:pt x="75748" y="64324"/>
                  </a:cubicBezTo>
                  <a:lnTo>
                    <a:pt x="76120" y="64231"/>
                  </a:lnTo>
                  <a:cubicBezTo>
                    <a:pt x="76004" y="64092"/>
                    <a:pt x="75864" y="63929"/>
                    <a:pt x="75748" y="63789"/>
                  </a:cubicBezTo>
                  <a:cubicBezTo>
                    <a:pt x="76353" y="63719"/>
                    <a:pt x="76934" y="63626"/>
                    <a:pt x="77493" y="63487"/>
                  </a:cubicBezTo>
                  <a:lnTo>
                    <a:pt x="77562" y="63463"/>
                  </a:lnTo>
                  <a:cubicBezTo>
                    <a:pt x="78132" y="64107"/>
                    <a:pt x="78266" y="64256"/>
                    <a:pt x="78504" y="64256"/>
                  </a:cubicBezTo>
                  <a:cubicBezTo>
                    <a:pt x="78567" y="64256"/>
                    <a:pt x="78638" y="64246"/>
                    <a:pt x="78726" y="64231"/>
                  </a:cubicBezTo>
                  <a:lnTo>
                    <a:pt x="79284" y="64092"/>
                  </a:lnTo>
                  <a:cubicBezTo>
                    <a:pt x="78609" y="63277"/>
                    <a:pt x="78609" y="63277"/>
                    <a:pt x="78423" y="63207"/>
                  </a:cubicBezTo>
                  <a:cubicBezTo>
                    <a:pt x="79354" y="62859"/>
                    <a:pt x="80261" y="62417"/>
                    <a:pt x="81099" y="61905"/>
                  </a:cubicBezTo>
                  <a:cubicBezTo>
                    <a:pt x="81418" y="62280"/>
                    <a:pt x="81570" y="62444"/>
                    <a:pt x="81850" y="62444"/>
                  </a:cubicBezTo>
                  <a:cubicBezTo>
                    <a:pt x="81917" y="62444"/>
                    <a:pt x="81991" y="62434"/>
                    <a:pt x="82076" y="62417"/>
                  </a:cubicBezTo>
                  <a:lnTo>
                    <a:pt x="82611" y="62277"/>
                  </a:lnTo>
                  <a:cubicBezTo>
                    <a:pt x="81959" y="61509"/>
                    <a:pt x="81959" y="61509"/>
                    <a:pt x="81843" y="61439"/>
                  </a:cubicBezTo>
                  <a:cubicBezTo>
                    <a:pt x="82401" y="61067"/>
                    <a:pt x="82727" y="60835"/>
                    <a:pt x="83239" y="60439"/>
                  </a:cubicBezTo>
                  <a:cubicBezTo>
                    <a:pt x="83672" y="60822"/>
                    <a:pt x="84223" y="61026"/>
                    <a:pt x="84784" y="61026"/>
                  </a:cubicBezTo>
                  <a:cubicBezTo>
                    <a:pt x="85006" y="61026"/>
                    <a:pt x="85230" y="60994"/>
                    <a:pt x="85449" y="60928"/>
                  </a:cubicBezTo>
                  <a:lnTo>
                    <a:pt x="86170" y="60718"/>
                  </a:lnTo>
                  <a:cubicBezTo>
                    <a:pt x="85421" y="59896"/>
                    <a:pt x="85231" y="59677"/>
                    <a:pt x="84903" y="59677"/>
                  </a:cubicBezTo>
                  <a:cubicBezTo>
                    <a:pt x="84813" y="59677"/>
                    <a:pt x="84713" y="59693"/>
                    <a:pt x="84588" y="59718"/>
                  </a:cubicBezTo>
                  <a:cubicBezTo>
                    <a:pt x="84937" y="59625"/>
                    <a:pt x="85193" y="59322"/>
                    <a:pt x="85286" y="58973"/>
                  </a:cubicBezTo>
                  <a:lnTo>
                    <a:pt x="85519" y="57996"/>
                  </a:lnTo>
                  <a:close/>
                  <a:moveTo>
                    <a:pt x="115785" y="60742"/>
                  </a:moveTo>
                  <a:lnTo>
                    <a:pt x="115785" y="60742"/>
                  </a:lnTo>
                  <a:cubicBezTo>
                    <a:pt x="115459" y="61021"/>
                    <a:pt x="115273" y="61184"/>
                    <a:pt x="115110" y="61905"/>
                  </a:cubicBezTo>
                  <a:cubicBezTo>
                    <a:pt x="114901" y="61928"/>
                    <a:pt x="114715" y="61951"/>
                    <a:pt x="114529" y="61975"/>
                  </a:cubicBezTo>
                  <a:cubicBezTo>
                    <a:pt x="114575" y="61881"/>
                    <a:pt x="114599" y="61765"/>
                    <a:pt x="114622" y="61672"/>
                  </a:cubicBezTo>
                  <a:lnTo>
                    <a:pt x="114622" y="61672"/>
                  </a:lnTo>
                  <a:cubicBezTo>
                    <a:pt x="113319" y="61881"/>
                    <a:pt x="113319" y="61881"/>
                    <a:pt x="113249" y="61905"/>
                  </a:cubicBezTo>
                  <a:cubicBezTo>
                    <a:pt x="113063" y="62114"/>
                    <a:pt x="112970" y="62393"/>
                    <a:pt x="112993" y="62672"/>
                  </a:cubicBezTo>
                  <a:cubicBezTo>
                    <a:pt x="112342" y="63138"/>
                    <a:pt x="111853" y="63812"/>
                    <a:pt x="111574" y="64580"/>
                  </a:cubicBezTo>
                  <a:cubicBezTo>
                    <a:pt x="111765" y="64726"/>
                    <a:pt x="111992" y="64808"/>
                    <a:pt x="112227" y="64808"/>
                  </a:cubicBezTo>
                  <a:cubicBezTo>
                    <a:pt x="112365" y="64808"/>
                    <a:pt x="112506" y="64780"/>
                    <a:pt x="112644" y="64720"/>
                  </a:cubicBezTo>
                  <a:cubicBezTo>
                    <a:pt x="112728" y="64870"/>
                    <a:pt x="112763" y="64936"/>
                    <a:pt x="112811" y="64936"/>
                  </a:cubicBezTo>
                  <a:cubicBezTo>
                    <a:pt x="112830" y="64936"/>
                    <a:pt x="112851" y="64926"/>
                    <a:pt x="112877" y="64906"/>
                  </a:cubicBezTo>
                  <a:lnTo>
                    <a:pt x="112993" y="64836"/>
                  </a:lnTo>
                  <a:lnTo>
                    <a:pt x="112877" y="64627"/>
                  </a:lnTo>
                  <a:cubicBezTo>
                    <a:pt x="113063" y="64534"/>
                    <a:pt x="113249" y="64440"/>
                    <a:pt x="113412" y="64301"/>
                  </a:cubicBezTo>
                  <a:lnTo>
                    <a:pt x="113435" y="64301"/>
                  </a:lnTo>
                  <a:cubicBezTo>
                    <a:pt x="113581" y="64559"/>
                    <a:pt x="113636" y="64649"/>
                    <a:pt x="113703" y="64649"/>
                  </a:cubicBezTo>
                  <a:cubicBezTo>
                    <a:pt x="113733" y="64649"/>
                    <a:pt x="113765" y="64632"/>
                    <a:pt x="113808" y="64603"/>
                  </a:cubicBezTo>
                  <a:lnTo>
                    <a:pt x="113970" y="64487"/>
                  </a:lnTo>
                  <a:cubicBezTo>
                    <a:pt x="113761" y="64115"/>
                    <a:pt x="113761" y="64115"/>
                    <a:pt x="113714" y="64092"/>
                  </a:cubicBezTo>
                  <a:cubicBezTo>
                    <a:pt x="113994" y="63812"/>
                    <a:pt x="114273" y="63487"/>
                    <a:pt x="114529" y="63161"/>
                  </a:cubicBezTo>
                  <a:cubicBezTo>
                    <a:pt x="114612" y="63327"/>
                    <a:pt x="114647" y="63410"/>
                    <a:pt x="114712" y="63410"/>
                  </a:cubicBezTo>
                  <a:cubicBezTo>
                    <a:pt x="114738" y="63410"/>
                    <a:pt x="114768" y="63397"/>
                    <a:pt x="114808" y="63370"/>
                  </a:cubicBezTo>
                  <a:lnTo>
                    <a:pt x="114971" y="63254"/>
                  </a:lnTo>
                  <a:lnTo>
                    <a:pt x="114785" y="62928"/>
                  </a:lnTo>
                  <a:lnTo>
                    <a:pt x="114738" y="62859"/>
                  </a:lnTo>
                  <a:cubicBezTo>
                    <a:pt x="114901" y="62649"/>
                    <a:pt x="114994" y="62486"/>
                    <a:pt x="115157" y="62230"/>
                  </a:cubicBezTo>
                  <a:cubicBezTo>
                    <a:pt x="115275" y="62375"/>
                    <a:pt x="115379" y="62446"/>
                    <a:pt x="115493" y="62446"/>
                  </a:cubicBezTo>
                  <a:cubicBezTo>
                    <a:pt x="115580" y="62446"/>
                    <a:pt x="115674" y="62404"/>
                    <a:pt x="115785" y="62323"/>
                  </a:cubicBezTo>
                  <a:lnTo>
                    <a:pt x="115994" y="62161"/>
                  </a:lnTo>
                  <a:cubicBezTo>
                    <a:pt x="115795" y="61812"/>
                    <a:pt x="115726" y="61689"/>
                    <a:pt x="115644" y="61689"/>
                  </a:cubicBezTo>
                  <a:cubicBezTo>
                    <a:pt x="115611" y="61689"/>
                    <a:pt x="115576" y="61709"/>
                    <a:pt x="115529" y="61742"/>
                  </a:cubicBezTo>
                  <a:cubicBezTo>
                    <a:pt x="115645" y="61626"/>
                    <a:pt x="115715" y="61463"/>
                    <a:pt x="115738" y="61277"/>
                  </a:cubicBezTo>
                  <a:lnTo>
                    <a:pt x="115785" y="60742"/>
                  </a:lnTo>
                  <a:close/>
                  <a:moveTo>
                    <a:pt x="443" y="59462"/>
                  </a:moveTo>
                  <a:cubicBezTo>
                    <a:pt x="373" y="59764"/>
                    <a:pt x="350" y="60090"/>
                    <a:pt x="373" y="60416"/>
                  </a:cubicBezTo>
                  <a:lnTo>
                    <a:pt x="303" y="60393"/>
                  </a:lnTo>
                  <a:lnTo>
                    <a:pt x="303" y="60393"/>
                  </a:lnTo>
                  <a:cubicBezTo>
                    <a:pt x="1" y="60579"/>
                    <a:pt x="326" y="62905"/>
                    <a:pt x="513" y="63580"/>
                  </a:cubicBezTo>
                  <a:cubicBezTo>
                    <a:pt x="513" y="63812"/>
                    <a:pt x="559" y="64068"/>
                    <a:pt x="629" y="64301"/>
                  </a:cubicBezTo>
                  <a:lnTo>
                    <a:pt x="652" y="64347"/>
                  </a:lnTo>
                  <a:lnTo>
                    <a:pt x="582" y="63789"/>
                  </a:lnTo>
                  <a:lnTo>
                    <a:pt x="582" y="63789"/>
                  </a:lnTo>
                  <a:cubicBezTo>
                    <a:pt x="606" y="63882"/>
                    <a:pt x="675" y="63998"/>
                    <a:pt x="768" y="64068"/>
                  </a:cubicBezTo>
                  <a:cubicBezTo>
                    <a:pt x="931" y="65092"/>
                    <a:pt x="955" y="65138"/>
                    <a:pt x="1024" y="65231"/>
                  </a:cubicBezTo>
                  <a:lnTo>
                    <a:pt x="1094" y="65301"/>
                  </a:lnTo>
                  <a:lnTo>
                    <a:pt x="1024" y="64882"/>
                  </a:lnTo>
                  <a:cubicBezTo>
                    <a:pt x="885" y="64231"/>
                    <a:pt x="885" y="64231"/>
                    <a:pt x="861" y="64115"/>
                  </a:cubicBezTo>
                  <a:cubicBezTo>
                    <a:pt x="978" y="64115"/>
                    <a:pt x="1071" y="64045"/>
                    <a:pt x="1257" y="63836"/>
                  </a:cubicBezTo>
                  <a:cubicBezTo>
                    <a:pt x="1373" y="64464"/>
                    <a:pt x="1397" y="64603"/>
                    <a:pt x="1513" y="64720"/>
                  </a:cubicBezTo>
                  <a:lnTo>
                    <a:pt x="1629" y="64766"/>
                  </a:lnTo>
                  <a:cubicBezTo>
                    <a:pt x="1420" y="63766"/>
                    <a:pt x="1420" y="63766"/>
                    <a:pt x="1397" y="63673"/>
                  </a:cubicBezTo>
                  <a:cubicBezTo>
                    <a:pt x="1513" y="63510"/>
                    <a:pt x="1583" y="63394"/>
                    <a:pt x="1676" y="63231"/>
                  </a:cubicBezTo>
                  <a:cubicBezTo>
                    <a:pt x="1885" y="64068"/>
                    <a:pt x="2048" y="64417"/>
                    <a:pt x="2304" y="64580"/>
                  </a:cubicBezTo>
                  <a:lnTo>
                    <a:pt x="2513" y="64650"/>
                  </a:lnTo>
                  <a:cubicBezTo>
                    <a:pt x="2188" y="63231"/>
                    <a:pt x="2164" y="63207"/>
                    <a:pt x="2025" y="63114"/>
                  </a:cubicBezTo>
                  <a:cubicBezTo>
                    <a:pt x="2118" y="63114"/>
                    <a:pt x="2164" y="62975"/>
                    <a:pt x="2211" y="62626"/>
                  </a:cubicBezTo>
                  <a:lnTo>
                    <a:pt x="2257" y="61765"/>
                  </a:lnTo>
                  <a:cubicBezTo>
                    <a:pt x="2170" y="61732"/>
                    <a:pt x="2088" y="61702"/>
                    <a:pt x="2014" y="61702"/>
                  </a:cubicBezTo>
                  <a:cubicBezTo>
                    <a:pt x="1832" y="61702"/>
                    <a:pt x="1695" y="61882"/>
                    <a:pt x="1629" y="62626"/>
                  </a:cubicBezTo>
                  <a:cubicBezTo>
                    <a:pt x="1466" y="62347"/>
                    <a:pt x="1327" y="62021"/>
                    <a:pt x="1187" y="61719"/>
                  </a:cubicBezTo>
                  <a:cubicBezTo>
                    <a:pt x="1210" y="61602"/>
                    <a:pt x="1234" y="61463"/>
                    <a:pt x="1234" y="61346"/>
                  </a:cubicBezTo>
                  <a:cubicBezTo>
                    <a:pt x="489" y="59509"/>
                    <a:pt x="489" y="59509"/>
                    <a:pt x="466" y="59462"/>
                  </a:cubicBezTo>
                  <a:close/>
                  <a:moveTo>
                    <a:pt x="107899" y="52855"/>
                  </a:moveTo>
                  <a:lnTo>
                    <a:pt x="107899" y="52855"/>
                  </a:lnTo>
                  <a:cubicBezTo>
                    <a:pt x="106456" y="53739"/>
                    <a:pt x="105665" y="54204"/>
                    <a:pt x="105107" y="56601"/>
                  </a:cubicBezTo>
                  <a:cubicBezTo>
                    <a:pt x="104845" y="56595"/>
                    <a:pt x="104607" y="56592"/>
                    <a:pt x="104380" y="56592"/>
                  </a:cubicBezTo>
                  <a:cubicBezTo>
                    <a:pt x="103701" y="56592"/>
                    <a:pt x="103129" y="56618"/>
                    <a:pt x="102362" y="56670"/>
                  </a:cubicBezTo>
                  <a:cubicBezTo>
                    <a:pt x="102594" y="56368"/>
                    <a:pt x="102734" y="56019"/>
                    <a:pt x="102804" y="55670"/>
                  </a:cubicBezTo>
                  <a:lnTo>
                    <a:pt x="102804" y="55670"/>
                  </a:lnTo>
                  <a:cubicBezTo>
                    <a:pt x="96220" y="56019"/>
                    <a:pt x="96220" y="56019"/>
                    <a:pt x="96197" y="56019"/>
                  </a:cubicBezTo>
                  <a:cubicBezTo>
                    <a:pt x="95080" y="56577"/>
                    <a:pt x="95034" y="57508"/>
                    <a:pt x="94941" y="58392"/>
                  </a:cubicBezTo>
                  <a:cubicBezTo>
                    <a:pt x="91055" y="60230"/>
                    <a:pt x="89311" y="61626"/>
                    <a:pt x="87775" y="64161"/>
                  </a:cubicBezTo>
                  <a:cubicBezTo>
                    <a:pt x="89181" y="65014"/>
                    <a:pt x="90622" y="65242"/>
                    <a:pt x="91892" y="65242"/>
                  </a:cubicBezTo>
                  <a:cubicBezTo>
                    <a:pt x="92388" y="65242"/>
                    <a:pt x="92858" y="65207"/>
                    <a:pt x="93289" y="65162"/>
                  </a:cubicBezTo>
                  <a:cubicBezTo>
                    <a:pt x="93802" y="65748"/>
                    <a:pt x="93969" y="65945"/>
                    <a:pt x="94255" y="65945"/>
                  </a:cubicBezTo>
                  <a:cubicBezTo>
                    <a:pt x="94333" y="65945"/>
                    <a:pt x="94418" y="65931"/>
                    <a:pt x="94522" y="65906"/>
                  </a:cubicBezTo>
                  <a:lnTo>
                    <a:pt x="95127" y="65673"/>
                  </a:lnTo>
                  <a:lnTo>
                    <a:pt x="94499" y="64952"/>
                  </a:lnTo>
                  <a:cubicBezTo>
                    <a:pt x="95452" y="64743"/>
                    <a:pt x="96383" y="64440"/>
                    <a:pt x="97290" y="64068"/>
                  </a:cubicBezTo>
                  <a:lnTo>
                    <a:pt x="97407" y="64022"/>
                  </a:lnTo>
                  <a:cubicBezTo>
                    <a:pt x="98229" y="65032"/>
                    <a:pt x="98471" y="65324"/>
                    <a:pt x="98801" y="65324"/>
                  </a:cubicBezTo>
                  <a:cubicBezTo>
                    <a:pt x="98920" y="65324"/>
                    <a:pt x="99049" y="65287"/>
                    <a:pt x="99221" y="65231"/>
                  </a:cubicBezTo>
                  <a:lnTo>
                    <a:pt x="100059" y="64859"/>
                  </a:lnTo>
                  <a:cubicBezTo>
                    <a:pt x="98988" y="63533"/>
                    <a:pt x="98988" y="63533"/>
                    <a:pt x="98686" y="63417"/>
                  </a:cubicBezTo>
                  <a:cubicBezTo>
                    <a:pt x="100105" y="62649"/>
                    <a:pt x="101408" y="61719"/>
                    <a:pt x="102571" y="60625"/>
                  </a:cubicBezTo>
                  <a:cubicBezTo>
                    <a:pt x="103032" y="61192"/>
                    <a:pt x="103263" y="61476"/>
                    <a:pt x="103604" y="61476"/>
                  </a:cubicBezTo>
                  <a:cubicBezTo>
                    <a:pt x="103711" y="61476"/>
                    <a:pt x="103828" y="61448"/>
                    <a:pt x="103967" y="61393"/>
                  </a:cubicBezTo>
                  <a:lnTo>
                    <a:pt x="104711" y="61021"/>
                  </a:lnTo>
                  <a:cubicBezTo>
                    <a:pt x="103734" y="59788"/>
                    <a:pt x="103734" y="59788"/>
                    <a:pt x="103548" y="59671"/>
                  </a:cubicBezTo>
                  <a:cubicBezTo>
                    <a:pt x="104200" y="59020"/>
                    <a:pt x="104804" y="58322"/>
                    <a:pt x="105363" y="57624"/>
                  </a:cubicBezTo>
                  <a:cubicBezTo>
                    <a:pt x="105998" y="58147"/>
                    <a:pt x="106548" y="58395"/>
                    <a:pt x="107121" y="58395"/>
                  </a:cubicBezTo>
                  <a:cubicBezTo>
                    <a:pt x="107492" y="58395"/>
                    <a:pt x="107873" y="58291"/>
                    <a:pt x="108294" y="58089"/>
                  </a:cubicBezTo>
                  <a:lnTo>
                    <a:pt x="109178" y="57554"/>
                  </a:lnTo>
                  <a:cubicBezTo>
                    <a:pt x="108226" y="56351"/>
                    <a:pt x="107921" y="55952"/>
                    <a:pt x="107558" y="55952"/>
                  </a:cubicBezTo>
                  <a:cubicBezTo>
                    <a:pt x="107416" y="55952"/>
                    <a:pt x="107264" y="56014"/>
                    <a:pt x="107061" y="56112"/>
                  </a:cubicBezTo>
                  <a:cubicBezTo>
                    <a:pt x="107503" y="55786"/>
                    <a:pt x="107712" y="55391"/>
                    <a:pt x="107805" y="54623"/>
                  </a:cubicBezTo>
                  <a:lnTo>
                    <a:pt x="107899" y="52855"/>
                  </a:lnTo>
                  <a:close/>
                  <a:moveTo>
                    <a:pt x="10563" y="55717"/>
                  </a:moveTo>
                  <a:cubicBezTo>
                    <a:pt x="9748" y="55717"/>
                    <a:pt x="9516" y="56740"/>
                    <a:pt x="9353" y="57415"/>
                  </a:cubicBezTo>
                  <a:cubicBezTo>
                    <a:pt x="9228" y="57409"/>
                    <a:pt x="9103" y="57406"/>
                    <a:pt x="8979" y="57406"/>
                  </a:cubicBezTo>
                  <a:cubicBezTo>
                    <a:pt x="8638" y="57406"/>
                    <a:pt x="8298" y="57427"/>
                    <a:pt x="7957" y="57461"/>
                  </a:cubicBezTo>
                  <a:cubicBezTo>
                    <a:pt x="5002" y="57950"/>
                    <a:pt x="3583" y="60555"/>
                    <a:pt x="7701" y="63161"/>
                  </a:cubicBezTo>
                  <a:lnTo>
                    <a:pt x="7887" y="63812"/>
                  </a:lnTo>
                  <a:cubicBezTo>
                    <a:pt x="8027" y="64208"/>
                    <a:pt x="8120" y="64347"/>
                    <a:pt x="8352" y="64440"/>
                  </a:cubicBezTo>
                  <a:lnTo>
                    <a:pt x="8725" y="64487"/>
                  </a:lnTo>
                  <a:lnTo>
                    <a:pt x="8678" y="64371"/>
                  </a:lnTo>
                  <a:lnTo>
                    <a:pt x="8376" y="63487"/>
                  </a:lnTo>
                  <a:lnTo>
                    <a:pt x="8376" y="63487"/>
                  </a:lnTo>
                  <a:cubicBezTo>
                    <a:pt x="8957" y="63719"/>
                    <a:pt x="9539" y="63859"/>
                    <a:pt x="10144" y="63929"/>
                  </a:cubicBezTo>
                  <a:lnTo>
                    <a:pt x="10214" y="63929"/>
                  </a:lnTo>
                  <a:lnTo>
                    <a:pt x="10237" y="63998"/>
                  </a:lnTo>
                  <a:cubicBezTo>
                    <a:pt x="10865" y="65720"/>
                    <a:pt x="10935" y="65860"/>
                    <a:pt x="11400" y="65953"/>
                  </a:cubicBezTo>
                  <a:lnTo>
                    <a:pt x="12028" y="65999"/>
                  </a:lnTo>
                  <a:cubicBezTo>
                    <a:pt x="11330" y="64185"/>
                    <a:pt x="11330" y="64185"/>
                    <a:pt x="11144" y="63929"/>
                  </a:cubicBezTo>
                  <a:cubicBezTo>
                    <a:pt x="12238" y="63836"/>
                    <a:pt x="13308" y="63580"/>
                    <a:pt x="14331" y="63161"/>
                  </a:cubicBezTo>
                  <a:lnTo>
                    <a:pt x="14331" y="63184"/>
                  </a:lnTo>
                  <a:cubicBezTo>
                    <a:pt x="14727" y="64208"/>
                    <a:pt x="14866" y="64557"/>
                    <a:pt x="15401" y="64650"/>
                  </a:cubicBezTo>
                  <a:lnTo>
                    <a:pt x="16099" y="64673"/>
                  </a:lnTo>
                  <a:cubicBezTo>
                    <a:pt x="15401" y="62975"/>
                    <a:pt x="15401" y="62975"/>
                    <a:pt x="15285" y="62789"/>
                  </a:cubicBezTo>
                  <a:cubicBezTo>
                    <a:pt x="15960" y="62486"/>
                    <a:pt x="16541" y="62184"/>
                    <a:pt x="17216" y="61788"/>
                  </a:cubicBezTo>
                  <a:cubicBezTo>
                    <a:pt x="18030" y="63184"/>
                    <a:pt x="18798" y="63743"/>
                    <a:pt x="20031" y="63882"/>
                  </a:cubicBezTo>
                  <a:lnTo>
                    <a:pt x="20868" y="63905"/>
                  </a:lnTo>
                  <a:lnTo>
                    <a:pt x="21055" y="63905"/>
                  </a:lnTo>
                  <a:lnTo>
                    <a:pt x="20985" y="63743"/>
                  </a:lnTo>
                  <a:cubicBezTo>
                    <a:pt x="20008" y="61579"/>
                    <a:pt x="19938" y="61416"/>
                    <a:pt x="19147" y="61300"/>
                  </a:cubicBezTo>
                  <a:cubicBezTo>
                    <a:pt x="19682" y="61277"/>
                    <a:pt x="19984" y="61021"/>
                    <a:pt x="20264" y="60369"/>
                  </a:cubicBezTo>
                  <a:lnTo>
                    <a:pt x="20868" y="58787"/>
                  </a:lnTo>
                  <a:cubicBezTo>
                    <a:pt x="20684" y="58785"/>
                    <a:pt x="20509" y="58782"/>
                    <a:pt x="20342" y="58782"/>
                  </a:cubicBezTo>
                  <a:cubicBezTo>
                    <a:pt x="18967" y="58782"/>
                    <a:pt x="18126" y="58953"/>
                    <a:pt x="17193" y="60695"/>
                  </a:cubicBezTo>
                  <a:cubicBezTo>
                    <a:pt x="16239" y="60113"/>
                    <a:pt x="15657" y="59788"/>
                    <a:pt x="14820" y="59322"/>
                  </a:cubicBezTo>
                  <a:cubicBezTo>
                    <a:pt x="15076" y="59136"/>
                    <a:pt x="15285" y="58904"/>
                    <a:pt x="15401" y="58625"/>
                  </a:cubicBezTo>
                  <a:cubicBezTo>
                    <a:pt x="14029" y="57834"/>
                    <a:pt x="12238" y="56717"/>
                    <a:pt x="10911" y="55856"/>
                  </a:cubicBezTo>
                  <a:cubicBezTo>
                    <a:pt x="10818" y="55786"/>
                    <a:pt x="10702" y="55740"/>
                    <a:pt x="10563" y="55717"/>
                  </a:cubicBezTo>
                  <a:close/>
                  <a:moveTo>
                    <a:pt x="123904" y="66837"/>
                  </a:moveTo>
                  <a:cubicBezTo>
                    <a:pt x="123898" y="66872"/>
                    <a:pt x="123894" y="66904"/>
                    <a:pt x="123890" y="66933"/>
                  </a:cubicBezTo>
                  <a:lnTo>
                    <a:pt x="123890" y="66933"/>
                  </a:lnTo>
                  <a:lnTo>
                    <a:pt x="123904" y="66837"/>
                  </a:lnTo>
                  <a:close/>
                  <a:moveTo>
                    <a:pt x="64884" y="61416"/>
                  </a:moveTo>
                  <a:lnTo>
                    <a:pt x="64209" y="61533"/>
                  </a:lnTo>
                  <a:cubicBezTo>
                    <a:pt x="63371" y="61695"/>
                    <a:pt x="62650" y="62230"/>
                    <a:pt x="62278" y="63021"/>
                  </a:cubicBezTo>
                  <a:cubicBezTo>
                    <a:pt x="61534" y="62859"/>
                    <a:pt x="61045" y="62765"/>
                    <a:pt x="60301" y="62649"/>
                  </a:cubicBezTo>
                  <a:cubicBezTo>
                    <a:pt x="60487" y="62533"/>
                    <a:pt x="60626" y="62370"/>
                    <a:pt x="60719" y="62184"/>
                  </a:cubicBezTo>
                  <a:cubicBezTo>
                    <a:pt x="57119" y="61594"/>
                    <a:pt x="56564" y="61503"/>
                    <a:pt x="56365" y="61503"/>
                  </a:cubicBezTo>
                  <a:cubicBezTo>
                    <a:pt x="56329" y="61503"/>
                    <a:pt x="56305" y="61506"/>
                    <a:pt x="56276" y="61509"/>
                  </a:cubicBezTo>
                  <a:cubicBezTo>
                    <a:pt x="55555" y="61695"/>
                    <a:pt x="55439" y="62161"/>
                    <a:pt x="55322" y="62672"/>
                  </a:cubicBezTo>
                  <a:cubicBezTo>
                    <a:pt x="52912" y="63206"/>
                    <a:pt x="51840" y="63785"/>
                    <a:pt x="50820" y="65078"/>
                  </a:cubicBezTo>
                  <a:lnTo>
                    <a:pt x="50820" y="65078"/>
                  </a:lnTo>
                  <a:cubicBezTo>
                    <a:pt x="50817" y="65075"/>
                    <a:pt x="50813" y="65072"/>
                    <a:pt x="50809" y="65069"/>
                  </a:cubicBezTo>
                  <a:lnTo>
                    <a:pt x="50809" y="65092"/>
                  </a:lnTo>
                  <a:cubicBezTo>
                    <a:pt x="50813" y="65087"/>
                    <a:pt x="50817" y="65082"/>
                    <a:pt x="50820" y="65078"/>
                  </a:cubicBezTo>
                  <a:lnTo>
                    <a:pt x="50820" y="65078"/>
                  </a:lnTo>
                  <a:cubicBezTo>
                    <a:pt x="51723" y="65792"/>
                    <a:pt x="52490" y="66046"/>
                    <a:pt x="53926" y="66209"/>
                  </a:cubicBezTo>
                  <a:cubicBezTo>
                    <a:pt x="54299" y="66744"/>
                    <a:pt x="54322" y="66744"/>
                    <a:pt x="54624" y="66744"/>
                  </a:cubicBezTo>
                  <a:lnTo>
                    <a:pt x="54996" y="66697"/>
                  </a:lnTo>
                  <a:lnTo>
                    <a:pt x="54671" y="66232"/>
                  </a:lnTo>
                  <a:cubicBezTo>
                    <a:pt x="55252" y="66209"/>
                    <a:pt x="55834" y="66162"/>
                    <a:pt x="56416" y="66069"/>
                  </a:cubicBezTo>
                  <a:lnTo>
                    <a:pt x="56485" y="66069"/>
                  </a:lnTo>
                  <a:cubicBezTo>
                    <a:pt x="57059" y="66867"/>
                    <a:pt x="57145" y="66981"/>
                    <a:pt x="57459" y="66981"/>
                  </a:cubicBezTo>
                  <a:cubicBezTo>
                    <a:pt x="57502" y="66981"/>
                    <a:pt x="57549" y="66979"/>
                    <a:pt x="57602" y="66976"/>
                  </a:cubicBezTo>
                  <a:lnTo>
                    <a:pt x="58160" y="66883"/>
                  </a:lnTo>
                  <a:cubicBezTo>
                    <a:pt x="57532" y="65999"/>
                    <a:pt x="57532" y="65999"/>
                    <a:pt x="57323" y="65906"/>
                  </a:cubicBezTo>
                  <a:cubicBezTo>
                    <a:pt x="58300" y="65650"/>
                    <a:pt x="59207" y="65301"/>
                    <a:pt x="60115" y="64882"/>
                  </a:cubicBezTo>
                  <a:cubicBezTo>
                    <a:pt x="60443" y="65334"/>
                    <a:pt x="60572" y="65496"/>
                    <a:pt x="60901" y="65496"/>
                  </a:cubicBezTo>
                  <a:cubicBezTo>
                    <a:pt x="60945" y="65496"/>
                    <a:pt x="60993" y="65493"/>
                    <a:pt x="61045" y="65487"/>
                  </a:cubicBezTo>
                  <a:lnTo>
                    <a:pt x="61627" y="65394"/>
                  </a:lnTo>
                  <a:lnTo>
                    <a:pt x="61464" y="65185"/>
                  </a:lnTo>
                  <a:cubicBezTo>
                    <a:pt x="60999" y="64580"/>
                    <a:pt x="60999" y="64580"/>
                    <a:pt x="60882" y="64487"/>
                  </a:cubicBezTo>
                  <a:cubicBezTo>
                    <a:pt x="61464" y="64185"/>
                    <a:pt x="61813" y="63975"/>
                    <a:pt x="62371" y="63603"/>
                  </a:cubicBezTo>
                  <a:cubicBezTo>
                    <a:pt x="62843" y="64094"/>
                    <a:pt x="63483" y="64370"/>
                    <a:pt x="64142" y="64370"/>
                  </a:cubicBezTo>
                  <a:cubicBezTo>
                    <a:pt x="64296" y="64370"/>
                    <a:pt x="64451" y="64355"/>
                    <a:pt x="64604" y="64324"/>
                  </a:cubicBezTo>
                  <a:lnTo>
                    <a:pt x="65349" y="64185"/>
                  </a:lnTo>
                  <a:lnTo>
                    <a:pt x="64767" y="63440"/>
                  </a:lnTo>
                  <a:cubicBezTo>
                    <a:pt x="64590" y="63185"/>
                    <a:pt x="64297" y="63029"/>
                    <a:pt x="63986" y="63029"/>
                  </a:cubicBezTo>
                  <a:cubicBezTo>
                    <a:pt x="63929" y="63029"/>
                    <a:pt x="63871" y="63034"/>
                    <a:pt x="63813" y="63045"/>
                  </a:cubicBezTo>
                  <a:cubicBezTo>
                    <a:pt x="64186" y="62975"/>
                    <a:pt x="64465" y="62719"/>
                    <a:pt x="64581" y="62370"/>
                  </a:cubicBezTo>
                  <a:lnTo>
                    <a:pt x="64814" y="61649"/>
                  </a:lnTo>
                  <a:lnTo>
                    <a:pt x="64884" y="61416"/>
                  </a:lnTo>
                  <a:close/>
                  <a:moveTo>
                    <a:pt x="123890" y="66933"/>
                  </a:moveTo>
                  <a:lnTo>
                    <a:pt x="123858" y="67162"/>
                  </a:lnTo>
                  <a:cubicBezTo>
                    <a:pt x="123875" y="67093"/>
                    <a:pt x="123879" y="67023"/>
                    <a:pt x="123890" y="66933"/>
                  </a:cubicBezTo>
                  <a:close/>
                  <a:moveTo>
                    <a:pt x="123811" y="67186"/>
                  </a:moveTo>
                  <a:lnTo>
                    <a:pt x="123788" y="67302"/>
                  </a:lnTo>
                  <a:lnTo>
                    <a:pt x="123718" y="67669"/>
                  </a:lnTo>
                  <a:lnTo>
                    <a:pt x="123718" y="67669"/>
                  </a:lnTo>
                  <a:cubicBezTo>
                    <a:pt x="123725" y="67655"/>
                    <a:pt x="123733" y="67641"/>
                    <a:pt x="123741" y="67628"/>
                  </a:cubicBezTo>
                  <a:lnTo>
                    <a:pt x="123741" y="67637"/>
                  </a:lnTo>
                  <a:lnTo>
                    <a:pt x="123741" y="67637"/>
                  </a:lnTo>
                  <a:cubicBezTo>
                    <a:pt x="123776" y="67486"/>
                    <a:pt x="123797" y="67336"/>
                    <a:pt x="123811" y="67186"/>
                  </a:cubicBezTo>
                  <a:close/>
                  <a:moveTo>
                    <a:pt x="123648" y="68116"/>
                  </a:moveTo>
                  <a:lnTo>
                    <a:pt x="123648" y="68116"/>
                  </a:lnTo>
                  <a:cubicBezTo>
                    <a:pt x="123632" y="68169"/>
                    <a:pt x="123618" y="68221"/>
                    <a:pt x="123604" y="68274"/>
                  </a:cubicBezTo>
                  <a:lnTo>
                    <a:pt x="123604" y="68274"/>
                  </a:lnTo>
                  <a:cubicBezTo>
                    <a:pt x="123627" y="68227"/>
                    <a:pt x="123648" y="68161"/>
                    <a:pt x="123648" y="68116"/>
                  </a:cubicBezTo>
                  <a:close/>
                  <a:moveTo>
                    <a:pt x="122904" y="60904"/>
                  </a:moveTo>
                  <a:cubicBezTo>
                    <a:pt x="122578" y="61486"/>
                    <a:pt x="122415" y="61765"/>
                    <a:pt x="122183" y="63184"/>
                  </a:cubicBezTo>
                  <a:cubicBezTo>
                    <a:pt x="121973" y="63207"/>
                    <a:pt x="121787" y="63277"/>
                    <a:pt x="121601" y="63370"/>
                  </a:cubicBezTo>
                  <a:cubicBezTo>
                    <a:pt x="121647" y="63184"/>
                    <a:pt x="121717" y="62975"/>
                    <a:pt x="121741" y="62789"/>
                  </a:cubicBezTo>
                  <a:lnTo>
                    <a:pt x="121741" y="62789"/>
                  </a:lnTo>
                  <a:cubicBezTo>
                    <a:pt x="120275" y="63301"/>
                    <a:pt x="120275" y="63301"/>
                    <a:pt x="120205" y="63370"/>
                  </a:cubicBezTo>
                  <a:cubicBezTo>
                    <a:pt x="120159" y="63417"/>
                    <a:pt x="120112" y="63487"/>
                    <a:pt x="120066" y="63556"/>
                  </a:cubicBezTo>
                  <a:cubicBezTo>
                    <a:pt x="119926" y="63929"/>
                    <a:pt x="119833" y="64324"/>
                    <a:pt x="119810" y="64743"/>
                  </a:cubicBezTo>
                  <a:cubicBezTo>
                    <a:pt x="119786" y="64929"/>
                    <a:pt x="119554" y="65092"/>
                    <a:pt x="119461" y="65231"/>
                  </a:cubicBezTo>
                  <a:cubicBezTo>
                    <a:pt x="118716" y="66209"/>
                    <a:pt x="118135" y="67302"/>
                    <a:pt x="117762" y="68488"/>
                  </a:cubicBezTo>
                  <a:cubicBezTo>
                    <a:pt x="117973" y="68712"/>
                    <a:pt x="118169" y="68825"/>
                    <a:pt x="118410" y="68825"/>
                  </a:cubicBezTo>
                  <a:cubicBezTo>
                    <a:pt x="118593" y="68825"/>
                    <a:pt x="118803" y="68759"/>
                    <a:pt x="119065" y="68628"/>
                  </a:cubicBezTo>
                  <a:lnTo>
                    <a:pt x="119088" y="68721"/>
                  </a:lnTo>
                  <a:cubicBezTo>
                    <a:pt x="119137" y="68916"/>
                    <a:pt x="119163" y="68997"/>
                    <a:pt x="119214" y="68997"/>
                  </a:cubicBezTo>
                  <a:cubicBezTo>
                    <a:pt x="119236" y="68997"/>
                    <a:pt x="119263" y="68982"/>
                    <a:pt x="119298" y="68954"/>
                  </a:cubicBezTo>
                  <a:lnTo>
                    <a:pt x="119461" y="68791"/>
                  </a:lnTo>
                  <a:lnTo>
                    <a:pt x="119368" y="68442"/>
                  </a:lnTo>
                  <a:cubicBezTo>
                    <a:pt x="119624" y="68256"/>
                    <a:pt x="119856" y="68023"/>
                    <a:pt x="120066" y="67790"/>
                  </a:cubicBezTo>
                  <a:lnTo>
                    <a:pt x="120089" y="67767"/>
                  </a:lnTo>
                  <a:cubicBezTo>
                    <a:pt x="120228" y="68326"/>
                    <a:pt x="120228" y="68326"/>
                    <a:pt x="120321" y="68349"/>
                  </a:cubicBezTo>
                  <a:cubicBezTo>
                    <a:pt x="120368" y="68349"/>
                    <a:pt x="120391" y="68326"/>
                    <a:pt x="120438" y="68302"/>
                  </a:cubicBezTo>
                  <a:lnTo>
                    <a:pt x="120647" y="68046"/>
                  </a:lnTo>
                  <a:cubicBezTo>
                    <a:pt x="120484" y="67395"/>
                    <a:pt x="120484" y="67395"/>
                    <a:pt x="120414" y="67348"/>
                  </a:cubicBezTo>
                  <a:cubicBezTo>
                    <a:pt x="120810" y="66790"/>
                    <a:pt x="121159" y="66185"/>
                    <a:pt x="121438" y="65580"/>
                  </a:cubicBezTo>
                  <a:cubicBezTo>
                    <a:pt x="121531" y="65953"/>
                    <a:pt x="121531" y="65953"/>
                    <a:pt x="121601" y="65999"/>
                  </a:cubicBezTo>
                  <a:cubicBezTo>
                    <a:pt x="121624" y="65976"/>
                    <a:pt x="121671" y="65953"/>
                    <a:pt x="121694" y="65929"/>
                  </a:cubicBezTo>
                  <a:lnTo>
                    <a:pt x="121857" y="65673"/>
                  </a:lnTo>
                  <a:cubicBezTo>
                    <a:pt x="121834" y="65441"/>
                    <a:pt x="121787" y="65208"/>
                    <a:pt x="121694" y="64999"/>
                  </a:cubicBezTo>
                  <a:cubicBezTo>
                    <a:pt x="121903" y="64534"/>
                    <a:pt x="122020" y="64231"/>
                    <a:pt x="122183" y="63743"/>
                  </a:cubicBezTo>
                  <a:cubicBezTo>
                    <a:pt x="122284" y="63983"/>
                    <a:pt x="122371" y="64100"/>
                    <a:pt x="122468" y="64100"/>
                  </a:cubicBezTo>
                  <a:cubicBezTo>
                    <a:pt x="122548" y="64100"/>
                    <a:pt x="122635" y="64018"/>
                    <a:pt x="122741" y="63859"/>
                  </a:cubicBezTo>
                  <a:lnTo>
                    <a:pt x="122950" y="63510"/>
                  </a:lnTo>
                  <a:cubicBezTo>
                    <a:pt x="122811" y="62789"/>
                    <a:pt x="122811" y="62789"/>
                    <a:pt x="122741" y="62696"/>
                  </a:cubicBezTo>
                  <a:cubicBezTo>
                    <a:pt x="122648" y="62696"/>
                    <a:pt x="122648" y="62696"/>
                    <a:pt x="122601" y="62789"/>
                  </a:cubicBezTo>
                  <a:cubicBezTo>
                    <a:pt x="122718" y="62510"/>
                    <a:pt x="122787" y="62207"/>
                    <a:pt x="122811" y="61928"/>
                  </a:cubicBezTo>
                  <a:lnTo>
                    <a:pt x="122904" y="60904"/>
                  </a:lnTo>
                  <a:close/>
                  <a:moveTo>
                    <a:pt x="123416" y="69186"/>
                  </a:moveTo>
                  <a:cubicBezTo>
                    <a:pt x="123408" y="69218"/>
                    <a:pt x="123400" y="69249"/>
                    <a:pt x="123392" y="69279"/>
                  </a:cubicBezTo>
                  <a:lnTo>
                    <a:pt x="123392" y="69279"/>
                  </a:lnTo>
                  <a:cubicBezTo>
                    <a:pt x="123404" y="69244"/>
                    <a:pt x="123410" y="69215"/>
                    <a:pt x="123416" y="69186"/>
                  </a:cubicBezTo>
                  <a:close/>
                  <a:moveTo>
                    <a:pt x="123090" y="70511"/>
                  </a:moveTo>
                  <a:lnTo>
                    <a:pt x="123090" y="70512"/>
                  </a:lnTo>
                  <a:lnTo>
                    <a:pt x="123090" y="70536"/>
                  </a:lnTo>
                  <a:cubicBezTo>
                    <a:pt x="123090" y="70527"/>
                    <a:pt x="123090" y="70519"/>
                    <a:pt x="123090" y="70511"/>
                  </a:cubicBezTo>
                  <a:close/>
                  <a:moveTo>
                    <a:pt x="123741" y="67637"/>
                  </a:moveTo>
                  <a:lnTo>
                    <a:pt x="123741" y="67637"/>
                  </a:lnTo>
                  <a:cubicBezTo>
                    <a:pt x="123725" y="67707"/>
                    <a:pt x="123706" y="67778"/>
                    <a:pt x="123683" y="67849"/>
                  </a:cubicBezTo>
                  <a:lnTo>
                    <a:pt x="123683" y="67849"/>
                  </a:lnTo>
                  <a:lnTo>
                    <a:pt x="123718" y="67669"/>
                  </a:lnTo>
                  <a:lnTo>
                    <a:pt x="123718" y="67669"/>
                  </a:lnTo>
                  <a:cubicBezTo>
                    <a:pt x="123661" y="67776"/>
                    <a:pt x="123619" y="67897"/>
                    <a:pt x="123578" y="68000"/>
                  </a:cubicBezTo>
                  <a:cubicBezTo>
                    <a:pt x="123509" y="68209"/>
                    <a:pt x="123462" y="68419"/>
                    <a:pt x="123416" y="68628"/>
                  </a:cubicBezTo>
                  <a:cubicBezTo>
                    <a:pt x="123392" y="68744"/>
                    <a:pt x="123346" y="68884"/>
                    <a:pt x="123299" y="69000"/>
                  </a:cubicBezTo>
                  <a:cubicBezTo>
                    <a:pt x="122741" y="70675"/>
                    <a:pt x="122787" y="70791"/>
                    <a:pt x="122811" y="70861"/>
                  </a:cubicBezTo>
                  <a:lnTo>
                    <a:pt x="122857" y="70861"/>
                  </a:lnTo>
                  <a:cubicBezTo>
                    <a:pt x="122880" y="70838"/>
                    <a:pt x="122904" y="70791"/>
                    <a:pt x="122927" y="70745"/>
                  </a:cubicBezTo>
                  <a:cubicBezTo>
                    <a:pt x="122927" y="70791"/>
                    <a:pt x="122927" y="70861"/>
                    <a:pt x="122927" y="70908"/>
                  </a:cubicBezTo>
                  <a:lnTo>
                    <a:pt x="122974" y="70815"/>
                  </a:lnTo>
                  <a:cubicBezTo>
                    <a:pt x="122996" y="70636"/>
                    <a:pt x="123040" y="70457"/>
                    <a:pt x="123126" y="70298"/>
                  </a:cubicBezTo>
                  <a:lnTo>
                    <a:pt x="123126" y="70298"/>
                  </a:lnTo>
                  <a:cubicBezTo>
                    <a:pt x="123109" y="70369"/>
                    <a:pt x="123093" y="70440"/>
                    <a:pt x="123090" y="70511"/>
                  </a:cubicBezTo>
                  <a:lnTo>
                    <a:pt x="123090" y="70511"/>
                  </a:lnTo>
                  <a:lnTo>
                    <a:pt x="123136" y="70373"/>
                  </a:lnTo>
                  <a:cubicBezTo>
                    <a:pt x="123136" y="70307"/>
                    <a:pt x="123136" y="70303"/>
                    <a:pt x="123392" y="69279"/>
                  </a:cubicBezTo>
                  <a:lnTo>
                    <a:pt x="123392" y="69279"/>
                  </a:lnTo>
                  <a:cubicBezTo>
                    <a:pt x="123392" y="69279"/>
                    <a:pt x="123392" y="69279"/>
                    <a:pt x="123392" y="69279"/>
                  </a:cubicBezTo>
                  <a:lnTo>
                    <a:pt x="123392" y="69256"/>
                  </a:lnTo>
                  <a:lnTo>
                    <a:pt x="123416" y="69186"/>
                  </a:lnTo>
                  <a:lnTo>
                    <a:pt x="123416" y="69186"/>
                  </a:lnTo>
                  <a:cubicBezTo>
                    <a:pt x="123416" y="69186"/>
                    <a:pt x="123416" y="69186"/>
                    <a:pt x="123416" y="69186"/>
                  </a:cubicBezTo>
                  <a:lnTo>
                    <a:pt x="123416" y="69186"/>
                  </a:lnTo>
                  <a:cubicBezTo>
                    <a:pt x="123416" y="69186"/>
                    <a:pt x="123416" y="69186"/>
                    <a:pt x="123416" y="69186"/>
                  </a:cubicBezTo>
                  <a:lnTo>
                    <a:pt x="123416" y="69186"/>
                  </a:lnTo>
                  <a:lnTo>
                    <a:pt x="123439" y="69116"/>
                  </a:lnTo>
                  <a:lnTo>
                    <a:pt x="123485" y="68837"/>
                  </a:lnTo>
                  <a:cubicBezTo>
                    <a:pt x="123521" y="68639"/>
                    <a:pt x="123557" y="68455"/>
                    <a:pt x="123604" y="68274"/>
                  </a:cubicBezTo>
                  <a:lnTo>
                    <a:pt x="123604" y="68274"/>
                  </a:lnTo>
                  <a:cubicBezTo>
                    <a:pt x="123603" y="68275"/>
                    <a:pt x="123603" y="68277"/>
                    <a:pt x="123602" y="68279"/>
                  </a:cubicBezTo>
                  <a:lnTo>
                    <a:pt x="123670" y="67922"/>
                  </a:lnTo>
                  <a:lnTo>
                    <a:pt x="123670" y="67922"/>
                  </a:lnTo>
                  <a:cubicBezTo>
                    <a:pt x="123718" y="67843"/>
                    <a:pt x="123721" y="67774"/>
                    <a:pt x="123741" y="67651"/>
                  </a:cubicBezTo>
                  <a:lnTo>
                    <a:pt x="123741" y="67637"/>
                  </a:lnTo>
                  <a:close/>
                  <a:moveTo>
                    <a:pt x="33312" y="61695"/>
                  </a:moveTo>
                  <a:cubicBezTo>
                    <a:pt x="33290" y="61695"/>
                    <a:pt x="33267" y="61695"/>
                    <a:pt x="33245" y="61695"/>
                  </a:cubicBezTo>
                  <a:cubicBezTo>
                    <a:pt x="32035" y="61858"/>
                    <a:pt x="31779" y="62789"/>
                    <a:pt x="31593" y="63603"/>
                  </a:cubicBezTo>
                  <a:cubicBezTo>
                    <a:pt x="27731" y="64092"/>
                    <a:pt x="26173" y="64836"/>
                    <a:pt x="24591" y="66976"/>
                  </a:cubicBezTo>
                  <a:cubicBezTo>
                    <a:pt x="25940" y="68442"/>
                    <a:pt x="27103" y="69093"/>
                    <a:pt x="29313" y="69652"/>
                  </a:cubicBezTo>
                  <a:cubicBezTo>
                    <a:pt x="29941" y="70698"/>
                    <a:pt x="29941" y="70722"/>
                    <a:pt x="30430" y="70768"/>
                  </a:cubicBezTo>
                  <a:lnTo>
                    <a:pt x="31011" y="70745"/>
                  </a:lnTo>
                  <a:cubicBezTo>
                    <a:pt x="30872" y="70466"/>
                    <a:pt x="30686" y="70117"/>
                    <a:pt x="30546" y="69838"/>
                  </a:cubicBezTo>
                  <a:lnTo>
                    <a:pt x="30546" y="69838"/>
                  </a:lnTo>
                  <a:cubicBezTo>
                    <a:pt x="31151" y="69900"/>
                    <a:pt x="31746" y="69931"/>
                    <a:pt x="32344" y="69931"/>
                  </a:cubicBezTo>
                  <a:cubicBezTo>
                    <a:pt x="32643" y="69931"/>
                    <a:pt x="32942" y="69923"/>
                    <a:pt x="33245" y="69907"/>
                  </a:cubicBezTo>
                  <a:lnTo>
                    <a:pt x="33361" y="69907"/>
                  </a:lnTo>
                  <a:cubicBezTo>
                    <a:pt x="34431" y="71606"/>
                    <a:pt x="34478" y="71675"/>
                    <a:pt x="35176" y="71699"/>
                  </a:cubicBezTo>
                  <a:lnTo>
                    <a:pt x="35362" y="71699"/>
                  </a:lnTo>
                  <a:lnTo>
                    <a:pt x="36083" y="71652"/>
                  </a:lnTo>
                  <a:cubicBezTo>
                    <a:pt x="35013" y="69954"/>
                    <a:pt x="35013" y="69954"/>
                    <a:pt x="34734" y="69745"/>
                  </a:cubicBezTo>
                  <a:cubicBezTo>
                    <a:pt x="36316" y="69465"/>
                    <a:pt x="37851" y="69000"/>
                    <a:pt x="39317" y="68372"/>
                  </a:cubicBezTo>
                  <a:cubicBezTo>
                    <a:pt x="39945" y="69372"/>
                    <a:pt x="40131" y="69652"/>
                    <a:pt x="40875" y="69652"/>
                  </a:cubicBezTo>
                  <a:lnTo>
                    <a:pt x="41131" y="69628"/>
                  </a:lnTo>
                  <a:lnTo>
                    <a:pt x="41829" y="69558"/>
                  </a:lnTo>
                  <a:lnTo>
                    <a:pt x="41736" y="69419"/>
                  </a:lnTo>
                  <a:cubicBezTo>
                    <a:pt x="40806" y="68000"/>
                    <a:pt x="40806" y="68000"/>
                    <a:pt x="40619" y="67814"/>
                  </a:cubicBezTo>
                  <a:cubicBezTo>
                    <a:pt x="41597" y="67348"/>
                    <a:pt x="42225" y="67046"/>
                    <a:pt x="43178" y="66488"/>
                  </a:cubicBezTo>
                  <a:cubicBezTo>
                    <a:pt x="44264" y="67660"/>
                    <a:pt x="45248" y="68123"/>
                    <a:pt x="46660" y="68123"/>
                  </a:cubicBezTo>
                  <a:cubicBezTo>
                    <a:pt x="46761" y="68123"/>
                    <a:pt x="46865" y="68121"/>
                    <a:pt x="46970" y="68116"/>
                  </a:cubicBezTo>
                  <a:lnTo>
                    <a:pt x="48297" y="67953"/>
                  </a:lnTo>
                  <a:cubicBezTo>
                    <a:pt x="46916" y="65979"/>
                    <a:pt x="46718" y="65690"/>
                    <a:pt x="45916" y="65690"/>
                  </a:cubicBezTo>
                  <a:cubicBezTo>
                    <a:pt x="45839" y="65690"/>
                    <a:pt x="45757" y="65693"/>
                    <a:pt x="45668" y="65697"/>
                  </a:cubicBezTo>
                  <a:cubicBezTo>
                    <a:pt x="46366" y="65557"/>
                    <a:pt x="46738" y="65255"/>
                    <a:pt x="47040" y="64557"/>
                  </a:cubicBezTo>
                  <a:lnTo>
                    <a:pt x="47645" y="62928"/>
                  </a:lnTo>
                  <a:lnTo>
                    <a:pt x="47645" y="62928"/>
                  </a:lnTo>
                  <a:cubicBezTo>
                    <a:pt x="45621" y="63138"/>
                    <a:pt x="44156" y="63301"/>
                    <a:pt x="43039" y="65418"/>
                  </a:cubicBezTo>
                  <a:cubicBezTo>
                    <a:pt x="41969" y="65069"/>
                    <a:pt x="40852" y="64836"/>
                    <a:pt x="39805" y="64417"/>
                  </a:cubicBezTo>
                  <a:cubicBezTo>
                    <a:pt x="40084" y="64231"/>
                    <a:pt x="40317" y="63952"/>
                    <a:pt x="40457" y="63650"/>
                  </a:cubicBezTo>
                  <a:cubicBezTo>
                    <a:pt x="38081" y="63004"/>
                    <a:pt x="35866" y="61695"/>
                    <a:pt x="33312" y="61695"/>
                  </a:cubicBezTo>
                  <a:close/>
                  <a:moveTo>
                    <a:pt x="108178" y="71675"/>
                  </a:moveTo>
                  <a:lnTo>
                    <a:pt x="108178" y="71699"/>
                  </a:lnTo>
                  <a:cubicBezTo>
                    <a:pt x="108015" y="71769"/>
                    <a:pt x="107852" y="71862"/>
                    <a:pt x="107712" y="71955"/>
                  </a:cubicBezTo>
                  <a:cubicBezTo>
                    <a:pt x="107759" y="71908"/>
                    <a:pt x="107829" y="71862"/>
                    <a:pt x="107875" y="71838"/>
                  </a:cubicBezTo>
                  <a:lnTo>
                    <a:pt x="108178" y="71675"/>
                  </a:lnTo>
                  <a:close/>
                  <a:moveTo>
                    <a:pt x="107922" y="72432"/>
                  </a:moveTo>
                  <a:lnTo>
                    <a:pt x="107922" y="72432"/>
                  </a:lnTo>
                  <a:cubicBezTo>
                    <a:pt x="107916" y="72443"/>
                    <a:pt x="107910" y="72455"/>
                    <a:pt x="107899" y="72466"/>
                  </a:cubicBezTo>
                  <a:lnTo>
                    <a:pt x="107922" y="72432"/>
                  </a:lnTo>
                  <a:close/>
                  <a:moveTo>
                    <a:pt x="105037" y="72676"/>
                  </a:moveTo>
                  <a:lnTo>
                    <a:pt x="104921" y="72699"/>
                  </a:lnTo>
                  <a:lnTo>
                    <a:pt x="104921" y="72699"/>
                  </a:lnTo>
                  <a:lnTo>
                    <a:pt x="104944" y="72676"/>
                  </a:lnTo>
                  <a:close/>
                  <a:moveTo>
                    <a:pt x="104409" y="73420"/>
                  </a:moveTo>
                  <a:cubicBezTo>
                    <a:pt x="104409" y="73426"/>
                    <a:pt x="104409" y="73432"/>
                    <a:pt x="104409" y="73444"/>
                  </a:cubicBezTo>
                  <a:cubicBezTo>
                    <a:pt x="104153" y="73583"/>
                    <a:pt x="103944" y="73699"/>
                    <a:pt x="103758" y="73839"/>
                  </a:cubicBezTo>
                  <a:cubicBezTo>
                    <a:pt x="103944" y="73699"/>
                    <a:pt x="104176" y="73560"/>
                    <a:pt x="104409" y="73420"/>
                  </a:cubicBezTo>
                  <a:close/>
                  <a:moveTo>
                    <a:pt x="121950" y="74816"/>
                  </a:moveTo>
                  <a:lnTo>
                    <a:pt x="121905" y="74952"/>
                  </a:lnTo>
                  <a:lnTo>
                    <a:pt x="121905" y="74952"/>
                  </a:lnTo>
                  <a:cubicBezTo>
                    <a:pt x="121924" y="74908"/>
                    <a:pt x="121941" y="74862"/>
                    <a:pt x="121950" y="74816"/>
                  </a:cubicBezTo>
                  <a:close/>
                  <a:moveTo>
                    <a:pt x="105246" y="74909"/>
                  </a:moveTo>
                  <a:lnTo>
                    <a:pt x="105355" y="75078"/>
                  </a:lnTo>
                  <a:lnTo>
                    <a:pt x="105355" y="75078"/>
                  </a:lnTo>
                  <a:cubicBezTo>
                    <a:pt x="105298" y="74992"/>
                    <a:pt x="105262" y="74940"/>
                    <a:pt x="105246" y="74909"/>
                  </a:cubicBezTo>
                  <a:close/>
                  <a:moveTo>
                    <a:pt x="104735" y="75049"/>
                  </a:moveTo>
                  <a:cubicBezTo>
                    <a:pt x="104618" y="75095"/>
                    <a:pt x="104525" y="75165"/>
                    <a:pt x="104409" y="75188"/>
                  </a:cubicBezTo>
                  <a:cubicBezTo>
                    <a:pt x="104525" y="75142"/>
                    <a:pt x="104618" y="75095"/>
                    <a:pt x="104735" y="75049"/>
                  </a:cubicBezTo>
                  <a:close/>
                  <a:moveTo>
                    <a:pt x="104891" y="75171"/>
                  </a:moveTo>
                  <a:cubicBezTo>
                    <a:pt x="104919" y="75211"/>
                    <a:pt x="104946" y="75249"/>
                    <a:pt x="104967" y="75281"/>
                  </a:cubicBezTo>
                  <a:lnTo>
                    <a:pt x="104944" y="75258"/>
                  </a:lnTo>
                  <a:lnTo>
                    <a:pt x="104891" y="75171"/>
                  </a:lnTo>
                  <a:close/>
                  <a:moveTo>
                    <a:pt x="84169" y="65720"/>
                  </a:moveTo>
                  <a:cubicBezTo>
                    <a:pt x="82052" y="66325"/>
                    <a:pt x="80657" y="66720"/>
                    <a:pt x="79563" y="69000"/>
                  </a:cubicBezTo>
                  <a:cubicBezTo>
                    <a:pt x="77958" y="68768"/>
                    <a:pt x="76888" y="68698"/>
                    <a:pt x="75980" y="68628"/>
                  </a:cubicBezTo>
                  <a:cubicBezTo>
                    <a:pt x="76306" y="68395"/>
                    <a:pt x="76539" y="68070"/>
                    <a:pt x="76702" y="67697"/>
                  </a:cubicBezTo>
                  <a:lnTo>
                    <a:pt x="76120" y="67651"/>
                  </a:lnTo>
                  <a:cubicBezTo>
                    <a:pt x="74098" y="67482"/>
                    <a:pt x="72106" y="66907"/>
                    <a:pt x="70060" y="66907"/>
                  </a:cubicBezTo>
                  <a:cubicBezTo>
                    <a:pt x="69563" y="66907"/>
                    <a:pt x="69064" y="66941"/>
                    <a:pt x="68559" y="67023"/>
                  </a:cubicBezTo>
                  <a:cubicBezTo>
                    <a:pt x="67187" y="67418"/>
                    <a:pt x="67001" y="68372"/>
                    <a:pt x="66838" y="69210"/>
                  </a:cubicBezTo>
                  <a:cubicBezTo>
                    <a:pt x="61487" y="70512"/>
                    <a:pt x="59812" y="72304"/>
                    <a:pt x="58626" y="73862"/>
                  </a:cubicBezTo>
                  <a:cubicBezTo>
                    <a:pt x="60347" y="75072"/>
                    <a:pt x="61743" y="75491"/>
                    <a:pt x="64418" y="75654"/>
                  </a:cubicBezTo>
                  <a:cubicBezTo>
                    <a:pt x="65018" y="76408"/>
                    <a:pt x="65135" y="76551"/>
                    <a:pt x="65479" y="76551"/>
                  </a:cubicBezTo>
                  <a:cubicBezTo>
                    <a:pt x="65548" y="76551"/>
                    <a:pt x="65627" y="76545"/>
                    <a:pt x="65721" y="76538"/>
                  </a:cubicBezTo>
                  <a:lnTo>
                    <a:pt x="66396" y="76421"/>
                  </a:lnTo>
                  <a:lnTo>
                    <a:pt x="65768" y="75630"/>
                  </a:lnTo>
                  <a:cubicBezTo>
                    <a:pt x="66838" y="75561"/>
                    <a:pt x="67908" y="75421"/>
                    <a:pt x="68978" y="75188"/>
                  </a:cubicBezTo>
                  <a:lnTo>
                    <a:pt x="69118" y="75165"/>
                  </a:lnTo>
                  <a:cubicBezTo>
                    <a:pt x="70109" y="76385"/>
                    <a:pt x="70319" y="76636"/>
                    <a:pt x="70798" y="76636"/>
                  </a:cubicBezTo>
                  <a:cubicBezTo>
                    <a:pt x="70903" y="76636"/>
                    <a:pt x="71022" y="76624"/>
                    <a:pt x="71165" y="76607"/>
                  </a:cubicBezTo>
                  <a:lnTo>
                    <a:pt x="72188" y="76375"/>
                  </a:lnTo>
                  <a:cubicBezTo>
                    <a:pt x="71002" y="74932"/>
                    <a:pt x="71002" y="74932"/>
                    <a:pt x="70676" y="74770"/>
                  </a:cubicBezTo>
                  <a:cubicBezTo>
                    <a:pt x="72421" y="74211"/>
                    <a:pt x="74119" y="73490"/>
                    <a:pt x="75701" y="72606"/>
                  </a:cubicBezTo>
                  <a:cubicBezTo>
                    <a:pt x="76286" y="73308"/>
                    <a:pt x="76544" y="73617"/>
                    <a:pt x="77078" y="73617"/>
                  </a:cubicBezTo>
                  <a:cubicBezTo>
                    <a:pt x="77181" y="73617"/>
                    <a:pt x="77295" y="73606"/>
                    <a:pt x="77423" y="73583"/>
                  </a:cubicBezTo>
                  <a:lnTo>
                    <a:pt x="78446" y="73327"/>
                  </a:lnTo>
                  <a:lnTo>
                    <a:pt x="77562" y="72257"/>
                  </a:lnTo>
                  <a:cubicBezTo>
                    <a:pt x="77446" y="72071"/>
                    <a:pt x="77283" y="71931"/>
                    <a:pt x="77097" y="71815"/>
                  </a:cubicBezTo>
                  <a:cubicBezTo>
                    <a:pt x="78144" y="71164"/>
                    <a:pt x="78795" y="70745"/>
                    <a:pt x="79773" y="70070"/>
                  </a:cubicBezTo>
                  <a:cubicBezTo>
                    <a:pt x="80705" y="70820"/>
                    <a:pt x="81507" y="71152"/>
                    <a:pt x="82494" y="71152"/>
                  </a:cubicBezTo>
                  <a:cubicBezTo>
                    <a:pt x="82885" y="71152"/>
                    <a:pt x="83305" y="71100"/>
                    <a:pt x="83774" y="71001"/>
                  </a:cubicBezTo>
                  <a:lnTo>
                    <a:pt x="85100" y="70605"/>
                  </a:lnTo>
                  <a:cubicBezTo>
                    <a:pt x="83843" y="69130"/>
                    <a:pt x="83513" y="68738"/>
                    <a:pt x="82916" y="68738"/>
                  </a:cubicBezTo>
                  <a:cubicBezTo>
                    <a:pt x="82750" y="68738"/>
                    <a:pt x="82564" y="68769"/>
                    <a:pt x="82332" y="68814"/>
                  </a:cubicBezTo>
                  <a:cubicBezTo>
                    <a:pt x="82983" y="68628"/>
                    <a:pt x="83495" y="68116"/>
                    <a:pt x="83658" y="67465"/>
                  </a:cubicBezTo>
                  <a:lnTo>
                    <a:pt x="84169" y="65720"/>
                  </a:lnTo>
                  <a:close/>
                  <a:moveTo>
                    <a:pt x="20845" y="71303"/>
                  </a:moveTo>
                  <a:cubicBezTo>
                    <a:pt x="20264" y="71350"/>
                    <a:pt x="20194" y="71931"/>
                    <a:pt x="20147" y="72280"/>
                  </a:cubicBezTo>
                  <a:cubicBezTo>
                    <a:pt x="18123" y="72373"/>
                    <a:pt x="17449" y="73095"/>
                    <a:pt x="17030" y="73886"/>
                  </a:cubicBezTo>
                  <a:cubicBezTo>
                    <a:pt x="17635" y="74630"/>
                    <a:pt x="18472" y="75188"/>
                    <a:pt x="19380" y="75467"/>
                  </a:cubicBezTo>
                  <a:cubicBezTo>
                    <a:pt x="19728" y="76049"/>
                    <a:pt x="19728" y="76049"/>
                    <a:pt x="19961" y="76096"/>
                  </a:cubicBezTo>
                  <a:lnTo>
                    <a:pt x="20240" y="76096"/>
                  </a:lnTo>
                  <a:lnTo>
                    <a:pt x="19961" y="75607"/>
                  </a:lnTo>
                  <a:lnTo>
                    <a:pt x="19961" y="75607"/>
                  </a:lnTo>
                  <a:cubicBezTo>
                    <a:pt x="20380" y="75677"/>
                    <a:pt x="20822" y="75723"/>
                    <a:pt x="21264" y="75747"/>
                  </a:cubicBezTo>
                  <a:lnTo>
                    <a:pt x="21287" y="75747"/>
                  </a:lnTo>
                  <a:cubicBezTo>
                    <a:pt x="21845" y="76654"/>
                    <a:pt x="21892" y="76700"/>
                    <a:pt x="22218" y="76747"/>
                  </a:cubicBezTo>
                  <a:lnTo>
                    <a:pt x="22636" y="76747"/>
                  </a:lnTo>
                  <a:cubicBezTo>
                    <a:pt x="22055" y="75816"/>
                    <a:pt x="22055" y="75816"/>
                    <a:pt x="21939" y="75700"/>
                  </a:cubicBezTo>
                  <a:cubicBezTo>
                    <a:pt x="22636" y="75607"/>
                    <a:pt x="23334" y="75421"/>
                    <a:pt x="24009" y="75165"/>
                  </a:cubicBezTo>
                  <a:cubicBezTo>
                    <a:pt x="24335" y="75700"/>
                    <a:pt x="24451" y="75886"/>
                    <a:pt x="24800" y="75909"/>
                  </a:cubicBezTo>
                  <a:lnTo>
                    <a:pt x="25242" y="75909"/>
                  </a:lnTo>
                  <a:cubicBezTo>
                    <a:pt x="24707" y="75025"/>
                    <a:pt x="24707" y="75025"/>
                    <a:pt x="24591" y="74932"/>
                  </a:cubicBezTo>
                  <a:cubicBezTo>
                    <a:pt x="25126" y="74700"/>
                    <a:pt x="25475" y="74514"/>
                    <a:pt x="25754" y="74351"/>
                  </a:cubicBezTo>
                  <a:cubicBezTo>
                    <a:pt x="26545" y="75351"/>
                    <a:pt x="27359" y="75374"/>
                    <a:pt x="27638" y="75398"/>
                  </a:cubicBezTo>
                  <a:lnTo>
                    <a:pt x="28266" y="75398"/>
                  </a:lnTo>
                  <a:cubicBezTo>
                    <a:pt x="27452" y="74118"/>
                    <a:pt x="27406" y="74072"/>
                    <a:pt x="26917" y="74048"/>
                  </a:cubicBezTo>
                  <a:cubicBezTo>
                    <a:pt x="27243" y="74025"/>
                    <a:pt x="27499" y="73792"/>
                    <a:pt x="27545" y="73490"/>
                  </a:cubicBezTo>
                  <a:lnTo>
                    <a:pt x="27638" y="73188"/>
                  </a:lnTo>
                  <a:lnTo>
                    <a:pt x="27778" y="72629"/>
                  </a:lnTo>
                  <a:lnTo>
                    <a:pt x="27778" y="72629"/>
                  </a:lnTo>
                  <a:cubicBezTo>
                    <a:pt x="26824" y="72653"/>
                    <a:pt x="26126" y="72653"/>
                    <a:pt x="25684" y="73723"/>
                  </a:cubicBezTo>
                  <a:cubicBezTo>
                    <a:pt x="25638" y="73723"/>
                    <a:pt x="25591" y="73723"/>
                    <a:pt x="25544" y="73699"/>
                  </a:cubicBezTo>
                  <a:cubicBezTo>
                    <a:pt x="24847" y="73397"/>
                    <a:pt x="24311" y="73188"/>
                    <a:pt x="24056" y="73095"/>
                  </a:cubicBezTo>
                  <a:cubicBezTo>
                    <a:pt x="24195" y="73002"/>
                    <a:pt x="24311" y="72862"/>
                    <a:pt x="24358" y="72676"/>
                  </a:cubicBezTo>
                  <a:cubicBezTo>
                    <a:pt x="20961" y="71303"/>
                    <a:pt x="20961" y="71303"/>
                    <a:pt x="20845" y="71303"/>
                  </a:cubicBezTo>
                  <a:close/>
                  <a:moveTo>
                    <a:pt x="4681" y="67185"/>
                  </a:moveTo>
                  <a:cubicBezTo>
                    <a:pt x="4189" y="67185"/>
                    <a:pt x="4212" y="68079"/>
                    <a:pt x="4235" y="68791"/>
                  </a:cubicBezTo>
                  <a:cubicBezTo>
                    <a:pt x="4072" y="68768"/>
                    <a:pt x="3909" y="68744"/>
                    <a:pt x="3746" y="68744"/>
                  </a:cubicBezTo>
                  <a:cubicBezTo>
                    <a:pt x="1629" y="68814"/>
                    <a:pt x="2374" y="72257"/>
                    <a:pt x="4421" y="74188"/>
                  </a:cubicBezTo>
                  <a:cubicBezTo>
                    <a:pt x="4840" y="75212"/>
                    <a:pt x="4840" y="75258"/>
                    <a:pt x="5026" y="75374"/>
                  </a:cubicBezTo>
                  <a:lnTo>
                    <a:pt x="5235" y="75467"/>
                  </a:lnTo>
                  <a:lnTo>
                    <a:pt x="5235" y="75467"/>
                  </a:lnTo>
                  <a:lnTo>
                    <a:pt x="4840" y="74537"/>
                  </a:lnTo>
                  <a:lnTo>
                    <a:pt x="4840" y="74537"/>
                  </a:lnTo>
                  <a:cubicBezTo>
                    <a:pt x="5189" y="74770"/>
                    <a:pt x="5561" y="74932"/>
                    <a:pt x="5956" y="75049"/>
                  </a:cubicBezTo>
                  <a:lnTo>
                    <a:pt x="6003" y="75049"/>
                  </a:lnTo>
                  <a:cubicBezTo>
                    <a:pt x="6771" y="76724"/>
                    <a:pt x="6817" y="76863"/>
                    <a:pt x="7166" y="77003"/>
                  </a:cubicBezTo>
                  <a:lnTo>
                    <a:pt x="7585" y="77096"/>
                  </a:lnTo>
                  <a:lnTo>
                    <a:pt x="7492" y="76887"/>
                  </a:lnTo>
                  <a:cubicBezTo>
                    <a:pt x="6747" y="75398"/>
                    <a:pt x="6747" y="75398"/>
                    <a:pt x="6654" y="75258"/>
                  </a:cubicBezTo>
                  <a:cubicBezTo>
                    <a:pt x="6631" y="75212"/>
                    <a:pt x="6631" y="75165"/>
                    <a:pt x="6631" y="75119"/>
                  </a:cubicBezTo>
                  <a:cubicBezTo>
                    <a:pt x="7306" y="75095"/>
                    <a:pt x="7980" y="74932"/>
                    <a:pt x="8585" y="74653"/>
                  </a:cubicBezTo>
                  <a:cubicBezTo>
                    <a:pt x="9074" y="75630"/>
                    <a:pt x="9236" y="75956"/>
                    <a:pt x="9655" y="76096"/>
                  </a:cubicBezTo>
                  <a:lnTo>
                    <a:pt x="10167" y="76189"/>
                  </a:lnTo>
                  <a:lnTo>
                    <a:pt x="9446" y="74770"/>
                  </a:lnTo>
                  <a:cubicBezTo>
                    <a:pt x="9376" y="74630"/>
                    <a:pt x="9306" y="74490"/>
                    <a:pt x="9213" y="74351"/>
                  </a:cubicBezTo>
                  <a:cubicBezTo>
                    <a:pt x="9655" y="74095"/>
                    <a:pt x="10074" y="73839"/>
                    <a:pt x="10469" y="73537"/>
                  </a:cubicBezTo>
                  <a:cubicBezTo>
                    <a:pt x="11353" y="74932"/>
                    <a:pt x="12005" y="75514"/>
                    <a:pt x="13005" y="75700"/>
                  </a:cubicBezTo>
                  <a:lnTo>
                    <a:pt x="13819" y="75793"/>
                  </a:lnTo>
                  <a:cubicBezTo>
                    <a:pt x="12540" y="73397"/>
                    <a:pt x="12517" y="73350"/>
                    <a:pt x="11912" y="73211"/>
                  </a:cubicBezTo>
                  <a:cubicBezTo>
                    <a:pt x="12447" y="73211"/>
                    <a:pt x="12563" y="72606"/>
                    <a:pt x="12610" y="72373"/>
                  </a:cubicBezTo>
                  <a:lnTo>
                    <a:pt x="12726" y="71559"/>
                  </a:lnTo>
                  <a:lnTo>
                    <a:pt x="12842" y="70861"/>
                  </a:lnTo>
                  <a:cubicBezTo>
                    <a:pt x="12535" y="70835"/>
                    <a:pt x="12260" y="70811"/>
                    <a:pt x="12011" y="70811"/>
                  </a:cubicBezTo>
                  <a:cubicBezTo>
                    <a:pt x="11168" y="70811"/>
                    <a:pt x="10637" y="71088"/>
                    <a:pt x="10260" y="72490"/>
                  </a:cubicBezTo>
                  <a:cubicBezTo>
                    <a:pt x="9609" y="71978"/>
                    <a:pt x="8818" y="71652"/>
                    <a:pt x="8283" y="71001"/>
                  </a:cubicBezTo>
                  <a:cubicBezTo>
                    <a:pt x="8446" y="70815"/>
                    <a:pt x="8562" y="70582"/>
                    <a:pt x="8585" y="70349"/>
                  </a:cubicBezTo>
                  <a:lnTo>
                    <a:pt x="7143" y="69279"/>
                  </a:lnTo>
                  <a:cubicBezTo>
                    <a:pt x="6305" y="68605"/>
                    <a:pt x="5793" y="67581"/>
                    <a:pt x="4700" y="67186"/>
                  </a:cubicBezTo>
                  <a:cubicBezTo>
                    <a:pt x="4694" y="67185"/>
                    <a:pt x="4687" y="67185"/>
                    <a:pt x="4681" y="67185"/>
                  </a:cubicBezTo>
                  <a:close/>
                  <a:moveTo>
                    <a:pt x="120368" y="73071"/>
                  </a:moveTo>
                  <a:lnTo>
                    <a:pt x="120368" y="73071"/>
                  </a:lnTo>
                  <a:cubicBezTo>
                    <a:pt x="120089" y="73397"/>
                    <a:pt x="119879" y="73792"/>
                    <a:pt x="119763" y="74211"/>
                  </a:cubicBezTo>
                  <a:cubicBezTo>
                    <a:pt x="119647" y="74234"/>
                    <a:pt x="119530" y="74281"/>
                    <a:pt x="119414" y="74328"/>
                  </a:cubicBezTo>
                  <a:cubicBezTo>
                    <a:pt x="119461" y="74211"/>
                    <a:pt x="119507" y="74118"/>
                    <a:pt x="119554" y="74025"/>
                  </a:cubicBezTo>
                  <a:lnTo>
                    <a:pt x="119554" y="74025"/>
                  </a:lnTo>
                  <a:cubicBezTo>
                    <a:pt x="118763" y="74328"/>
                    <a:pt x="118763" y="74328"/>
                    <a:pt x="118739" y="74351"/>
                  </a:cubicBezTo>
                  <a:cubicBezTo>
                    <a:pt x="118716" y="74397"/>
                    <a:pt x="118670" y="74421"/>
                    <a:pt x="118670" y="74467"/>
                  </a:cubicBezTo>
                  <a:cubicBezTo>
                    <a:pt x="118553" y="74630"/>
                    <a:pt x="118484" y="74839"/>
                    <a:pt x="118437" y="75049"/>
                  </a:cubicBezTo>
                  <a:cubicBezTo>
                    <a:pt x="118391" y="75142"/>
                    <a:pt x="118274" y="75212"/>
                    <a:pt x="118204" y="75281"/>
                  </a:cubicBezTo>
                  <a:cubicBezTo>
                    <a:pt x="117786" y="75770"/>
                    <a:pt x="117437" y="76328"/>
                    <a:pt x="117158" y="76933"/>
                  </a:cubicBezTo>
                  <a:cubicBezTo>
                    <a:pt x="117232" y="77033"/>
                    <a:pt x="117314" y="77079"/>
                    <a:pt x="117416" y="77079"/>
                  </a:cubicBezTo>
                  <a:cubicBezTo>
                    <a:pt x="117505" y="77079"/>
                    <a:pt x="117610" y="77044"/>
                    <a:pt x="117739" y="76980"/>
                  </a:cubicBezTo>
                  <a:cubicBezTo>
                    <a:pt x="117762" y="77142"/>
                    <a:pt x="117762" y="77142"/>
                    <a:pt x="117786" y="77166"/>
                  </a:cubicBezTo>
                  <a:cubicBezTo>
                    <a:pt x="117809" y="77166"/>
                    <a:pt x="117832" y="77142"/>
                    <a:pt x="117832" y="77142"/>
                  </a:cubicBezTo>
                  <a:lnTo>
                    <a:pt x="117925" y="77049"/>
                  </a:lnTo>
                  <a:cubicBezTo>
                    <a:pt x="117925" y="77003"/>
                    <a:pt x="117925" y="76933"/>
                    <a:pt x="117902" y="76887"/>
                  </a:cubicBezTo>
                  <a:cubicBezTo>
                    <a:pt x="118042" y="76770"/>
                    <a:pt x="118158" y="76677"/>
                    <a:pt x="118297" y="76561"/>
                  </a:cubicBezTo>
                  <a:lnTo>
                    <a:pt x="118321" y="76538"/>
                  </a:lnTo>
                  <a:cubicBezTo>
                    <a:pt x="118344" y="76793"/>
                    <a:pt x="118344" y="76793"/>
                    <a:pt x="118367" y="76817"/>
                  </a:cubicBezTo>
                  <a:cubicBezTo>
                    <a:pt x="118391" y="76817"/>
                    <a:pt x="118414" y="76817"/>
                    <a:pt x="118437" y="76793"/>
                  </a:cubicBezTo>
                  <a:lnTo>
                    <a:pt x="118553" y="76677"/>
                  </a:lnTo>
                  <a:cubicBezTo>
                    <a:pt x="118530" y="76351"/>
                    <a:pt x="118530" y="76351"/>
                    <a:pt x="118507" y="76328"/>
                  </a:cubicBezTo>
                  <a:cubicBezTo>
                    <a:pt x="118739" y="76026"/>
                    <a:pt x="118972" y="75747"/>
                    <a:pt x="119158" y="75421"/>
                  </a:cubicBezTo>
                  <a:cubicBezTo>
                    <a:pt x="119181" y="75584"/>
                    <a:pt x="119181" y="75584"/>
                    <a:pt x="119205" y="75630"/>
                  </a:cubicBezTo>
                  <a:cubicBezTo>
                    <a:pt x="119212" y="75637"/>
                    <a:pt x="119216" y="75640"/>
                    <a:pt x="119221" y="75640"/>
                  </a:cubicBezTo>
                  <a:cubicBezTo>
                    <a:pt x="119232" y="75640"/>
                    <a:pt x="119242" y="75623"/>
                    <a:pt x="119275" y="75607"/>
                  </a:cubicBezTo>
                  <a:lnTo>
                    <a:pt x="119368" y="75467"/>
                  </a:lnTo>
                  <a:lnTo>
                    <a:pt x="119368" y="75188"/>
                  </a:lnTo>
                  <a:lnTo>
                    <a:pt x="119344" y="75119"/>
                  </a:lnTo>
                  <a:cubicBezTo>
                    <a:pt x="119484" y="74886"/>
                    <a:pt x="119577" y="74723"/>
                    <a:pt x="119717" y="74490"/>
                  </a:cubicBezTo>
                  <a:cubicBezTo>
                    <a:pt x="119748" y="74626"/>
                    <a:pt x="119793" y="74673"/>
                    <a:pt x="119842" y="74673"/>
                  </a:cubicBezTo>
                  <a:cubicBezTo>
                    <a:pt x="119902" y="74673"/>
                    <a:pt x="119968" y="74601"/>
                    <a:pt x="120019" y="74537"/>
                  </a:cubicBezTo>
                  <a:lnTo>
                    <a:pt x="120159" y="74374"/>
                  </a:lnTo>
                  <a:cubicBezTo>
                    <a:pt x="120135" y="74002"/>
                    <a:pt x="120135" y="74002"/>
                    <a:pt x="120089" y="73979"/>
                  </a:cubicBezTo>
                  <a:cubicBezTo>
                    <a:pt x="120066" y="73979"/>
                    <a:pt x="120042" y="74002"/>
                    <a:pt x="120019" y="74025"/>
                  </a:cubicBezTo>
                  <a:cubicBezTo>
                    <a:pt x="120112" y="73886"/>
                    <a:pt x="120182" y="73746"/>
                    <a:pt x="120228" y="73583"/>
                  </a:cubicBezTo>
                  <a:lnTo>
                    <a:pt x="120368" y="73071"/>
                  </a:lnTo>
                  <a:close/>
                  <a:moveTo>
                    <a:pt x="44993" y="72088"/>
                  </a:moveTo>
                  <a:cubicBezTo>
                    <a:pt x="44965" y="72088"/>
                    <a:pt x="44946" y="72091"/>
                    <a:pt x="44923" y="72094"/>
                  </a:cubicBezTo>
                  <a:cubicBezTo>
                    <a:pt x="44202" y="72234"/>
                    <a:pt x="44109" y="72699"/>
                    <a:pt x="43993" y="73211"/>
                  </a:cubicBezTo>
                  <a:cubicBezTo>
                    <a:pt x="41015" y="73630"/>
                    <a:pt x="40177" y="74793"/>
                    <a:pt x="39759" y="75328"/>
                  </a:cubicBezTo>
                  <a:cubicBezTo>
                    <a:pt x="40643" y="76072"/>
                    <a:pt x="41387" y="76375"/>
                    <a:pt x="42783" y="76584"/>
                  </a:cubicBezTo>
                  <a:cubicBezTo>
                    <a:pt x="43155" y="77142"/>
                    <a:pt x="43178" y="77142"/>
                    <a:pt x="43458" y="77166"/>
                  </a:cubicBezTo>
                  <a:lnTo>
                    <a:pt x="43830" y="77119"/>
                  </a:lnTo>
                  <a:lnTo>
                    <a:pt x="43481" y="76654"/>
                  </a:lnTo>
                  <a:lnTo>
                    <a:pt x="43481" y="76654"/>
                  </a:lnTo>
                  <a:cubicBezTo>
                    <a:pt x="43630" y="76660"/>
                    <a:pt x="43780" y="76663"/>
                    <a:pt x="43930" y="76663"/>
                  </a:cubicBezTo>
                  <a:cubicBezTo>
                    <a:pt x="44338" y="76663"/>
                    <a:pt x="44747" y="76641"/>
                    <a:pt x="45156" y="76607"/>
                  </a:cubicBezTo>
                  <a:lnTo>
                    <a:pt x="45226" y="76607"/>
                  </a:lnTo>
                  <a:lnTo>
                    <a:pt x="45551" y="77026"/>
                  </a:lnTo>
                  <a:lnTo>
                    <a:pt x="45598" y="77096"/>
                  </a:lnTo>
                  <a:cubicBezTo>
                    <a:pt x="45761" y="77375"/>
                    <a:pt x="46040" y="77515"/>
                    <a:pt x="46342" y="77515"/>
                  </a:cubicBezTo>
                  <a:lnTo>
                    <a:pt x="46877" y="77445"/>
                  </a:lnTo>
                  <a:cubicBezTo>
                    <a:pt x="46226" y="76584"/>
                    <a:pt x="46226" y="76584"/>
                    <a:pt x="46040" y="76468"/>
                  </a:cubicBezTo>
                  <a:cubicBezTo>
                    <a:pt x="46970" y="76282"/>
                    <a:pt x="47854" y="75979"/>
                    <a:pt x="48715" y="75607"/>
                  </a:cubicBezTo>
                  <a:cubicBezTo>
                    <a:pt x="49111" y="76119"/>
                    <a:pt x="49227" y="76258"/>
                    <a:pt x="49646" y="76258"/>
                  </a:cubicBezTo>
                  <a:lnTo>
                    <a:pt x="50204" y="76189"/>
                  </a:lnTo>
                  <a:lnTo>
                    <a:pt x="50018" y="75956"/>
                  </a:lnTo>
                  <a:cubicBezTo>
                    <a:pt x="49576" y="75351"/>
                    <a:pt x="49576" y="75351"/>
                    <a:pt x="49460" y="75258"/>
                  </a:cubicBezTo>
                  <a:cubicBezTo>
                    <a:pt x="50018" y="75002"/>
                    <a:pt x="50367" y="74816"/>
                    <a:pt x="50925" y="74490"/>
                  </a:cubicBezTo>
                  <a:cubicBezTo>
                    <a:pt x="51417" y="75023"/>
                    <a:pt x="52107" y="75321"/>
                    <a:pt x="52837" y="75321"/>
                  </a:cubicBezTo>
                  <a:cubicBezTo>
                    <a:pt x="52936" y="75321"/>
                    <a:pt x="53035" y="75316"/>
                    <a:pt x="53135" y="75305"/>
                  </a:cubicBezTo>
                  <a:lnTo>
                    <a:pt x="53880" y="75212"/>
                  </a:lnTo>
                  <a:lnTo>
                    <a:pt x="53391" y="74583"/>
                  </a:lnTo>
                  <a:cubicBezTo>
                    <a:pt x="53190" y="74292"/>
                    <a:pt x="52945" y="74001"/>
                    <a:pt x="52407" y="74001"/>
                  </a:cubicBezTo>
                  <a:cubicBezTo>
                    <a:pt x="52386" y="74001"/>
                    <a:pt x="52366" y="74001"/>
                    <a:pt x="52344" y="74002"/>
                  </a:cubicBezTo>
                  <a:cubicBezTo>
                    <a:pt x="52693" y="73955"/>
                    <a:pt x="52996" y="73699"/>
                    <a:pt x="53112" y="73350"/>
                  </a:cubicBezTo>
                  <a:lnTo>
                    <a:pt x="53415" y="72420"/>
                  </a:lnTo>
                  <a:lnTo>
                    <a:pt x="53415" y="72420"/>
                  </a:lnTo>
                  <a:cubicBezTo>
                    <a:pt x="52182" y="72606"/>
                    <a:pt x="51507" y="72699"/>
                    <a:pt x="50809" y="73886"/>
                  </a:cubicBezTo>
                  <a:cubicBezTo>
                    <a:pt x="50088" y="73723"/>
                    <a:pt x="49599" y="73606"/>
                    <a:pt x="48878" y="73444"/>
                  </a:cubicBezTo>
                  <a:cubicBezTo>
                    <a:pt x="49041" y="73327"/>
                    <a:pt x="49181" y="73164"/>
                    <a:pt x="49274" y="72978"/>
                  </a:cubicBezTo>
                  <a:cubicBezTo>
                    <a:pt x="45664" y="72196"/>
                    <a:pt x="45166" y="72088"/>
                    <a:pt x="44993" y="72088"/>
                  </a:cubicBezTo>
                  <a:close/>
                  <a:moveTo>
                    <a:pt x="91055" y="72490"/>
                  </a:moveTo>
                  <a:cubicBezTo>
                    <a:pt x="89846" y="72885"/>
                    <a:pt x="89171" y="73095"/>
                    <a:pt x="88496" y="74397"/>
                  </a:cubicBezTo>
                  <a:cubicBezTo>
                    <a:pt x="87775" y="74328"/>
                    <a:pt x="87310" y="74304"/>
                    <a:pt x="86542" y="74304"/>
                  </a:cubicBezTo>
                  <a:cubicBezTo>
                    <a:pt x="86728" y="74165"/>
                    <a:pt x="86868" y="73979"/>
                    <a:pt x="86961" y="73769"/>
                  </a:cubicBezTo>
                  <a:cubicBezTo>
                    <a:pt x="84262" y="73681"/>
                    <a:pt x="83274" y="73648"/>
                    <a:pt x="82865" y="73648"/>
                  </a:cubicBezTo>
                  <a:cubicBezTo>
                    <a:pt x="82629" y="73648"/>
                    <a:pt x="82586" y="73659"/>
                    <a:pt x="82518" y="73676"/>
                  </a:cubicBezTo>
                  <a:cubicBezTo>
                    <a:pt x="81773" y="73932"/>
                    <a:pt x="81680" y="74421"/>
                    <a:pt x="81564" y="74932"/>
                  </a:cubicBezTo>
                  <a:cubicBezTo>
                    <a:pt x="79121" y="75747"/>
                    <a:pt x="78004" y="76445"/>
                    <a:pt x="76981" y="77794"/>
                  </a:cubicBezTo>
                  <a:cubicBezTo>
                    <a:pt x="77855" y="78318"/>
                    <a:pt x="78586" y="78494"/>
                    <a:pt x="79886" y="78494"/>
                  </a:cubicBezTo>
                  <a:cubicBezTo>
                    <a:pt x="79970" y="78494"/>
                    <a:pt x="80056" y="78493"/>
                    <a:pt x="80145" y="78492"/>
                  </a:cubicBezTo>
                  <a:lnTo>
                    <a:pt x="80215" y="78585"/>
                  </a:lnTo>
                  <a:cubicBezTo>
                    <a:pt x="80475" y="78866"/>
                    <a:pt x="80528" y="78939"/>
                    <a:pt x="80732" y="78939"/>
                  </a:cubicBezTo>
                  <a:cubicBezTo>
                    <a:pt x="80764" y="78939"/>
                    <a:pt x="80801" y="78937"/>
                    <a:pt x="80843" y="78934"/>
                  </a:cubicBezTo>
                  <a:lnTo>
                    <a:pt x="81238" y="78841"/>
                  </a:lnTo>
                  <a:lnTo>
                    <a:pt x="80889" y="78422"/>
                  </a:lnTo>
                  <a:cubicBezTo>
                    <a:pt x="81471" y="78352"/>
                    <a:pt x="82076" y="78236"/>
                    <a:pt x="82657" y="78073"/>
                  </a:cubicBezTo>
                  <a:lnTo>
                    <a:pt x="82727" y="78050"/>
                  </a:lnTo>
                  <a:cubicBezTo>
                    <a:pt x="83221" y="78632"/>
                    <a:pt x="83354" y="78786"/>
                    <a:pt x="83571" y="78786"/>
                  </a:cubicBezTo>
                  <a:cubicBezTo>
                    <a:pt x="83641" y="78786"/>
                    <a:pt x="83719" y="78770"/>
                    <a:pt x="83820" y="78748"/>
                  </a:cubicBezTo>
                  <a:lnTo>
                    <a:pt x="84379" y="78608"/>
                  </a:lnTo>
                  <a:cubicBezTo>
                    <a:pt x="83774" y="77864"/>
                    <a:pt x="83774" y="77864"/>
                    <a:pt x="83588" y="77794"/>
                  </a:cubicBezTo>
                  <a:cubicBezTo>
                    <a:pt x="84542" y="77422"/>
                    <a:pt x="85472" y="76980"/>
                    <a:pt x="86333" y="76468"/>
                  </a:cubicBezTo>
                  <a:cubicBezTo>
                    <a:pt x="86627" y="76799"/>
                    <a:pt x="86761" y="76970"/>
                    <a:pt x="87011" y="76970"/>
                  </a:cubicBezTo>
                  <a:cubicBezTo>
                    <a:pt x="87078" y="76970"/>
                    <a:pt x="87152" y="76958"/>
                    <a:pt x="87240" y="76933"/>
                  </a:cubicBezTo>
                  <a:lnTo>
                    <a:pt x="87799" y="76770"/>
                  </a:lnTo>
                  <a:cubicBezTo>
                    <a:pt x="87217" y="76072"/>
                    <a:pt x="87217" y="76072"/>
                    <a:pt x="87101" y="76003"/>
                  </a:cubicBezTo>
                  <a:cubicBezTo>
                    <a:pt x="87682" y="75630"/>
                    <a:pt x="88031" y="75374"/>
                    <a:pt x="88590" y="74979"/>
                  </a:cubicBezTo>
                  <a:cubicBezTo>
                    <a:pt x="89044" y="75324"/>
                    <a:pt x="89446" y="75489"/>
                    <a:pt x="89937" y="75489"/>
                  </a:cubicBezTo>
                  <a:cubicBezTo>
                    <a:pt x="90175" y="75489"/>
                    <a:pt x="90434" y="75450"/>
                    <a:pt x="90730" y="75374"/>
                  </a:cubicBezTo>
                  <a:lnTo>
                    <a:pt x="91451" y="75142"/>
                  </a:lnTo>
                  <a:cubicBezTo>
                    <a:pt x="90839" y="74390"/>
                    <a:pt x="90647" y="74177"/>
                    <a:pt x="90343" y="74177"/>
                  </a:cubicBezTo>
                  <a:cubicBezTo>
                    <a:pt x="90242" y="74177"/>
                    <a:pt x="90130" y="74200"/>
                    <a:pt x="89985" y="74234"/>
                  </a:cubicBezTo>
                  <a:cubicBezTo>
                    <a:pt x="90334" y="74118"/>
                    <a:pt x="90613" y="73816"/>
                    <a:pt x="90730" y="73467"/>
                  </a:cubicBezTo>
                  <a:lnTo>
                    <a:pt x="91055" y="72490"/>
                  </a:lnTo>
                  <a:close/>
                  <a:moveTo>
                    <a:pt x="117483" y="71489"/>
                  </a:moveTo>
                  <a:lnTo>
                    <a:pt x="117483" y="71489"/>
                  </a:lnTo>
                  <a:cubicBezTo>
                    <a:pt x="116878" y="72001"/>
                    <a:pt x="116529" y="72304"/>
                    <a:pt x="116041" y="73630"/>
                  </a:cubicBezTo>
                  <a:cubicBezTo>
                    <a:pt x="115715" y="73653"/>
                    <a:pt x="115389" y="73699"/>
                    <a:pt x="115087" y="73769"/>
                  </a:cubicBezTo>
                  <a:cubicBezTo>
                    <a:pt x="115203" y="73606"/>
                    <a:pt x="115296" y="73420"/>
                    <a:pt x="115366" y="73211"/>
                  </a:cubicBezTo>
                  <a:lnTo>
                    <a:pt x="115366" y="73211"/>
                  </a:lnTo>
                  <a:cubicBezTo>
                    <a:pt x="113086" y="73653"/>
                    <a:pt x="113086" y="73653"/>
                    <a:pt x="112970" y="73723"/>
                  </a:cubicBezTo>
                  <a:cubicBezTo>
                    <a:pt x="112900" y="73769"/>
                    <a:pt x="112830" y="73816"/>
                    <a:pt x="112784" y="73886"/>
                  </a:cubicBezTo>
                  <a:cubicBezTo>
                    <a:pt x="112528" y="74211"/>
                    <a:pt x="112342" y="74583"/>
                    <a:pt x="112295" y="75002"/>
                  </a:cubicBezTo>
                  <a:cubicBezTo>
                    <a:pt x="112249" y="75212"/>
                    <a:pt x="111900" y="75328"/>
                    <a:pt x="111737" y="75444"/>
                  </a:cubicBezTo>
                  <a:cubicBezTo>
                    <a:pt x="110667" y="76258"/>
                    <a:pt x="109783" y="77259"/>
                    <a:pt x="109155" y="78422"/>
                  </a:cubicBezTo>
                  <a:cubicBezTo>
                    <a:pt x="109466" y="78662"/>
                    <a:pt x="109751" y="78782"/>
                    <a:pt x="110119" y="78782"/>
                  </a:cubicBezTo>
                  <a:cubicBezTo>
                    <a:pt x="110358" y="78782"/>
                    <a:pt x="110631" y="78732"/>
                    <a:pt x="110969" y="78631"/>
                  </a:cubicBezTo>
                  <a:cubicBezTo>
                    <a:pt x="111086" y="78899"/>
                    <a:pt x="111131" y="78998"/>
                    <a:pt x="111208" y="78998"/>
                  </a:cubicBezTo>
                  <a:cubicBezTo>
                    <a:pt x="111238" y="78998"/>
                    <a:pt x="111273" y="78983"/>
                    <a:pt x="111318" y="78957"/>
                  </a:cubicBezTo>
                  <a:lnTo>
                    <a:pt x="111435" y="78887"/>
                  </a:lnTo>
                  <a:lnTo>
                    <a:pt x="111551" y="78817"/>
                  </a:lnTo>
                  <a:lnTo>
                    <a:pt x="111458" y="78538"/>
                  </a:lnTo>
                  <a:lnTo>
                    <a:pt x="111411" y="78468"/>
                  </a:lnTo>
                  <a:cubicBezTo>
                    <a:pt x="111784" y="78306"/>
                    <a:pt x="112133" y="78120"/>
                    <a:pt x="112482" y="77887"/>
                  </a:cubicBezTo>
                  <a:lnTo>
                    <a:pt x="112528" y="77864"/>
                  </a:lnTo>
                  <a:lnTo>
                    <a:pt x="112551" y="77957"/>
                  </a:lnTo>
                  <a:cubicBezTo>
                    <a:pt x="112680" y="78311"/>
                    <a:pt x="112731" y="78454"/>
                    <a:pt x="112835" y="78454"/>
                  </a:cubicBezTo>
                  <a:cubicBezTo>
                    <a:pt x="112881" y="78454"/>
                    <a:pt x="112938" y="78425"/>
                    <a:pt x="113017" y="78375"/>
                  </a:cubicBezTo>
                  <a:lnTo>
                    <a:pt x="113226" y="78236"/>
                  </a:lnTo>
                  <a:lnTo>
                    <a:pt x="113342" y="78166"/>
                  </a:lnTo>
                  <a:cubicBezTo>
                    <a:pt x="113133" y="77538"/>
                    <a:pt x="113133" y="77538"/>
                    <a:pt x="113040" y="77491"/>
                  </a:cubicBezTo>
                  <a:cubicBezTo>
                    <a:pt x="113645" y="77003"/>
                    <a:pt x="114203" y="76445"/>
                    <a:pt x="114692" y="75863"/>
                  </a:cubicBezTo>
                  <a:cubicBezTo>
                    <a:pt x="114778" y="76122"/>
                    <a:pt x="114826" y="76265"/>
                    <a:pt x="114940" y="76265"/>
                  </a:cubicBezTo>
                  <a:cubicBezTo>
                    <a:pt x="114979" y="76265"/>
                    <a:pt x="115027" y="76248"/>
                    <a:pt x="115087" y="76212"/>
                  </a:cubicBezTo>
                  <a:lnTo>
                    <a:pt x="115366" y="75979"/>
                  </a:lnTo>
                  <a:lnTo>
                    <a:pt x="115273" y="75654"/>
                  </a:lnTo>
                  <a:cubicBezTo>
                    <a:pt x="115180" y="75374"/>
                    <a:pt x="115180" y="75374"/>
                    <a:pt x="115134" y="75328"/>
                  </a:cubicBezTo>
                  <a:cubicBezTo>
                    <a:pt x="115483" y="74886"/>
                    <a:pt x="115692" y="74607"/>
                    <a:pt x="116018" y="74165"/>
                  </a:cubicBezTo>
                  <a:cubicBezTo>
                    <a:pt x="116160" y="74398"/>
                    <a:pt x="116295" y="74508"/>
                    <a:pt x="116464" y="74508"/>
                  </a:cubicBezTo>
                  <a:cubicBezTo>
                    <a:pt x="116597" y="74508"/>
                    <a:pt x="116752" y="74438"/>
                    <a:pt x="116948" y="74304"/>
                  </a:cubicBezTo>
                  <a:lnTo>
                    <a:pt x="117064" y="74188"/>
                  </a:lnTo>
                  <a:lnTo>
                    <a:pt x="117320" y="73979"/>
                  </a:lnTo>
                  <a:cubicBezTo>
                    <a:pt x="117157" y="73390"/>
                    <a:pt x="117097" y="73181"/>
                    <a:pt x="116979" y="73181"/>
                  </a:cubicBezTo>
                  <a:cubicBezTo>
                    <a:pt x="116929" y="73181"/>
                    <a:pt x="116868" y="73218"/>
                    <a:pt x="116785" y="73281"/>
                  </a:cubicBezTo>
                  <a:cubicBezTo>
                    <a:pt x="116995" y="73048"/>
                    <a:pt x="117158" y="72769"/>
                    <a:pt x="117227" y="72466"/>
                  </a:cubicBezTo>
                  <a:lnTo>
                    <a:pt x="117483" y="71489"/>
                  </a:lnTo>
                  <a:close/>
                  <a:moveTo>
                    <a:pt x="2769" y="73979"/>
                  </a:moveTo>
                  <a:cubicBezTo>
                    <a:pt x="2792" y="74258"/>
                    <a:pt x="2862" y="74514"/>
                    <a:pt x="2955" y="74793"/>
                  </a:cubicBezTo>
                  <a:lnTo>
                    <a:pt x="2885" y="74746"/>
                  </a:lnTo>
                  <a:lnTo>
                    <a:pt x="2839" y="74770"/>
                  </a:lnTo>
                  <a:cubicBezTo>
                    <a:pt x="2862" y="74956"/>
                    <a:pt x="2909" y="75142"/>
                    <a:pt x="2979" y="75328"/>
                  </a:cubicBezTo>
                  <a:lnTo>
                    <a:pt x="3467" y="76793"/>
                  </a:lnTo>
                  <a:cubicBezTo>
                    <a:pt x="3630" y="77236"/>
                    <a:pt x="3700" y="77375"/>
                    <a:pt x="3793" y="77631"/>
                  </a:cubicBezTo>
                  <a:cubicBezTo>
                    <a:pt x="3886" y="77840"/>
                    <a:pt x="3956" y="78050"/>
                    <a:pt x="4072" y="78282"/>
                  </a:cubicBezTo>
                  <a:lnTo>
                    <a:pt x="4095" y="78306"/>
                  </a:lnTo>
                  <a:lnTo>
                    <a:pt x="3886" y="77817"/>
                  </a:lnTo>
                  <a:lnTo>
                    <a:pt x="3886" y="77817"/>
                  </a:lnTo>
                  <a:cubicBezTo>
                    <a:pt x="3956" y="77910"/>
                    <a:pt x="4025" y="78026"/>
                    <a:pt x="4095" y="78096"/>
                  </a:cubicBezTo>
                  <a:cubicBezTo>
                    <a:pt x="4491" y="79027"/>
                    <a:pt x="4491" y="79050"/>
                    <a:pt x="4560" y="79166"/>
                  </a:cubicBezTo>
                  <a:lnTo>
                    <a:pt x="4654" y="79213"/>
                  </a:lnTo>
                  <a:cubicBezTo>
                    <a:pt x="4235" y="78259"/>
                    <a:pt x="4235" y="78259"/>
                    <a:pt x="4188" y="78166"/>
                  </a:cubicBezTo>
                  <a:cubicBezTo>
                    <a:pt x="4281" y="78166"/>
                    <a:pt x="4328" y="78120"/>
                    <a:pt x="4444" y="77933"/>
                  </a:cubicBezTo>
                  <a:cubicBezTo>
                    <a:pt x="4654" y="78468"/>
                    <a:pt x="4747" y="78655"/>
                    <a:pt x="4840" y="78748"/>
                  </a:cubicBezTo>
                  <a:lnTo>
                    <a:pt x="4956" y="78794"/>
                  </a:lnTo>
                  <a:cubicBezTo>
                    <a:pt x="4537" y="77887"/>
                    <a:pt x="4537" y="77887"/>
                    <a:pt x="4491" y="77794"/>
                  </a:cubicBezTo>
                  <a:cubicBezTo>
                    <a:pt x="4560" y="77678"/>
                    <a:pt x="4607" y="77561"/>
                    <a:pt x="4630" y="77422"/>
                  </a:cubicBezTo>
                  <a:cubicBezTo>
                    <a:pt x="4886" y="77910"/>
                    <a:pt x="5189" y="78515"/>
                    <a:pt x="5468" y="78655"/>
                  </a:cubicBezTo>
                  <a:lnTo>
                    <a:pt x="5677" y="78748"/>
                  </a:lnTo>
                  <a:lnTo>
                    <a:pt x="5631" y="78631"/>
                  </a:lnTo>
                  <a:cubicBezTo>
                    <a:pt x="5119" y="77515"/>
                    <a:pt x="5072" y="77422"/>
                    <a:pt x="4909" y="77329"/>
                  </a:cubicBezTo>
                  <a:lnTo>
                    <a:pt x="4956" y="77329"/>
                  </a:lnTo>
                  <a:cubicBezTo>
                    <a:pt x="5002" y="77259"/>
                    <a:pt x="5002" y="77166"/>
                    <a:pt x="4956" y="76933"/>
                  </a:cubicBezTo>
                  <a:lnTo>
                    <a:pt x="4840" y="76165"/>
                  </a:lnTo>
                  <a:lnTo>
                    <a:pt x="4723" y="76096"/>
                  </a:lnTo>
                  <a:cubicBezTo>
                    <a:pt x="4679" y="76083"/>
                    <a:pt x="4628" y="76065"/>
                    <a:pt x="4580" y="76065"/>
                  </a:cubicBezTo>
                  <a:cubicBezTo>
                    <a:pt x="4452" y="76065"/>
                    <a:pt x="4349" y="76192"/>
                    <a:pt x="4467" y="76887"/>
                  </a:cubicBezTo>
                  <a:cubicBezTo>
                    <a:pt x="3932" y="76096"/>
                    <a:pt x="3932" y="76096"/>
                    <a:pt x="3863" y="75723"/>
                  </a:cubicBezTo>
                  <a:lnTo>
                    <a:pt x="3165" y="74653"/>
                  </a:lnTo>
                  <a:cubicBezTo>
                    <a:pt x="2816" y="74002"/>
                    <a:pt x="2816" y="74002"/>
                    <a:pt x="2792" y="73979"/>
                  </a:cubicBezTo>
                  <a:close/>
                  <a:moveTo>
                    <a:pt x="110900" y="67535"/>
                  </a:moveTo>
                  <a:lnTo>
                    <a:pt x="110900" y="67535"/>
                  </a:lnTo>
                  <a:cubicBezTo>
                    <a:pt x="109504" y="68372"/>
                    <a:pt x="108527" y="68977"/>
                    <a:pt x="107666" y="71350"/>
                  </a:cubicBezTo>
                  <a:cubicBezTo>
                    <a:pt x="106619" y="71350"/>
                    <a:pt x="105898" y="71396"/>
                    <a:pt x="105107" y="71466"/>
                  </a:cubicBezTo>
                  <a:cubicBezTo>
                    <a:pt x="105363" y="71164"/>
                    <a:pt x="105572" y="70838"/>
                    <a:pt x="105688" y="70466"/>
                  </a:cubicBezTo>
                  <a:lnTo>
                    <a:pt x="105688" y="70466"/>
                  </a:lnTo>
                  <a:lnTo>
                    <a:pt x="103409" y="70605"/>
                  </a:lnTo>
                  <a:cubicBezTo>
                    <a:pt x="99593" y="70815"/>
                    <a:pt x="99593" y="70815"/>
                    <a:pt x="99314" y="70908"/>
                  </a:cubicBezTo>
                  <a:cubicBezTo>
                    <a:pt x="98151" y="71489"/>
                    <a:pt x="97965" y="72466"/>
                    <a:pt x="97802" y="73304"/>
                  </a:cubicBezTo>
                  <a:cubicBezTo>
                    <a:pt x="95732" y="74258"/>
                    <a:pt x="92312" y="75840"/>
                    <a:pt x="90218" y="78957"/>
                  </a:cubicBezTo>
                  <a:cubicBezTo>
                    <a:pt x="91360" y="79615"/>
                    <a:pt x="92348" y="79886"/>
                    <a:pt x="93747" y="79886"/>
                  </a:cubicBezTo>
                  <a:cubicBezTo>
                    <a:pt x="94228" y="79886"/>
                    <a:pt x="94758" y="79854"/>
                    <a:pt x="95359" y="79795"/>
                  </a:cubicBezTo>
                  <a:cubicBezTo>
                    <a:pt x="95755" y="80327"/>
                    <a:pt x="95883" y="80505"/>
                    <a:pt x="96111" y="80505"/>
                  </a:cubicBezTo>
                  <a:cubicBezTo>
                    <a:pt x="96192" y="80505"/>
                    <a:pt x="96285" y="80482"/>
                    <a:pt x="96406" y="80446"/>
                  </a:cubicBezTo>
                  <a:lnTo>
                    <a:pt x="96988" y="80237"/>
                  </a:lnTo>
                  <a:lnTo>
                    <a:pt x="96499" y="79562"/>
                  </a:lnTo>
                  <a:cubicBezTo>
                    <a:pt x="97430" y="79353"/>
                    <a:pt x="98337" y="79050"/>
                    <a:pt x="99221" y="78701"/>
                  </a:cubicBezTo>
                  <a:lnTo>
                    <a:pt x="99337" y="78655"/>
                  </a:lnTo>
                  <a:lnTo>
                    <a:pt x="99524" y="78934"/>
                  </a:lnTo>
                  <a:cubicBezTo>
                    <a:pt x="99944" y="79547"/>
                    <a:pt x="100114" y="79804"/>
                    <a:pt x="100450" y="79804"/>
                  </a:cubicBezTo>
                  <a:cubicBezTo>
                    <a:pt x="100561" y="79804"/>
                    <a:pt x="100689" y="79776"/>
                    <a:pt x="100850" y="79725"/>
                  </a:cubicBezTo>
                  <a:lnTo>
                    <a:pt x="101664" y="79376"/>
                  </a:lnTo>
                  <a:cubicBezTo>
                    <a:pt x="100873" y="78166"/>
                    <a:pt x="100873" y="78166"/>
                    <a:pt x="100640" y="78050"/>
                  </a:cubicBezTo>
                  <a:cubicBezTo>
                    <a:pt x="102059" y="77282"/>
                    <a:pt x="103409" y="76375"/>
                    <a:pt x="104642" y="75328"/>
                  </a:cubicBezTo>
                  <a:cubicBezTo>
                    <a:pt x="104987" y="75863"/>
                    <a:pt x="105140" y="76116"/>
                    <a:pt x="105434" y="76116"/>
                  </a:cubicBezTo>
                  <a:cubicBezTo>
                    <a:pt x="105536" y="76116"/>
                    <a:pt x="105655" y="76086"/>
                    <a:pt x="105805" y="76026"/>
                  </a:cubicBezTo>
                  <a:lnTo>
                    <a:pt x="106549" y="75654"/>
                  </a:lnTo>
                  <a:cubicBezTo>
                    <a:pt x="105898" y="74537"/>
                    <a:pt x="105898" y="74537"/>
                    <a:pt x="105758" y="74421"/>
                  </a:cubicBezTo>
                  <a:cubicBezTo>
                    <a:pt x="105898" y="74281"/>
                    <a:pt x="106061" y="74165"/>
                    <a:pt x="106247" y="74002"/>
                  </a:cubicBezTo>
                  <a:cubicBezTo>
                    <a:pt x="106351" y="74159"/>
                    <a:pt x="106391" y="74237"/>
                    <a:pt x="106482" y="74237"/>
                  </a:cubicBezTo>
                  <a:cubicBezTo>
                    <a:pt x="106513" y="74237"/>
                    <a:pt x="106549" y="74229"/>
                    <a:pt x="106596" y="74211"/>
                  </a:cubicBezTo>
                  <a:lnTo>
                    <a:pt x="106805" y="74095"/>
                  </a:lnTo>
                  <a:lnTo>
                    <a:pt x="106619" y="73792"/>
                  </a:lnTo>
                  <a:lnTo>
                    <a:pt x="106549" y="73723"/>
                  </a:lnTo>
                  <a:cubicBezTo>
                    <a:pt x="106805" y="73490"/>
                    <a:pt x="106945" y="73327"/>
                    <a:pt x="107154" y="73118"/>
                  </a:cubicBezTo>
                  <a:cubicBezTo>
                    <a:pt x="107266" y="73258"/>
                    <a:pt x="107437" y="73331"/>
                    <a:pt x="107617" y="73331"/>
                  </a:cubicBezTo>
                  <a:cubicBezTo>
                    <a:pt x="107735" y="73331"/>
                    <a:pt x="107857" y="73299"/>
                    <a:pt x="107968" y="73234"/>
                  </a:cubicBezTo>
                  <a:lnTo>
                    <a:pt x="108247" y="73095"/>
                  </a:lnTo>
                  <a:cubicBezTo>
                    <a:pt x="108044" y="72721"/>
                    <a:pt x="107989" y="72620"/>
                    <a:pt x="107883" y="72620"/>
                  </a:cubicBezTo>
                  <a:cubicBezTo>
                    <a:pt x="107844" y="72620"/>
                    <a:pt x="107798" y="72634"/>
                    <a:pt x="107736" y="72653"/>
                  </a:cubicBezTo>
                  <a:cubicBezTo>
                    <a:pt x="107805" y="72606"/>
                    <a:pt x="107852" y="72560"/>
                    <a:pt x="107899" y="72513"/>
                  </a:cubicBezTo>
                  <a:cubicBezTo>
                    <a:pt x="108350" y="72898"/>
                    <a:pt x="108755" y="73086"/>
                    <a:pt x="109206" y="73086"/>
                  </a:cubicBezTo>
                  <a:cubicBezTo>
                    <a:pt x="109546" y="73086"/>
                    <a:pt x="109911" y="72979"/>
                    <a:pt x="110341" y="72769"/>
                  </a:cubicBezTo>
                  <a:lnTo>
                    <a:pt x="111202" y="72234"/>
                  </a:lnTo>
                  <a:cubicBezTo>
                    <a:pt x="110583" y="71080"/>
                    <a:pt x="110361" y="70671"/>
                    <a:pt x="110026" y="70671"/>
                  </a:cubicBezTo>
                  <a:cubicBezTo>
                    <a:pt x="109895" y="70671"/>
                    <a:pt x="109746" y="70733"/>
                    <a:pt x="109550" y="70838"/>
                  </a:cubicBezTo>
                  <a:cubicBezTo>
                    <a:pt x="109736" y="70698"/>
                    <a:pt x="110225" y="70373"/>
                    <a:pt x="110481" y="69326"/>
                  </a:cubicBezTo>
                  <a:lnTo>
                    <a:pt x="110900" y="67535"/>
                  </a:lnTo>
                  <a:close/>
                  <a:moveTo>
                    <a:pt x="10911" y="79073"/>
                  </a:moveTo>
                  <a:cubicBezTo>
                    <a:pt x="10795" y="79073"/>
                    <a:pt x="10749" y="79166"/>
                    <a:pt x="10749" y="79399"/>
                  </a:cubicBezTo>
                  <a:lnTo>
                    <a:pt x="10749" y="79539"/>
                  </a:lnTo>
                  <a:cubicBezTo>
                    <a:pt x="10701" y="79537"/>
                    <a:pt x="10656" y="79535"/>
                    <a:pt x="10613" y="79535"/>
                  </a:cubicBezTo>
                  <a:cubicBezTo>
                    <a:pt x="10166" y="79535"/>
                    <a:pt x="9924" y="79658"/>
                    <a:pt x="9818" y="80167"/>
                  </a:cubicBezTo>
                  <a:cubicBezTo>
                    <a:pt x="10074" y="80539"/>
                    <a:pt x="10423" y="80841"/>
                    <a:pt x="10818" y="81051"/>
                  </a:cubicBezTo>
                  <a:cubicBezTo>
                    <a:pt x="10981" y="81330"/>
                    <a:pt x="11005" y="81330"/>
                    <a:pt x="11074" y="81376"/>
                  </a:cubicBezTo>
                  <a:lnTo>
                    <a:pt x="11191" y="81400"/>
                  </a:lnTo>
                  <a:lnTo>
                    <a:pt x="11028" y="81144"/>
                  </a:lnTo>
                  <a:lnTo>
                    <a:pt x="11028" y="81144"/>
                  </a:lnTo>
                  <a:cubicBezTo>
                    <a:pt x="11167" y="81190"/>
                    <a:pt x="11330" y="81237"/>
                    <a:pt x="11493" y="81260"/>
                  </a:cubicBezTo>
                  <a:lnTo>
                    <a:pt x="11516" y="81260"/>
                  </a:lnTo>
                  <a:cubicBezTo>
                    <a:pt x="11819" y="81749"/>
                    <a:pt x="11842" y="81772"/>
                    <a:pt x="11958" y="81818"/>
                  </a:cubicBezTo>
                  <a:lnTo>
                    <a:pt x="12121" y="81842"/>
                  </a:lnTo>
                  <a:cubicBezTo>
                    <a:pt x="12005" y="81632"/>
                    <a:pt x="11889" y="81446"/>
                    <a:pt x="11749" y="81283"/>
                  </a:cubicBezTo>
                  <a:cubicBezTo>
                    <a:pt x="11982" y="81283"/>
                    <a:pt x="12214" y="81237"/>
                    <a:pt x="12447" y="81121"/>
                  </a:cubicBezTo>
                  <a:cubicBezTo>
                    <a:pt x="12610" y="81423"/>
                    <a:pt x="12656" y="81493"/>
                    <a:pt x="12796" y="81539"/>
                  </a:cubicBezTo>
                  <a:lnTo>
                    <a:pt x="12959" y="81563"/>
                  </a:lnTo>
                  <a:lnTo>
                    <a:pt x="12959" y="81563"/>
                  </a:lnTo>
                  <a:lnTo>
                    <a:pt x="12703" y="81144"/>
                  </a:lnTo>
                  <a:lnTo>
                    <a:pt x="12633" y="81027"/>
                  </a:lnTo>
                  <a:cubicBezTo>
                    <a:pt x="12749" y="80981"/>
                    <a:pt x="12866" y="80911"/>
                    <a:pt x="12982" y="80818"/>
                  </a:cubicBezTo>
                  <a:cubicBezTo>
                    <a:pt x="13284" y="81214"/>
                    <a:pt x="13494" y="81353"/>
                    <a:pt x="13773" y="81423"/>
                  </a:cubicBezTo>
                  <a:lnTo>
                    <a:pt x="14006" y="81446"/>
                  </a:lnTo>
                  <a:cubicBezTo>
                    <a:pt x="13587" y="80818"/>
                    <a:pt x="13564" y="80772"/>
                    <a:pt x="13377" y="80725"/>
                  </a:cubicBezTo>
                  <a:cubicBezTo>
                    <a:pt x="13494" y="80725"/>
                    <a:pt x="13540" y="80655"/>
                    <a:pt x="13564" y="80492"/>
                  </a:cubicBezTo>
                  <a:lnTo>
                    <a:pt x="13564" y="80097"/>
                  </a:lnTo>
                  <a:cubicBezTo>
                    <a:pt x="13465" y="80085"/>
                    <a:pt x="13378" y="80074"/>
                    <a:pt x="13301" y="80074"/>
                  </a:cubicBezTo>
                  <a:cubicBezTo>
                    <a:pt x="13089" y="80074"/>
                    <a:pt x="12957" y="80156"/>
                    <a:pt x="12889" y="80516"/>
                  </a:cubicBezTo>
                  <a:lnTo>
                    <a:pt x="12261" y="80097"/>
                  </a:lnTo>
                  <a:cubicBezTo>
                    <a:pt x="12284" y="80050"/>
                    <a:pt x="12307" y="80004"/>
                    <a:pt x="12331" y="79934"/>
                  </a:cubicBezTo>
                  <a:cubicBezTo>
                    <a:pt x="10958" y="79097"/>
                    <a:pt x="10958" y="79097"/>
                    <a:pt x="10911" y="79073"/>
                  </a:cubicBezTo>
                  <a:close/>
                  <a:moveTo>
                    <a:pt x="52251" y="78096"/>
                  </a:moveTo>
                  <a:cubicBezTo>
                    <a:pt x="51484" y="78259"/>
                    <a:pt x="51391" y="78794"/>
                    <a:pt x="51321" y="79190"/>
                  </a:cubicBezTo>
                  <a:cubicBezTo>
                    <a:pt x="49087" y="79585"/>
                    <a:pt x="47831" y="80213"/>
                    <a:pt x="47017" y="81353"/>
                  </a:cubicBezTo>
                  <a:cubicBezTo>
                    <a:pt x="47924" y="82005"/>
                    <a:pt x="48692" y="82284"/>
                    <a:pt x="50111" y="82447"/>
                  </a:cubicBezTo>
                  <a:cubicBezTo>
                    <a:pt x="50530" y="82958"/>
                    <a:pt x="50530" y="82958"/>
                    <a:pt x="50832" y="82958"/>
                  </a:cubicBezTo>
                  <a:lnTo>
                    <a:pt x="51181" y="82912"/>
                  </a:lnTo>
                  <a:lnTo>
                    <a:pt x="50832" y="82493"/>
                  </a:lnTo>
                  <a:cubicBezTo>
                    <a:pt x="51414" y="82493"/>
                    <a:pt x="51972" y="82447"/>
                    <a:pt x="52554" y="82377"/>
                  </a:cubicBezTo>
                  <a:lnTo>
                    <a:pt x="52624" y="82377"/>
                  </a:lnTo>
                  <a:cubicBezTo>
                    <a:pt x="53205" y="83103"/>
                    <a:pt x="53304" y="83218"/>
                    <a:pt x="53633" y="83218"/>
                  </a:cubicBezTo>
                  <a:cubicBezTo>
                    <a:pt x="53673" y="83218"/>
                    <a:pt x="53716" y="83217"/>
                    <a:pt x="53764" y="83214"/>
                  </a:cubicBezTo>
                  <a:lnTo>
                    <a:pt x="54299" y="83144"/>
                  </a:lnTo>
                  <a:cubicBezTo>
                    <a:pt x="53647" y="82354"/>
                    <a:pt x="53647" y="82354"/>
                    <a:pt x="53461" y="82237"/>
                  </a:cubicBezTo>
                  <a:cubicBezTo>
                    <a:pt x="54392" y="82028"/>
                    <a:pt x="55299" y="81725"/>
                    <a:pt x="56160" y="81353"/>
                  </a:cubicBezTo>
                  <a:cubicBezTo>
                    <a:pt x="56512" y="81768"/>
                    <a:pt x="56643" y="81942"/>
                    <a:pt x="56980" y="81942"/>
                  </a:cubicBezTo>
                  <a:cubicBezTo>
                    <a:pt x="57021" y="81942"/>
                    <a:pt x="57066" y="81940"/>
                    <a:pt x="57114" y="81935"/>
                  </a:cubicBezTo>
                  <a:lnTo>
                    <a:pt x="57672" y="81865"/>
                  </a:lnTo>
                  <a:lnTo>
                    <a:pt x="57323" y="81423"/>
                  </a:lnTo>
                  <a:cubicBezTo>
                    <a:pt x="57020" y="81074"/>
                    <a:pt x="57020" y="81074"/>
                    <a:pt x="56927" y="81004"/>
                  </a:cubicBezTo>
                  <a:cubicBezTo>
                    <a:pt x="57462" y="80725"/>
                    <a:pt x="57881" y="80516"/>
                    <a:pt x="58393" y="80213"/>
                  </a:cubicBezTo>
                  <a:cubicBezTo>
                    <a:pt x="58889" y="80691"/>
                    <a:pt x="59543" y="80949"/>
                    <a:pt x="60211" y="80949"/>
                  </a:cubicBezTo>
                  <a:cubicBezTo>
                    <a:pt x="60357" y="80949"/>
                    <a:pt x="60504" y="80936"/>
                    <a:pt x="60650" y="80911"/>
                  </a:cubicBezTo>
                  <a:lnTo>
                    <a:pt x="60626" y="80911"/>
                  </a:lnTo>
                  <a:lnTo>
                    <a:pt x="61394" y="80795"/>
                  </a:lnTo>
                  <a:cubicBezTo>
                    <a:pt x="60607" y="79867"/>
                    <a:pt x="60468" y="79691"/>
                    <a:pt x="60050" y="79691"/>
                  </a:cubicBezTo>
                  <a:cubicBezTo>
                    <a:pt x="59986" y="79691"/>
                    <a:pt x="59916" y="79695"/>
                    <a:pt x="59835" y="79701"/>
                  </a:cubicBezTo>
                  <a:cubicBezTo>
                    <a:pt x="60184" y="79655"/>
                    <a:pt x="60487" y="79399"/>
                    <a:pt x="60603" y="79073"/>
                  </a:cubicBezTo>
                  <a:lnTo>
                    <a:pt x="60812" y="78445"/>
                  </a:lnTo>
                  <a:lnTo>
                    <a:pt x="60929" y="78166"/>
                  </a:lnTo>
                  <a:lnTo>
                    <a:pt x="60929" y="78166"/>
                  </a:lnTo>
                  <a:cubicBezTo>
                    <a:pt x="59789" y="78352"/>
                    <a:pt x="58882" y="78492"/>
                    <a:pt x="58300" y="79655"/>
                  </a:cubicBezTo>
                  <a:cubicBezTo>
                    <a:pt x="57369" y="79446"/>
                    <a:pt x="56811" y="79353"/>
                    <a:pt x="56323" y="79283"/>
                  </a:cubicBezTo>
                  <a:cubicBezTo>
                    <a:pt x="56485" y="79166"/>
                    <a:pt x="56625" y="79027"/>
                    <a:pt x="56718" y="78841"/>
                  </a:cubicBezTo>
                  <a:cubicBezTo>
                    <a:pt x="52437" y="78096"/>
                    <a:pt x="52437" y="78096"/>
                    <a:pt x="52251" y="78096"/>
                  </a:cubicBezTo>
                  <a:close/>
                  <a:moveTo>
                    <a:pt x="122136" y="74141"/>
                  </a:moveTo>
                  <a:lnTo>
                    <a:pt x="122136" y="74141"/>
                  </a:lnTo>
                  <a:cubicBezTo>
                    <a:pt x="121810" y="74607"/>
                    <a:pt x="121299" y="74863"/>
                    <a:pt x="120973" y="75328"/>
                  </a:cubicBezTo>
                  <a:lnTo>
                    <a:pt x="120973" y="75305"/>
                  </a:lnTo>
                  <a:lnTo>
                    <a:pt x="120926" y="75398"/>
                  </a:lnTo>
                  <a:cubicBezTo>
                    <a:pt x="120624" y="75933"/>
                    <a:pt x="120391" y="76491"/>
                    <a:pt x="120205" y="77049"/>
                  </a:cubicBezTo>
                  <a:cubicBezTo>
                    <a:pt x="120135" y="77259"/>
                    <a:pt x="120066" y="77445"/>
                    <a:pt x="119996" y="77631"/>
                  </a:cubicBezTo>
                  <a:cubicBezTo>
                    <a:pt x="119856" y="77933"/>
                    <a:pt x="119670" y="78189"/>
                    <a:pt x="119461" y="78445"/>
                  </a:cubicBezTo>
                  <a:cubicBezTo>
                    <a:pt x="118228" y="80143"/>
                    <a:pt x="117088" y="81912"/>
                    <a:pt x="116041" y="83749"/>
                  </a:cubicBezTo>
                  <a:cubicBezTo>
                    <a:pt x="116166" y="84062"/>
                    <a:pt x="116318" y="84220"/>
                    <a:pt x="116543" y="84220"/>
                  </a:cubicBezTo>
                  <a:cubicBezTo>
                    <a:pt x="116738" y="84220"/>
                    <a:pt x="116987" y="84103"/>
                    <a:pt x="117320" y="83866"/>
                  </a:cubicBezTo>
                  <a:lnTo>
                    <a:pt x="117320" y="83866"/>
                  </a:lnTo>
                  <a:cubicBezTo>
                    <a:pt x="117204" y="84331"/>
                    <a:pt x="117204" y="84331"/>
                    <a:pt x="117251" y="84401"/>
                  </a:cubicBezTo>
                  <a:cubicBezTo>
                    <a:pt x="117274" y="84377"/>
                    <a:pt x="117297" y="84354"/>
                    <a:pt x="117344" y="84331"/>
                  </a:cubicBezTo>
                  <a:lnTo>
                    <a:pt x="117553" y="84052"/>
                  </a:lnTo>
                  <a:cubicBezTo>
                    <a:pt x="117576" y="83866"/>
                    <a:pt x="117623" y="83680"/>
                    <a:pt x="117693" y="83517"/>
                  </a:cubicBezTo>
                  <a:cubicBezTo>
                    <a:pt x="117949" y="83121"/>
                    <a:pt x="118321" y="82819"/>
                    <a:pt x="118600" y="82423"/>
                  </a:cubicBezTo>
                  <a:lnTo>
                    <a:pt x="118646" y="82354"/>
                  </a:lnTo>
                  <a:lnTo>
                    <a:pt x="118646" y="82354"/>
                  </a:lnTo>
                  <a:cubicBezTo>
                    <a:pt x="118391" y="83191"/>
                    <a:pt x="118391" y="83191"/>
                    <a:pt x="118391" y="83261"/>
                  </a:cubicBezTo>
                  <a:cubicBezTo>
                    <a:pt x="118414" y="83238"/>
                    <a:pt x="118437" y="83191"/>
                    <a:pt x="118484" y="83168"/>
                  </a:cubicBezTo>
                  <a:lnTo>
                    <a:pt x="118739" y="82772"/>
                  </a:lnTo>
                  <a:cubicBezTo>
                    <a:pt x="119228" y="81376"/>
                    <a:pt x="119972" y="80097"/>
                    <a:pt x="120554" y="78748"/>
                  </a:cubicBezTo>
                  <a:lnTo>
                    <a:pt x="120554" y="78748"/>
                  </a:lnTo>
                  <a:cubicBezTo>
                    <a:pt x="120484" y="78957"/>
                    <a:pt x="120391" y="79166"/>
                    <a:pt x="120321" y="79376"/>
                  </a:cubicBezTo>
                  <a:lnTo>
                    <a:pt x="120345" y="79329"/>
                  </a:lnTo>
                  <a:lnTo>
                    <a:pt x="120810" y="78143"/>
                  </a:lnTo>
                  <a:cubicBezTo>
                    <a:pt x="120810" y="78143"/>
                    <a:pt x="121089" y="77422"/>
                    <a:pt x="121205" y="77073"/>
                  </a:cubicBezTo>
                  <a:lnTo>
                    <a:pt x="121905" y="74952"/>
                  </a:lnTo>
                  <a:lnTo>
                    <a:pt x="121905" y="74952"/>
                  </a:lnTo>
                  <a:cubicBezTo>
                    <a:pt x="121875" y="75020"/>
                    <a:pt x="121839" y="75085"/>
                    <a:pt x="121810" y="75142"/>
                  </a:cubicBezTo>
                  <a:cubicBezTo>
                    <a:pt x="121927" y="74816"/>
                    <a:pt x="121996" y="74560"/>
                    <a:pt x="122136" y="74141"/>
                  </a:cubicBezTo>
                  <a:close/>
                  <a:moveTo>
                    <a:pt x="16983" y="82051"/>
                  </a:moveTo>
                  <a:cubicBezTo>
                    <a:pt x="16751" y="82051"/>
                    <a:pt x="16751" y="82284"/>
                    <a:pt x="16774" y="82493"/>
                  </a:cubicBezTo>
                  <a:cubicBezTo>
                    <a:pt x="16006" y="82516"/>
                    <a:pt x="15704" y="82679"/>
                    <a:pt x="15518" y="83191"/>
                  </a:cubicBezTo>
                  <a:cubicBezTo>
                    <a:pt x="15843" y="83563"/>
                    <a:pt x="16239" y="83842"/>
                    <a:pt x="16704" y="84005"/>
                  </a:cubicBezTo>
                  <a:cubicBezTo>
                    <a:pt x="16890" y="84284"/>
                    <a:pt x="16914" y="84308"/>
                    <a:pt x="17007" y="84331"/>
                  </a:cubicBezTo>
                  <a:lnTo>
                    <a:pt x="17123" y="84331"/>
                  </a:lnTo>
                  <a:lnTo>
                    <a:pt x="16960" y="84075"/>
                  </a:lnTo>
                  <a:lnTo>
                    <a:pt x="16960" y="84075"/>
                  </a:lnTo>
                  <a:cubicBezTo>
                    <a:pt x="17146" y="84122"/>
                    <a:pt x="17332" y="84168"/>
                    <a:pt x="17542" y="84191"/>
                  </a:cubicBezTo>
                  <a:lnTo>
                    <a:pt x="17565" y="84191"/>
                  </a:lnTo>
                  <a:cubicBezTo>
                    <a:pt x="17891" y="84657"/>
                    <a:pt x="17914" y="84680"/>
                    <a:pt x="18053" y="84703"/>
                  </a:cubicBezTo>
                  <a:lnTo>
                    <a:pt x="18240" y="84703"/>
                  </a:lnTo>
                  <a:cubicBezTo>
                    <a:pt x="17937" y="84261"/>
                    <a:pt x="17937" y="84261"/>
                    <a:pt x="17844" y="84191"/>
                  </a:cubicBezTo>
                  <a:cubicBezTo>
                    <a:pt x="18147" y="84168"/>
                    <a:pt x="18426" y="84098"/>
                    <a:pt x="18728" y="83982"/>
                  </a:cubicBezTo>
                  <a:cubicBezTo>
                    <a:pt x="18914" y="84261"/>
                    <a:pt x="18961" y="84354"/>
                    <a:pt x="19124" y="84377"/>
                  </a:cubicBezTo>
                  <a:lnTo>
                    <a:pt x="19310" y="84377"/>
                  </a:lnTo>
                  <a:lnTo>
                    <a:pt x="19031" y="83982"/>
                  </a:lnTo>
                  <a:lnTo>
                    <a:pt x="18938" y="83889"/>
                  </a:lnTo>
                  <a:cubicBezTo>
                    <a:pt x="19100" y="83796"/>
                    <a:pt x="19217" y="83749"/>
                    <a:pt x="19403" y="83633"/>
                  </a:cubicBezTo>
                  <a:cubicBezTo>
                    <a:pt x="19612" y="83935"/>
                    <a:pt x="19938" y="84145"/>
                    <a:pt x="20310" y="84215"/>
                  </a:cubicBezTo>
                  <a:lnTo>
                    <a:pt x="20310" y="84238"/>
                  </a:lnTo>
                  <a:lnTo>
                    <a:pt x="20589" y="84238"/>
                  </a:lnTo>
                  <a:cubicBezTo>
                    <a:pt x="20124" y="83633"/>
                    <a:pt x="20101" y="83587"/>
                    <a:pt x="19891" y="83563"/>
                  </a:cubicBezTo>
                  <a:cubicBezTo>
                    <a:pt x="20031" y="83563"/>
                    <a:pt x="20077" y="83493"/>
                    <a:pt x="20124" y="83307"/>
                  </a:cubicBezTo>
                  <a:lnTo>
                    <a:pt x="20124" y="83075"/>
                  </a:lnTo>
                  <a:lnTo>
                    <a:pt x="20124" y="82912"/>
                  </a:lnTo>
                  <a:cubicBezTo>
                    <a:pt x="20032" y="82907"/>
                    <a:pt x="19948" y="82902"/>
                    <a:pt x="19871" y="82902"/>
                  </a:cubicBezTo>
                  <a:cubicBezTo>
                    <a:pt x="19581" y="82902"/>
                    <a:pt x="19402" y="82972"/>
                    <a:pt x="19310" y="83377"/>
                  </a:cubicBezTo>
                  <a:cubicBezTo>
                    <a:pt x="19054" y="83261"/>
                    <a:pt x="18798" y="83144"/>
                    <a:pt x="18565" y="83005"/>
                  </a:cubicBezTo>
                  <a:cubicBezTo>
                    <a:pt x="18612" y="82958"/>
                    <a:pt x="18635" y="82889"/>
                    <a:pt x="18635" y="82819"/>
                  </a:cubicBezTo>
                  <a:lnTo>
                    <a:pt x="17867" y="82447"/>
                  </a:lnTo>
                  <a:cubicBezTo>
                    <a:pt x="17053" y="82051"/>
                    <a:pt x="17053" y="82051"/>
                    <a:pt x="16983" y="82051"/>
                  </a:cubicBezTo>
                  <a:close/>
                  <a:moveTo>
                    <a:pt x="7399" y="82516"/>
                  </a:moveTo>
                  <a:cubicBezTo>
                    <a:pt x="7282" y="82516"/>
                    <a:pt x="7375" y="82772"/>
                    <a:pt x="7445" y="82958"/>
                  </a:cubicBezTo>
                  <a:cubicBezTo>
                    <a:pt x="7375" y="82935"/>
                    <a:pt x="7329" y="82935"/>
                    <a:pt x="7282" y="82935"/>
                  </a:cubicBezTo>
                  <a:cubicBezTo>
                    <a:pt x="6910" y="82982"/>
                    <a:pt x="7050" y="83703"/>
                    <a:pt x="7887" y="84471"/>
                  </a:cubicBezTo>
                  <a:cubicBezTo>
                    <a:pt x="8073" y="84750"/>
                    <a:pt x="8073" y="84773"/>
                    <a:pt x="8120" y="84819"/>
                  </a:cubicBezTo>
                  <a:lnTo>
                    <a:pt x="8190" y="84843"/>
                  </a:lnTo>
                  <a:lnTo>
                    <a:pt x="8027" y="84564"/>
                  </a:lnTo>
                  <a:lnTo>
                    <a:pt x="8027" y="84564"/>
                  </a:lnTo>
                  <a:cubicBezTo>
                    <a:pt x="8120" y="84633"/>
                    <a:pt x="8213" y="84680"/>
                    <a:pt x="8329" y="84726"/>
                  </a:cubicBezTo>
                  <a:cubicBezTo>
                    <a:pt x="8608" y="85238"/>
                    <a:pt x="8632" y="85261"/>
                    <a:pt x="8701" y="85308"/>
                  </a:cubicBezTo>
                  <a:lnTo>
                    <a:pt x="8794" y="85331"/>
                  </a:lnTo>
                  <a:cubicBezTo>
                    <a:pt x="8701" y="85122"/>
                    <a:pt x="8562" y="84936"/>
                    <a:pt x="8446" y="84750"/>
                  </a:cubicBezTo>
                  <a:cubicBezTo>
                    <a:pt x="8562" y="84750"/>
                    <a:pt x="8701" y="84726"/>
                    <a:pt x="8794" y="84633"/>
                  </a:cubicBezTo>
                  <a:cubicBezTo>
                    <a:pt x="8981" y="84936"/>
                    <a:pt x="9027" y="85029"/>
                    <a:pt x="9120" y="85052"/>
                  </a:cubicBezTo>
                  <a:lnTo>
                    <a:pt x="9213" y="85099"/>
                  </a:lnTo>
                  <a:lnTo>
                    <a:pt x="9213" y="85099"/>
                  </a:lnTo>
                  <a:lnTo>
                    <a:pt x="8957" y="84657"/>
                  </a:lnTo>
                  <a:lnTo>
                    <a:pt x="8888" y="84564"/>
                  </a:lnTo>
                  <a:cubicBezTo>
                    <a:pt x="8934" y="84494"/>
                    <a:pt x="8981" y="84447"/>
                    <a:pt x="9027" y="84354"/>
                  </a:cubicBezTo>
                  <a:cubicBezTo>
                    <a:pt x="9330" y="84773"/>
                    <a:pt x="9492" y="84936"/>
                    <a:pt x="9678" y="85029"/>
                  </a:cubicBezTo>
                  <a:lnTo>
                    <a:pt x="9841" y="85075"/>
                  </a:lnTo>
                  <a:cubicBezTo>
                    <a:pt x="9376" y="84401"/>
                    <a:pt x="9353" y="84354"/>
                    <a:pt x="9236" y="84308"/>
                  </a:cubicBezTo>
                  <a:cubicBezTo>
                    <a:pt x="9283" y="84308"/>
                    <a:pt x="9353" y="84308"/>
                    <a:pt x="9306" y="84098"/>
                  </a:cubicBezTo>
                  <a:lnTo>
                    <a:pt x="9236" y="83796"/>
                  </a:lnTo>
                  <a:lnTo>
                    <a:pt x="9236" y="83773"/>
                  </a:lnTo>
                  <a:lnTo>
                    <a:pt x="9236" y="83703"/>
                  </a:lnTo>
                  <a:cubicBezTo>
                    <a:pt x="9153" y="83680"/>
                    <a:pt x="9079" y="83660"/>
                    <a:pt x="9021" y="83660"/>
                  </a:cubicBezTo>
                  <a:cubicBezTo>
                    <a:pt x="8902" y="83660"/>
                    <a:pt x="8848" y="83746"/>
                    <a:pt x="8911" y="84075"/>
                  </a:cubicBezTo>
                  <a:cubicBezTo>
                    <a:pt x="8422" y="83633"/>
                    <a:pt x="8422" y="83633"/>
                    <a:pt x="8422" y="83633"/>
                  </a:cubicBezTo>
                  <a:cubicBezTo>
                    <a:pt x="8422" y="83563"/>
                    <a:pt x="8422" y="83517"/>
                    <a:pt x="8422" y="83470"/>
                  </a:cubicBezTo>
                  <a:cubicBezTo>
                    <a:pt x="7422" y="82540"/>
                    <a:pt x="7422" y="82540"/>
                    <a:pt x="7399" y="82516"/>
                  </a:cubicBezTo>
                  <a:close/>
                  <a:moveTo>
                    <a:pt x="29639" y="76700"/>
                  </a:moveTo>
                  <a:cubicBezTo>
                    <a:pt x="28476" y="76840"/>
                    <a:pt x="28383" y="77747"/>
                    <a:pt x="28313" y="78468"/>
                  </a:cubicBezTo>
                  <a:cubicBezTo>
                    <a:pt x="24800" y="78817"/>
                    <a:pt x="23404" y="79492"/>
                    <a:pt x="22357" y="81353"/>
                  </a:cubicBezTo>
                  <a:cubicBezTo>
                    <a:pt x="23800" y="82726"/>
                    <a:pt x="24940" y="83331"/>
                    <a:pt x="27033" y="83912"/>
                  </a:cubicBezTo>
                  <a:cubicBezTo>
                    <a:pt x="27755" y="84843"/>
                    <a:pt x="27755" y="84866"/>
                    <a:pt x="28197" y="84913"/>
                  </a:cubicBezTo>
                  <a:lnTo>
                    <a:pt x="28732" y="84913"/>
                  </a:lnTo>
                  <a:lnTo>
                    <a:pt x="28103" y="84098"/>
                  </a:lnTo>
                  <a:lnTo>
                    <a:pt x="28103" y="84098"/>
                  </a:lnTo>
                  <a:cubicBezTo>
                    <a:pt x="28853" y="84200"/>
                    <a:pt x="29603" y="84266"/>
                    <a:pt x="30337" y="84266"/>
                  </a:cubicBezTo>
                  <a:cubicBezTo>
                    <a:pt x="30446" y="84266"/>
                    <a:pt x="30554" y="84264"/>
                    <a:pt x="30662" y="84261"/>
                  </a:cubicBezTo>
                  <a:lnTo>
                    <a:pt x="30779" y="84261"/>
                  </a:lnTo>
                  <a:cubicBezTo>
                    <a:pt x="31942" y="85750"/>
                    <a:pt x="32012" y="85843"/>
                    <a:pt x="32686" y="85890"/>
                  </a:cubicBezTo>
                  <a:lnTo>
                    <a:pt x="33524" y="85866"/>
                  </a:lnTo>
                  <a:cubicBezTo>
                    <a:pt x="32337" y="84354"/>
                    <a:pt x="32337" y="84354"/>
                    <a:pt x="32035" y="84168"/>
                  </a:cubicBezTo>
                  <a:cubicBezTo>
                    <a:pt x="33454" y="83959"/>
                    <a:pt x="34850" y="83587"/>
                    <a:pt x="36176" y="83075"/>
                  </a:cubicBezTo>
                  <a:lnTo>
                    <a:pt x="36525" y="83517"/>
                  </a:lnTo>
                  <a:cubicBezTo>
                    <a:pt x="36804" y="83959"/>
                    <a:pt x="37269" y="84215"/>
                    <a:pt x="37781" y="84238"/>
                  </a:cubicBezTo>
                  <a:lnTo>
                    <a:pt x="38689" y="84191"/>
                  </a:lnTo>
                  <a:lnTo>
                    <a:pt x="37874" y="83168"/>
                  </a:lnTo>
                  <a:cubicBezTo>
                    <a:pt x="37735" y="82958"/>
                    <a:pt x="37549" y="82749"/>
                    <a:pt x="37339" y="82586"/>
                  </a:cubicBezTo>
                  <a:cubicBezTo>
                    <a:pt x="38247" y="82191"/>
                    <a:pt x="38828" y="81912"/>
                    <a:pt x="39666" y="81446"/>
                  </a:cubicBezTo>
                  <a:cubicBezTo>
                    <a:pt x="40887" y="82600"/>
                    <a:pt x="41867" y="83006"/>
                    <a:pt x="43354" y="83006"/>
                  </a:cubicBezTo>
                  <a:cubicBezTo>
                    <a:pt x="43396" y="83006"/>
                    <a:pt x="43438" y="83006"/>
                    <a:pt x="43481" y="83005"/>
                  </a:cubicBezTo>
                  <a:lnTo>
                    <a:pt x="43458" y="83005"/>
                  </a:lnTo>
                  <a:lnTo>
                    <a:pt x="44714" y="82889"/>
                  </a:lnTo>
                  <a:cubicBezTo>
                    <a:pt x="43109" y="80888"/>
                    <a:pt x="43016" y="80772"/>
                    <a:pt x="42015" y="80772"/>
                  </a:cubicBezTo>
                  <a:cubicBezTo>
                    <a:pt x="42597" y="80725"/>
                    <a:pt x="43109" y="80330"/>
                    <a:pt x="43272" y="79748"/>
                  </a:cubicBezTo>
                  <a:lnTo>
                    <a:pt x="43597" y="78678"/>
                  </a:lnTo>
                  <a:lnTo>
                    <a:pt x="43737" y="78213"/>
                  </a:lnTo>
                  <a:lnTo>
                    <a:pt x="43737" y="78213"/>
                  </a:lnTo>
                  <a:cubicBezTo>
                    <a:pt x="41783" y="78399"/>
                    <a:pt x="40364" y="78492"/>
                    <a:pt x="39456" y="80446"/>
                  </a:cubicBezTo>
                  <a:cubicBezTo>
                    <a:pt x="38084" y="80004"/>
                    <a:pt x="37060" y="79725"/>
                    <a:pt x="36176" y="79492"/>
                  </a:cubicBezTo>
                  <a:cubicBezTo>
                    <a:pt x="36455" y="79306"/>
                    <a:pt x="36665" y="79050"/>
                    <a:pt x="36781" y="78748"/>
                  </a:cubicBezTo>
                  <a:lnTo>
                    <a:pt x="35059" y="78259"/>
                  </a:lnTo>
                  <a:cubicBezTo>
                    <a:pt x="33245" y="77747"/>
                    <a:pt x="31570" y="76747"/>
                    <a:pt x="29639" y="76700"/>
                  </a:cubicBezTo>
                  <a:close/>
                  <a:moveTo>
                    <a:pt x="7143" y="84540"/>
                  </a:moveTo>
                  <a:cubicBezTo>
                    <a:pt x="7189" y="84680"/>
                    <a:pt x="7236" y="84819"/>
                    <a:pt x="7306" y="84959"/>
                  </a:cubicBezTo>
                  <a:cubicBezTo>
                    <a:pt x="7294" y="84947"/>
                    <a:pt x="7277" y="84942"/>
                    <a:pt x="7259" y="84942"/>
                  </a:cubicBezTo>
                  <a:cubicBezTo>
                    <a:pt x="7242" y="84942"/>
                    <a:pt x="7224" y="84947"/>
                    <a:pt x="7213" y="84959"/>
                  </a:cubicBezTo>
                  <a:cubicBezTo>
                    <a:pt x="7143" y="85168"/>
                    <a:pt x="7631" y="85959"/>
                    <a:pt x="7980" y="86425"/>
                  </a:cubicBezTo>
                  <a:cubicBezTo>
                    <a:pt x="8050" y="86541"/>
                    <a:pt x="8120" y="86657"/>
                    <a:pt x="8190" y="86774"/>
                  </a:cubicBezTo>
                  <a:lnTo>
                    <a:pt x="8236" y="86797"/>
                  </a:lnTo>
                  <a:lnTo>
                    <a:pt x="8073" y="86541"/>
                  </a:lnTo>
                  <a:lnTo>
                    <a:pt x="8073" y="86541"/>
                  </a:lnTo>
                  <a:cubicBezTo>
                    <a:pt x="8120" y="86588"/>
                    <a:pt x="8166" y="86634"/>
                    <a:pt x="8236" y="86681"/>
                  </a:cubicBezTo>
                  <a:cubicBezTo>
                    <a:pt x="8539" y="87169"/>
                    <a:pt x="8539" y="87192"/>
                    <a:pt x="8608" y="87239"/>
                  </a:cubicBezTo>
                  <a:lnTo>
                    <a:pt x="8655" y="87285"/>
                  </a:lnTo>
                  <a:cubicBezTo>
                    <a:pt x="8352" y="86797"/>
                    <a:pt x="8352" y="86797"/>
                    <a:pt x="8306" y="86727"/>
                  </a:cubicBezTo>
                  <a:cubicBezTo>
                    <a:pt x="8376" y="86727"/>
                    <a:pt x="8399" y="86704"/>
                    <a:pt x="8446" y="86634"/>
                  </a:cubicBezTo>
                  <a:cubicBezTo>
                    <a:pt x="8515" y="86774"/>
                    <a:pt x="8608" y="86913"/>
                    <a:pt x="8725" y="87030"/>
                  </a:cubicBezTo>
                  <a:lnTo>
                    <a:pt x="8794" y="87076"/>
                  </a:lnTo>
                  <a:lnTo>
                    <a:pt x="8794" y="87076"/>
                  </a:lnTo>
                  <a:lnTo>
                    <a:pt x="8539" y="86657"/>
                  </a:lnTo>
                  <a:lnTo>
                    <a:pt x="8469" y="86541"/>
                  </a:lnTo>
                  <a:cubicBezTo>
                    <a:pt x="8492" y="86494"/>
                    <a:pt x="8492" y="86425"/>
                    <a:pt x="8515" y="86355"/>
                  </a:cubicBezTo>
                  <a:cubicBezTo>
                    <a:pt x="8632" y="86611"/>
                    <a:pt x="8818" y="86820"/>
                    <a:pt x="9027" y="87006"/>
                  </a:cubicBezTo>
                  <a:lnTo>
                    <a:pt x="9074" y="87006"/>
                  </a:lnTo>
                  <a:lnTo>
                    <a:pt x="9143" y="87053"/>
                  </a:lnTo>
                  <a:cubicBezTo>
                    <a:pt x="8678" y="86378"/>
                    <a:pt x="8678" y="86378"/>
                    <a:pt x="8585" y="86308"/>
                  </a:cubicBezTo>
                  <a:lnTo>
                    <a:pt x="8632" y="86308"/>
                  </a:lnTo>
                  <a:cubicBezTo>
                    <a:pt x="8632" y="86262"/>
                    <a:pt x="8632" y="86215"/>
                    <a:pt x="8585" y="86099"/>
                  </a:cubicBezTo>
                  <a:lnTo>
                    <a:pt x="8422" y="85703"/>
                  </a:lnTo>
                  <a:lnTo>
                    <a:pt x="8376" y="85680"/>
                  </a:lnTo>
                  <a:cubicBezTo>
                    <a:pt x="8349" y="85674"/>
                    <a:pt x="8320" y="85663"/>
                    <a:pt x="8297" y="85663"/>
                  </a:cubicBezTo>
                  <a:cubicBezTo>
                    <a:pt x="8239" y="85663"/>
                    <a:pt x="8213" y="85728"/>
                    <a:pt x="8329" y="86076"/>
                  </a:cubicBezTo>
                  <a:cubicBezTo>
                    <a:pt x="7980" y="85634"/>
                    <a:pt x="7980" y="85634"/>
                    <a:pt x="7910" y="85471"/>
                  </a:cubicBezTo>
                  <a:cubicBezTo>
                    <a:pt x="7166" y="84564"/>
                    <a:pt x="7166" y="84564"/>
                    <a:pt x="7143" y="84540"/>
                  </a:cubicBezTo>
                  <a:close/>
                  <a:moveTo>
                    <a:pt x="12144" y="84587"/>
                  </a:moveTo>
                  <a:cubicBezTo>
                    <a:pt x="11796" y="84587"/>
                    <a:pt x="11935" y="85075"/>
                    <a:pt x="12005" y="85378"/>
                  </a:cubicBezTo>
                  <a:cubicBezTo>
                    <a:pt x="11900" y="85366"/>
                    <a:pt x="11790" y="85360"/>
                    <a:pt x="11676" y="85360"/>
                  </a:cubicBezTo>
                  <a:cubicBezTo>
                    <a:pt x="11563" y="85360"/>
                    <a:pt x="11447" y="85366"/>
                    <a:pt x="11330" y="85378"/>
                  </a:cubicBezTo>
                  <a:cubicBezTo>
                    <a:pt x="10609" y="85517"/>
                    <a:pt x="9911" y="86494"/>
                    <a:pt x="12493" y="88030"/>
                  </a:cubicBezTo>
                  <a:lnTo>
                    <a:pt x="12586" y="88146"/>
                  </a:lnTo>
                  <a:cubicBezTo>
                    <a:pt x="12842" y="88518"/>
                    <a:pt x="12889" y="88565"/>
                    <a:pt x="13028" y="88635"/>
                  </a:cubicBezTo>
                  <a:lnTo>
                    <a:pt x="13191" y="88658"/>
                  </a:lnTo>
                  <a:lnTo>
                    <a:pt x="13191" y="88658"/>
                  </a:lnTo>
                  <a:lnTo>
                    <a:pt x="12866" y="88216"/>
                  </a:lnTo>
                  <a:lnTo>
                    <a:pt x="12866" y="88216"/>
                  </a:lnTo>
                  <a:cubicBezTo>
                    <a:pt x="13122" y="88309"/>
                    <a:pt x="13401" y="88402"/>
                    <a:pt x="13680" y="88449"/>
                  </a:cubicBezTo>
                  <a:lnTo>
                    <a:pt x="13726" y="88449"/>
                  </a:lnTo>
                  <a:cubicBezTo>
                    <a:pt x="14355" y="89309"/>
                    <a:pt x="14378" y="89356"/>
                    <a:pt x="14610" y="89426"/>
                  </a:cubicBezTo>
                  <a:lnTo>
                    <a:pt x="14866" y="89472"/>
                  </a:lnTo>
                  <a:cubicBezTo>
                    <a:pt x="14215" y="88611"/>
                    <a:pt x="14215" y="88611"/>
                    <a:pt x="14099" y="88495"/>
                  </a:cubicBezTo>
                  <a:cubicBezTo>
                    <a:pt x="14494" y="88495"/>
                    <a:pt x="14890" y="88402"/>
                    <a:pt x="15262" y="88239"/>
                  </a:cubicBezTo>
                  <a:cubicBezTo>
                    <a:pt x="15634" y="88751"/>
                    <a:pt x="15750" y="88891"/>
                    <a:pt x="15983" y="88960"/>
                  </a:cubicBezTo>
                  <a:lnTo>
                    <a:pt x="16285" y="88984"/>
                  </a:lnTo>
                  <a:cubicBezTo>
                    <a:pt x="16053" y="88681"/>
                    <a:pt x="15820" y="88379"/>
                    <a:pt x="15564" y="88100"/>
                  </a:cubicBezTo>
                  <a:cubicBezTo>
                    <a:pt x="15797" y="87983"/>
                    <a:pt x="16006" y="87844"/>
                    <a:pt x="16192" y="87704"/>
                  </a:cubicBezTo>
                  <a:cubicBezTo>
                    <a:pt x="16844" y="88402"/>
                    <a:pt x="17239" y="88681"/>
                    <a:pt x="17774" y="88774"/>
                  </a:cubicBezTo>
                  <a:lnTo>
                    <a:pt x="18216" y="88821"/>
                  </a:lnTo>
                  <a:cubicBezTo>
                    <a:pt x="17309" y="87658"/>
                    <a:pt x="17286" y="87611"/>
                    <a:pt x="16937" y="87541"/>
                  </a:cubicBezTo>
                  <a:cubicBezTo>
                    <a:pt x="17030" y="87541"/>
                    <a:pt x="17239" y="87541"/>
                    <a:pt x="17216" y="87146"/>
                  </a:cubicBezTo>
                  <a:lnTo>
                    <a:pt x="17193" y="86401"/>
                  </a:lnTo>
                  <a:cubicBezTo>
                    <a:pt x="17016" y="86384"/>
                    <a:pt x="16855" y="86368"/>
                    <a:pt x="16711" y="86368"/>
                  </a:cubicBezTo>
                  <a:cubicBezTo>
                    <a:pt x="16286" y="86368"/>
                    <a:pt x="16018" y="86509"/>
                    <a:pt x="15983" y="87169"/>
                  </a:cubicBezTo>
                  <a:cubicBezTo>
                    <a:pt x="14797" y="86471"/>
                    <a:pt x="14797" y="86471"/>
                    <a:pt x="14750" y="86425"/>
                  </a:cubicBezTo>
                  <a:cubicBezTo>
                    <a:pt x="14797" y="86332"/>
                    <a:pt x="14820" y="86239"/>
                    <a:pt x="14820" y="86146"/>
                  </a:cubicBezTo>
                  <a:cubicBezTo>
                    <a:pt x="12238" y="84610"/>
                    <a:pt x="12238" y="84610"/>
                    <a:pt x="12144" y="84587"/>
                  </a:cubicBezTo>
                  <a:close/>
                  <a:moveTo>
                    <a:pt x="22404" y="87565"/>
                  </a:moveTo>
                  <a:cubicBezTo>
                    <a:pt x="22125" y="87565"/>
                    <a:pt x="22148" y="87844"/>
                    <a:pt x="22171" y="88030"/>
                  </a:cubicBezTo>
                  <a:cubicBezTo>
                    <a:pt x="21310" y="88053"/>
                    <a:pt x="20961" y="88239"/>
                    <a:pt x="20775" y="88751"/>
                  </a:cubicBezTo>
                  <a:cubicBezTo>
                    <a:pt x="21148" y="89123"/>
                    <a:pt x="21613" y="89379"/>
                    <a:pt x="22125" y="89542"/>
                  </a:cubicBezTo>
                  <a:cubicBezTo>
                    <a:pt x="22357" y="89844"/>
                    <a:pt x="22381" y="89868"/>
                    <a:pt x="22520" y="89891"/>
                  </a:cubicBezTo>
                  <a:lnTo>
                    <a:pt x="22636" y="89891"/>
                  </a:lnTo>
                  <a:lnTo>
                    <a:pt x="22427" y="89635"/>
                  </a:lnTo>
                  <a:lnTo>
                    <a:pt x="22427" y="89635"/>
                  </a:lnTo>
                  <a:cubicBezTo>
                    <a:pt x="22660" y="89682"/>
                    <a:pt x="22869" y="89705"/>
                    <a:pt x="23102" y="89728"/>
                  </a:cubicBezTo>
                  <a:lnTo>
                    <a:pt x="23125" y="89728"/>
                  </a:lnTo>
                  <a:cubicBezTo>
                    <a:pt x="23497" y="90170"/>
                    <a:pt x="23520" y="90217"/>
                    <a:pt x="23707" y="90240"/>
                  </a:cubicBezTo>
                  <a:lnTo>
                    <a:pt x="23916" y="90240"/>
                  </a:lnTo>
                  <a:lnTo>
                    <a:pt x="23614" y="89891"/>
                  </a:lnTo>
                  <a:cubicBezTo>
                    <a:pt x="23567" y="89821"/>
                    <a:pt x="23520" y="89751"/>
                    <a:pt x="23451" y="89705"/>
                  </a:cubicBezTo>
                  <a:cubicBezTo>
                    <a:pt x="23776" y="89682"/>
                    <a:pt x="24102" y="89612"/>
                    <a:pt x="24428" y="89495"/>
                  </a:cubicBezTo>
                  <a:cubicBezTo>
                    <a:pt x="24660" y="89775"/>
                    <a:pt x="24707" y="89844"/>
                    <a:pt x="24893" y="89868"/>
                  </a:cubicBezTo>
                  <a:lnTo>
                    <a:pt x="25102" y="89868"/>
                  </a:lnTo>
                  <a:lnTo>
                    <a:pt x="24777" y="89472"/>
                  </a:lnTo>
                  <a:lnTo>
                    <a:pt x="24684" y="89379"/>
                  </a:lnTo>
                  <a:cubicBezTo>
                    <a:pt x="24870" y="89309"/>
                    <a:pt x="25033" y="89216"/>
                    <a:pt x="25195" y="89123"/>
                  </a:cubicBezTo>
                  <a:cubicBezTo>
                    <a:pt x="25475" y="89426"/>
                    <a:pt x="25824" y="89612"/>
                    <a:pt x="26219" y="89658"/>
                  </a:cubicBezTo>
                  <a:lnTo>
                    <a:pt x="26522" y="89658"/>
                  </a:lnTo>
                  <a:cubicBezTo>
                    <a:pt x="25986" y="89030"/>
                    <a:pt x="25963" y="89007"/>
                    <a:pt x="25731" y="88984"/>
                  </a:cubicBezTo>
                  <a:cubicBezTo>
                    <a:pt x="25893" y="88984"/>
                    <a:pt x="25940" y="88914"/>
                    <a:pt x="25963" y="88751"/>
                  </a:cubicBezTo>
                  <a:lnTo>
                    <a:pt x="25963" y="88658"/>
                  </a:lnTo>
                  <a:lnTo>
                    <a:pt x="26010" y="88332"/>
                  </a:lnTo>
                  <a:cubicBezTo>
                    <a:pt x="25967" y="88332"/>
                    <a:pt x="25926" y="88332"/>
                    <a:pt x="25886" y="88332"/>
                  </a:cubicBezTo>
                  <a:cubicBezTo>
                    <a:pt x="25449" y="88332"/>
                    <a:pt x="25186" y="88352"/>
                    <a:pt x="25079" y="88821"/>
                  </a:cubicBezTo>
                  <a:cubicBezTo>
                    <a:pt x="24777" y="88728"/>
                    <a:pt x="24498" y="88611"/>
                    <a:pt x="24218" y="88472"/>
                  </a:cubicBezTo>
                  <a:cubicBezTo>
                    <a:pt x="24265" y="88425"/>
                    <a:pt x="24311" y="88356"/>
                    <a:pt x="24311" y="88286"/>
                  </a:cubicBezTo>
                  <a:cubicBezTo>
                    <a:pt x="22474" y="87565"/>
                    <a:pt x="22474" y="87565"/>
                    <a:pt x="22404" y="87565"/>
                  </a:cubicBezTo>
                  <a:close/>
                  <a:moveTo>
                    <a:pt x="82378" y="81376"/>
                  </a:moveTo>
                  <a:cubicBezTo>
                    <a:pt x="80145" y="81958"/>
                    <a:pt x="78935" y="82260"/>
                    <a:pt x="77586" y="84354"/>
                  </a:cubicBezTo>
                  <a:cubicBezTo>
                    <a:pt x="76329" y="84191"/>
                    <a:pt x="75445" y="84098"/>
                    <a:pt x="74073" y="84005"/>
                  </a:cubicBezTo>
                  <a:cubicBezTo>
                    <a:pt x="74399" y="83819"/>
                    <a:pt x="74678" y="83517"/>
                    <a:pt x="74864" y="83191"/>
                  </a:cubicBezTo>
                  <a:cubicBezTo>
                    <a:pt x="72669" y="83021"/>
                    <a:pt x="70520" y="82435"/>
                    <a:pt x="68318" y="82435"/>
                  </a:cubicBezTo>
                  <a:cubicBezTo>
                    <a:pt x="67812" y="82435"/>
                    <a:pt x="67304" y="82466"/>
                    <a:pt x="66791" y="82540"/>
                  </a:cubicBezTo>
                  <a:cubicBezTo>
                    <a:pt x="65419" y="82889"/>
                    <a:pt x="65233" y="83749"/>
                    <a:pt x="65046" y="84494"/>
                  </a:cubicBezTo>
                  <a:cubicBezTo>
                    <a:pt x="60650" y="85541"/>
                    <a:pt x="58789" y="86471"/>
                    <a:pt x="57090" y="88495"/>
                  </a:cubicBezTo>
                  <a:cubicBezTo>
                    <a:pt x="58765" y="89542"/>
                    <a:pt x="60115" y="89914"/>
                    <a:pt x="62650" y="90054"/>
                  </a:cubicBezTo>
                  <a:cubicBezTo>
                    <a:pt x="63259" y="90723"/>
                    <a:pt x="63355" y="90827"/>
                    <a:pt x="63724" y="90827"/>
                  </a:cubicBezTo>
                  <a:cubicBezTo>
                    <a:pt x="63778" y="90827"/>
                    <a:pt x="63838" y="90824"/>
                    <a:pt x="63907" y="90822"/>
                  </a:cubicBezTo>
                  <a:lnTo>
                    <a:pt x="64558" y="90705"/>
                  </a:lnTo>
                  <a:cubicBezTo>
                    <a:pt x="64372" y="90519"/>
                    <a:pt x="64139" y="90240"/>
                    <a:pt x="63953" y="90031"/>
                  </a:cubicBezTo>
                  <a:cubicBezTo>
                    <a:pt x="64977" y="89984"/>
                    <a:pt x="66024" y="89868"/>
                    <a:pt x="67024" y="89705"/>
                  </a:cubicBezTo>
                  <a:lnTo>
                    <a:pt x="67163" y="89658"/>
                  </a:lnTo>
                  <a:cubicBezTo>
                    <a:pt x="68089" y="90716"/>
                    <a:pt x="68263" y="90915"/>
                    <a:pt x="68719" y="90915"/>
                  </a:cubicBezTo>
                  <a:cubicBezTo>
                    <a:pt x="68825" y="90915"/>
                    <a:pt x="68946" y="90904"/>
                    <a:pt x="69094" y="90891"/>
                  </a:cubicBezTo>
                  <a:lnTo>
                    <a:pt x="70095" y="90705"/>
                  </a:lnTo>
                  <a:lnTo>
                    <a:pt x="69629" y="90193"/>
                  </a:lnTo>
                  <a:cubicBezTo>
                    <a:pt x="69001" y="89495"/>
                    <a:pt x="69001" y="89495"/>
                    <a:pt x="68699" y="89356"/>
                  </a:cubicBezTo>
                  <a:cubicBezTo>
                    <a:pt x="70397" y="88891"/>
                    <a:pt x="72049" y="88286"/>
                    <a:pt x="73631" y="87541"/>
                  </a:cubicBezTo>
                  <a:cubicBezTo>
                    <a:pt x="74177" y="88146"/>
                    <a:pt x="74396" y="88407"/>
                    <a:pt x="74905" y="88407"/>
                  </a:cubicBezTo>
                  <a:cubicBezTo>
                    <a:pt x="75003" y="88407"/>
                    <a:pt x="75112" y="88398"/>
                    <a:pt x="75236" y="88379"/>
                  </a:cubicBezTo>
                  <a:lnTo>
                    <a:pt x="76236" y="88169"/>
                  </a:lnTo>
                  <a:cubicBezTo>
                    <a:pt x="75213" y="86983"/>
                    <a:pt x="75213" y="86983"/>
                    <a:pt x="75027" y="86843"/>
                  </a:cubicBezTo>
                  <a:cubicBezTo>
                    <a:pt x="75957" y="86378"/>
                    <a:pt x="76795" y="85703"/>
                    <a:pt x="77818" y="85378"/>
                  </a:cubicBezTo>
                  <a:cubicBezTo>
                    <a:pt x="78564" y="85974"/>
                    <a:pt x="79415" y="86264"/>
                    <a:pt x="80364" y="86264"/>
                  </a:cubicBezTo>
                  <a:cubicBezTo>
                    <a:pt x="80748" y="86264"/>
                    <a:pt x="81148" y="86216"/>
                    <a:pt x="81564" y="86122"/>
                  </a:cubicBezTo>
                  <a:lnTo>
                    <a:pt x="82890" y="85797"/>
                  </a:lnTo>
                  <a:lnTo>
                    <a:pt x="82634" y="85494"/>
                  </a:lnTo>
                  <a:lnTo>
                    <a:pt x="82029" y="84773"/>
                  </a:lnTo>
                  <a:cubicBezTo>
                    <a:pt x="81668" y="84339"/>
                    <a:pt x="81292" y="84144"/>
                    <a:pt x="80783" y="84144"/>
                  </a:cubicBezTo>
                  <a:cubicBezTo>
                    <a:pt x="80636" y="84144"/>
                    <a:pt x="80479" y="84160"/>
                    <a:pt x="80308" y="84191"/>
                  </a:cubicBezTo>
                  <a:cubicBezTo>
                    <a:pt x="80959" y="84029"/>
                    <a:pt x="81471" y="83587"/>
                    <a:pt x="81727" y="82982"/>
                  </a:cubicBezTo>
                  <a:lnTo>
                    <a:pt x="82378" y="81376"/>
                  </a:lnTo>
                  <a:close/>
                  <a:moveTo>
                    <a:pt x="96546" y="84936"/>
                  </a:moveTo>
                  <a:cubicBezTo>
                    <a:pt x="95452" y="85331"/>
                    <a:pt x="94871" y="85541"/>
                    <a:pt x="94080" y="86704"/>
                  </a:cubicBezTo>
                  <a:cubicBezTo>
                    <a:pt x="93766" y="86692"/>
                    <a:pt x="93504" y="86686"/>
                    <a:pt x="93239" y="86686"/>
                  </a:cubicBezTo>
                  <a:cubicBezTo>
                    <a:pt x="92975" y="86686"/>
                    <a:pt x="92707" y="86692"/>
                    <a:pt x="92382" y="86704"/>
                  </a:cubicBezTo>
                  <a:cubicBezTo>
                    <a:pt x="92568" y="86564"/>
                    <a:pt x="92707" y="86401"/>
                    <a:pt x="92824" y="86215"/>
                  </a:cubicBezTo>
                  <a:lnTo>
                    <a:pt x="92824" y="86215"/>
                  </a:lnTo>
                  <a:cubicBezTo>
                    <a:pt x="88962" y="86285"/>
                    <a:pt x="88962" y="86285"/>
                    <a:pt x="88776" y="86332"/>
                  </a:cubicBezTo>
                  <a:cubicBezTo>
                    <a:pt x="88054" y="86588"/>
                    <a:pt x="87915" y="87006"/>
                    <a:pt x="87752" y="87472"/>
                  </a:cubicBezTo>
                  <a:cubicBezTo>
                    <a:pt x="85379" y="88286"/>
                    <a:pt x="84286" y="88914"/>
                    <a:pt x="83216" y="90124"/>
                  </a:cubicBezTo>
                  <a:cubicBezTo>
                    <a:pt x="83882" y="90517"/>
                    <a:pt x="84599" y="90621"/>
                    <a:pt x="85311" y="90621"/>
                  </a:cubicBezTo>
                  <a:cubicBezTo>
                    <a:pt x="85568" y="90621"/>
                    <a:pt x="85824" y="90607"/>
                    <a:pt x="86077" y="90589"/>
                  </a:cubicBezTo>
                  <a:cubicBezTo>
                    <a:pt x="86302" y="90883"/>
                    <a:pt x="86360" y="90959"/>
                    <a:pt x="86490" y="90959"/>
                  </a:cubicBezTo>
                  <a:cubicBezTo>
                    <a:pt x="86534" y="90959"/>
                    <a:pt x="86587" y="90950"/>
                    <a:pt x="86659" y="90938"/>
                  </a:cubicBezTo>
                  <a:lnTo>
                    <a:pt x="87008" y="90845"/>
                  </a:lnTo>
                  <a:cubicBezTo>
                    <a:pt x="86938" y="90728"/>
                    <a:pt x="86821" y="90612"/>
                    <a:pt x="86752" y="90519"/>
                  </a:cubicBezTo>
                  <a:cubicBezTo>
                    <a:pt x="87287" y="90403"/>
                    <a:pt x="87845" y="90286"/>
                    <a:pt x="88403" y="90124"/>
                  </a:cubicBezTo>
                  <a:lnTo>
                    <a:pt x="88473" y="90100"/>
                  </a:lnTo>
                  <a:cubicBezTo>
                    <a:pt x="88835" y="90566"/>
                    <a:pt x="88942" y="90699"/>
                    <a:pt x="89133" y="90699"/>
                  </a:cubicBezTo>
                  <a:cubicBezTo>
                    <a:pt x="89201" y="90699"/>
                    <a:pt x="89278" y="90683"/>
                    <a:pt x="89380" y="90659"/>
                  </a:cubicBezTo>
                  <a:lnTo>
                    <a:pt x="89892" y="90496"/>
                  </a:lnTo>
                  <a:cubicBezTo>
                    <a:pt x="89427" y="89891"/>
                    <a:pt x="89427" y="89891"/>
                    <a:pt x="89287" y="89844"/>
                  </a:cubicBezTo>
                  <a:cubicBezTo>
                    <a:pt x="90195" y="89495"/>
                    <a:pt x="91079" y="89053"/>
                    <a:pt x="91916" y="88565"/>
                  </a:cubicBezTo>
                  <a:cubicBezTo>
                    <a:pt x="92117" y="88856"/>
                    <a:pt x="92217" y="88991"/>
                    <a:pt x="92430" y="88991"/>
                  </a:cubicBezTo>
                  <a:cubicBezTo>
                    <a:pt x="92489" y="88991"/>
                    <a:pt x="92557" y="88981"/>
                    <a:pt x="92637" y="88960"/>
                  </a:cubicBezTo>
                  <a:lnTo>
                    <a:pt x="93126" y="88798"/>
                  </a:lnTo>
                  <a:lnTo>
                    <a:pt x="93149" y="88798"/>
                  </a:lnTo>
                  <a:lnTo>
                    <a:pt x="92940" y="88518"/>
                  </a:lnTo>
                  <a:cubicBezTo>
                    <a:pt x="92730" y="88216"/>
                    <a:pt x="92730" y="88216"/>
                    <a:pt x="92637" y="88169"/>
                  </a:cubicBezTo>
                  <a:cubicBezTo>
                    <a:pt x="93359" y="87727"/>
                    <a:pt x="93801" y="87402"/>
                    <a:pt x="94080" y="87216"/>
                  </a:cubicBezTo>
                  <a:cubicBezTo>
                    <a:pt x="94403" y="87495"/>
                    <a:pt x="94707" y="87625"/>
                    <a:pt x="95087" y="87625"/>
                  </a:cubicBezTo>
                  <a:cubicBezTo>
                    <a:pt x="95309" y="87625"/>
                    <a:pt x="95556" y="87581"/>
                    <a:pt x="95848" y="87495"/>
                  </a:cubicBezTo>
                  <a:lnTo>
                    <a:pt x="96499" y="87262"/>
                  </a:lnTo>
                  <a:cubicBezTo>
                    <a:pt x="96088" y="86645"/>
                    <a:pt x="95967" y="86457"/>
                    <a:pt x="95717" y="86457"/>
                  </a:cubicBezTo>
                  <a:cubicBezTo>
                    <a:pt x="95628" y="86457"/>
                    <a:pt x="95523" y="86481"/>
                    <a:pt x="95383" y="86518"/>
                  </a:cubicBezTo>
                  <a:cubicBezTo>
                    <a:pt x="95732" y="86378"/>
                    <a:pt x="95987" y="86122"/>
                    <a:pt x="96150" y="85797"/>
                  </a:cubicBezTo>
                  <a:lnTo>
                    <a:pt x="96546" y="84936"/>
                  </a:lnTo>
                  <a:close/>
                  <a:moveTo>
                    <a:pt x="115389" y="78910"/>
                  </a:moveTo>
                  <a:lnTo>
                    <a:pt x="115389" y="78910"/>
                  </a:lnTo>
                  <a:cubicBezTo>
                    <a:pt x="114180" y="79818"/>
                    <a:pt x="113575" y="80283"/>
                    <a:pt x="112388" y="82493"/>
                  </a:cubicBezTo>
                  <a:lnTo>
                    <a:pt x="112388" y="82470"/>
                  </a:lnTo>
                  <a:cubicBezTo>
                    <a:pt x="111784" y="82516"/>
                    <a:pt x="111155" y="82609"/>
                    <a:pt x="110551" y="82726"/>
                  </a:cubicBezTo>
                  <a:cubicBezTo>
                    <a:pt x="110807" y="82447"/>
                    <a:pt x="111016" y="82144"/>
                    <a:pt x="111179" y="81795"/>
                  </a:cubicBezTo>
                  <a:lnTo>
                    <a:pt x="111179" y="81795"/>
                  </a:lnTo>
                  <a:cubicBezTo>
                    <a:pt x="109550" y="82074"/>
                    <a:pt x="107875" y="81865"/>
                    <a:pt x="106317" y="82563"/>
                  </a:cubicBezTo>
                  <a:cubicBezTo>
                    <a:pt x="106177" y="82656"/>
                    <a:pt x="106037" y="82749"/>
                    <a:pt x="105898" y="82865"/>
                  </a:cubicBezTo>
                  <a:cubicBezTo>
                    <a:pt x="105409" y="83331"/>
                    <a:pt x="105014" y="83912"/>
                    <a:pt x="104804" y="84587"/>
                  </a:cubicBezTo>
                  <a:cubicBezTo>
                    <a:pt x="104804" y="84633"/>
                    <a:pt x="104781" y="84750"/>
                    <a:pt x="104735" y="84773"/>
                  </a:cubicBezTo>
                  <a:cubicBezTo>
                    <a:pt x="104432" y="84982"/>
                    <a:pt x="104083" y="85168"/>
                    <a:pt x="103734" y="85331"/>
                  </a:cubicBezTo>
                  <a:cubicBezTo>
                    <a:pt x="102292" y="86122"/>
                    <a:pt x="100919" y="87076"/>
                    <a:pt x="99663" y="88146"/>
                  </a:cubicBezTo>
                  <a:cubicBezTo>
                    <a:pt x="98988" y="88751"/>
                    <a:pt x="98384" y="89402"/>
                    <a:pt x="97825" y="90100"/>
                  </a:cubicBezTo>
                  <a:cubicBezTo>
                    <a:pt x="98492" y="90530"/>
                    <a:pt x="99111" y="90724"/>
                    <a:pt x="99948" y="90724"/>
                  </a:cubicBezTo>
                  <a:cubicBezTo>
                    <a:pt x="100425" y="90724"/>
                    <a:pt x="100973" y="90661"/>
                    <a:pt x="101641" y="90542"/>
                  </a:cubicBezTo>
                  <a:cubicBezTo>
                    <a:pt x="101823" y="90974"/>
                    <a:pt x="101875" y="91109"/>
                    <a:pt x="102026" y="91109"/>
                  </a:cubicBezTo>
                  <a:cubicBezTo>
                    <a:pt x="102086" y="91109"/>
                    <a:pt x="102162" y="91087"/>
                    <a:pt x="102269" y="91054"/>
                  </a:cubicBezTo>
                  <a:lnTo>
                    <a:pt x="102757" y="90822"/>
                  </a:lnTo>
                  <a:lnTo>
                    <a:pt x="102548" y="90286"/>
                  </a:lnTo>
                  <a:cubicBezTo>
                    <a:pt x="103316" y="90054"/>
                    <a:pt x="104037" y="89751"/>
                    <a:pt x="104758" y="89426"/>
                  </a:cubicBezTo>
                  <a:lnTo>
                    <a:pt x="104851" y="89379"/>
                  </a:lnTo>
                  <a:cubicBezTo>
                    <a:pt x="105083" y="90058"/>
                    <a:pt x="105161" y="90301"/>
                    <a:pt x="105363" y="90301"/>
                  </a:cubicBezTo>
                  <a:cubicBezTo>
                    <a:pt x="105445" y="90301"/>
                    <a:pt x="105547" y="90261"/>
                    <a:pt x="105688" y="90193"/>
                  </a:cubicBezTo>
                  <a:lnTo>
                    <a:pt x="106363" y="89868"/>
                  </a:lnTo>
                  <a:cubicBezTo>
                    <a:pt x="106084" y="88867"/>
                    <a:pt x="106084" y="88867"/>
                    <a:pt x="105921" y="88774"/>
                  </a:cubicBezTo>
                  <a:cubicBezTo>
                    <a:pt x="107154" y="88007"/>
                    <a:pt x="108341" y="87146"/>
                    <a:pt x="109411" y="86169"/>
                  </a:cubicBezTo>
                  <a:cubicBezTo>
                    <a:pt x="109511" y="86606"/>
                    <a:pt x="109564" y="86824"/>
                    <a:pt x="109760" y="86824"/>
                  </a:cubicBezTo>
                  <a:cubicBezTo>
                    <a:pt x="109836" y="86824"/>
                    <a:pt x="109933" y="86792"/>
                    <a:pt x="110062" y="86727"/>
                  </a:cubicBezTo>
                  <a:lnTo>
                    <a:pt x="110644" y="86378"/>
                  </a:lnTo>
                  <a:cubicBezTo>
                    <a:pt x="110458" y="85401"/>
                    <a:pt x="110458" y="85401"/>
                    <a:pt x="110364" y="85308"/>
                  </a:cubicBezTo>
                  <a:cubicBezTo>
                    <a:pt x="111086" y="84587"/>
                    <a:pt x="111528" y="84145"/>
                    <a:pt x="112202" y="83400"/>
                  </a:cubicBezTo>
                  <a:cubicBezTo>
                    <a:pt x="112419" y="83770"/>
                    <a:pt x="112643" y="83951"/>
                    <a:pt x="112939" y="83951"/>
                  </a:cubicBezTo>
                  <a:cubicBezTo>
                    <a:pt x="113183" y="83951"/>
                    <a:pt x="113476" y="83828"/>
                    <a:pt x="113854" y="83587"/>
                  </a:cubicBezTo>
                  <a:lnTo>
                    <a:pt x="114529" y="83075"/>
                  </a:lnTo>
                  <a:cubicBezTo>
                    <a:pt x="114414" y="82094"/>
                    <a:pt x="114369" y="81745"/>
                    <a:pt x="114158" y="81745"/>
                  </a:cubicBezTo>
                  <a:cubicBezTo>
                    <a:pt x="114069" y="81745"/>
                    <a:pt x="113950" y="81808"/>
                    <a:pt x="113784" y="81912"/>
                  </a:cubicBezTo>
                  <a:cubicBezTo>
                    <a:pt x="114203" y="81539"/>
                    <a:pt x="114529" y="81074"/>
                    <a:pt x="114738" y="80539"/>
                  </a:cubicBezTo>
                  <a:lnTo>
                    <a:pt x="115389" y="78910"/>
                  </a:lnTo>
                  <a:close/>
                  <a:moveTo>
                    <a:pt x="47860" y="86674"/>
                  </a:moveTo>
                  <a:cubicBezTo>
                    <a:pt x="47829" y="86674"/>
                    <a:pt x="47809" y="86677"/>
                    <a:pt x="47785" y="86681"/>
                  </a:cubicBezTo>
                  <a:cubicBezTo>
                    <a:pt x="47110" y="86797"/>
                    <a:pt x="47040" y="87192"/>
                    <a:pt x="46947" y="87634"/>
                  </a:cubicBezTo>
                  <a:cubicBezTo>
                    <a:pt x="44830" y="87937"/>
                    <a:pt x="43690" y="88472"/>
                    <a:pt x="42992" y="89472"/>
                  </a:cubicBezTo>
                  <a:cubicBezTo>
                    <a:pt x="43876" y="90077"/>
                    <a:pt x="44923" y="90449"/>
                    <a:pt x="45993" y="90542"/>
                  </a:cubicBezTo>
                  <a:cubicBezTo>
                    <a:pt x="46389" y="90984"/>
                    <a:pt x="46412" y="91008"/>
                    <a:pt x="46691" y="91008"/>
                  </a:cubicBezTo>
                  <a:lnTo>
                    <a:pt x="47017" y="90984"/>
                  </a:lnTo>
                  <a:lnTo>
                    <a:pt x="46668" y="90589"/>
                  </a:lnTo>
                  <a:lnTo>
                    <a:pt x="46668" y="90589"/>
                  </a:lnTo>
                  <a:cubicBezTo>
                    <a:pt x="46811" y="90595"/>
                    <a:pt x="46955" y="90598"/>
                    <a:pt x="47098" y="90598"/>
                  </a:cubicBezTo>
                  <a:cubicBezTo>
                    <a:pt x="47490" y="90598"/>
                    <a:pt x="47882" y="90576"/>
                    <a:pt x="48273" y="90542"/>
                  </a:cubicBezTo>
                  <a:lnTo>
                    <a:pt x="48343" y="90542"/>
                  </a:lnTo>
                  <a:cubicBezTo>
                    <a:pt x="49018" y="91287"/>
                    <a:pt x="49064" y="91310"/>
                    <a:pt x="49460" y="91310"/>
                  </a:cubicBezTo>
                  <a:lnTo>
                    <a:pt x="49972" y="91264"/>
                  </a:lnTo>
                  <a:cubicBezTo>
                    <a:pt x="49297" y="90519"/>
                    <a:pt x="49297" y="90519"/>
                    <a:pt x="49134" y="90426"/>
                  </a:cubicBezTo>
                  <a:cubicBezTo>
                    <a:pt x="49995" y="90263"/>
                    <a:pt x="50832" y="90007"/>
                    <a:pt x="51670" y="89682"/>
                  </a:cubicBezTo>
                  <a:cubicBezTo>
                    <a:pt x="52019" y="90074"/>
                    <a:pt x="52143" y="90242"/>
                    <a:pt x="52503" y="90242"/>
                  </a:cubicBezTo>
                  <a:cubicBezTo>
                    <a:pt x="52526" y="90242"/>
                    <a:pt x="52551" y="90241"/>
                    <a:pt x="52577" y="90240"/>
                  </a:cubicBezTo>
                  <a:lnTo>
                    <a:pt x="53112" y="90170"/>
                  </a:lnTo>
                  <a:cubicBezTo>
                    <a:pt x="52461" y="89472"/>
                    <a:pt x="52461" y="89472"/>
                    <a:pt x="52368" y="89402"/>
                  </a:cubicBezTo>
                  <a:cubicBezTo>
                    <a:pt x="52903" y="89147"/>
                    <a:pt x="53228" y="88984"/>
                    <a:pt x="53740" y="88728"/>
                  </a:cubicBezTo>
                  <a:cubicBezTo>
                    <a:pt x="54258" y="89186"/>
                    <a:pt x="54913" y="89422"/>
                    <a:pt x="55587" y="89422"/>
                  </a:cubicBezTo>
                  <a:cubicBezTo>
                    <a:pt x="55700" y="89422"/>
                    <a:pt x="55813" y="89416"/>
                    <a:pt x="55927" y="89402"/>
                  </a:cubicBezTo>
                  <a:lnTo>
                    <a:pt x="55904" y="89402"/>
                  </a:lnTo>
                  <a:lnTo>
                    <a:pt x="56625" y="89309"/>
                  </a:lnTo>
                  <a:cubicBezTo>
                    <a:pt x="55872" y="88457"/>
                    <a:pt x="55727" y="88297"/>
                    <a:pt x="55341" y="88297"/>
                  </a:cubicBezTo>
                  <a:cubicBezTo>
                    <a:pt x="55274" y="88297"/>
                    <a:pt x="55199" y="88302"/>
                    <a:pt x="55113" y="88309"/>
                  </a:cubicBezTo>
                  <a:cubicBezTo>
                    <a:pt x="55439" y="88263"/>
                    <a:pt x="55718" y="88053"/>
                    <a:pt x="55834" y="87727"/>
                  </a:cubicBezTo>
                  <a:lnTo>
                    <a:pt x="56113" y="86936"/>
                  </a:lnTo>
                  <a:lnTo>
                    <a:pt x="56113" y="86936"/>
                  </a:lnTo>
                  <a:cubicBezTo>
                    <a:pt x="54927" y="87099"/>
                    <a:pt x="54252" y="87169"/>
                    <a:pt x="53624" y="88216"/>
                  </a:cubicBezTo>
                  <a:cubicBezTo>
                    <a:pt x="52926" y="88053"/>
                    <a:pt x="52461" y="87960"/>
                    <a:pt x="51716" y="87820"/>
                  </a:cubicBezTo>
                  <a:cubicBezTo>
                    <a:pt x="51879" y="87751"/>
                    <a:pt x="52019" y="87611"/>
                    <a:pt x="52089" y="87425"/>
                  </a:cubicBezTo>
                  <a:cubicBezTo>
                    <a:pt x="48562" y="86771"/>
                    <a:pt x="48039" y="86674"/>
                    <a:pt x="47860" y="86674"/>
                  </a:cubicBezTo>
                  <a:close/>
                  <a:moveTo>
                    <a:pt x="10074" y="89007"/>
                  </a:moveTo>
                  <a:cubicBezTo>
                    <a:pt x="10097" y="89147"/>
                    <a:pt x="10144" y="89286"/>
                    <a:pt x="10237" y="89402"/>
                  </a:cubicBezTo>
                  <a:cubicBezTo>
                    <a:pt x="10190" y="89379"/>
                    <a:pt x="10167" y="89379"/>
                    <a:pt x="10144" y="89379"/>
                  </a:cubicBezTo>
                  <a:cubicBezTo>
                    <a:pt x="10139" y="89379"/>
                    <a:pt x="10135" y="89379"/>
                    <a:pt x="10130" y="89379"/>
                  </a:cubicBezTo>
                  <a:cubicBezTo>
                    <a:pt x="9875" y="89379"/>
                    <a:pt x="10180" y="90043"/>
                    <a:pt x="10935" y="90775"/>
                  </a:cubicBezTo>
                  <a:cubicBezTo>
                    <a:pt x="11005" y="90891"/>
                    <a:pt x="11098" y="91008"/>
                    <a:pt x="11191" y="91101"/>
                  </a:cubicBezTo>
                  <a:lnTo>
                    <a:pt x="11214" y="91124"/>
                  </a:lnTo>
                  <a:cubicBezTo>
                    <a:pt x="11167" y="91054"/>
                    <a:pt x="11098" y="90961"/>
                    <a:pt x="11051" y="90891"/>
                  </a:cubicBezTo>
                  <a:lnTo>
                    <a:pt x="11051" y="90891"/>
                  </a:lnTo>
                  <a:cubicBezTo>
                    <a:pt x="11121" y="90938"/>
                    <a:pt x="11191" y="90984"/>
                    <a:pt x="11284" y="91031"/>
                  </a:cubicBezTo>
                  <a:lnTo>
                    <a:pt x="11400" y="91217"/>
                  </a:lnTo>
                  <a:cubicBezTo>
                    <a:pt x="11493" y="91333"/>
                    <a:pt x="11586" y="91450"/>
                    <a:pt x="11702" y="91566"/>
                  </a:cubicBezTo>
                  <a:lnTo>
                    <a:pt x="11772" y="91589"/>
                  </a:lnTo>
                  <a:cubicBezTo>
                    <a:pt x="11423" y="91124"/>
                    <a:pt x="11423" y="91124"/>
                    <a:pt x="11377" y="91054"/>
                  </a:cubicBezTo>
                  <a:lnTo>
                    <a:pt x="11377" y="91054"/>
                  </a:lnTo>
                  <a:cubicBezTo>
                    <a:pt x="11393" y="91058"/>
                    <a:pt x="11409" y="91060"/>
                    <a:pt x="11424" y="91060"/>
                  </a:cubicBezTo>
                  <a:cubicBezTo>
                    <a:pt x="11494" y="91060"/>
                    <a:pt x="11548" y="91019"/>
                    <a:pt x="11586" y="90961"/>
                  </a:cubicBezTo>
                  <a:cubicBezTo>
                    <a:pt x="11796" y="91264"/>
                    <a:pt x="11842" y="91333"/>
                    <a:pt x="11912" y="91357"/>
                  </a:cubicBezTo>
                  <a:lnTo>
                    <a:pt x="12005" y="91403"/>
                  </a:lnTo>
                  <a:lnTo>
                    <a:pt x="11702" y="91008"/>
                  </a:lnTo>
                  <a:lnTo>
                    <a:pt x="11633" y="90915"/>
                  </a:lnTo>
                  <a:cubicBezTo>
                    <a:pt x="11679" y="90845"/>
                    <a:pt x="11702" y="90798"/>
                    <a:pt x="11702" y="90728"/>
                  </a:cubicBezTo>
                  <a:cubicBezTo>
                    <a:pt x="11865" y="90984"/>
                    <a:pt x="12098" y="91194"/>
                    <a:pt x="12331" y="91333"/>
                  </a:cubicBezTo>
                  <a:lnTo>
                    <a:pt x="12470" y="91380"/>
                  </a:lnTo>
                  <a:cubicBezTo>
                    <a:pt x="11982" y="90752"/>
                    <a:pt x="11958" y="90728"/>
                    <a:pt x="11865" y="90682"/>
                  </a:cubicBezTo>
                  <a:cubicBezTo>
                    <a:pt x="11912" y="90682"/>
                    <a:pt x="11912" y="90635"/>
                    <a:pt x="11865" y="90496"/>
                  </a:cubicBezTo>
                  <a:lnTo>
                    <a:pt x="11702" y="90124"/>
                  </a:lnTo>
                  <a:cubicBezTo>
                    <a:pt x="11631" y="90100"/>
                    <a:pt x="11571" y="90079"/>
                    <a:pt x="11528" y="90079"/>
                  </a:cubicBezTo>
                  <a:cubicBezTo>
                    <a:pt x="11446" y="90079"/>
                    <a:pt x="11432" y="90158"/>
                    <a:pt x="11540" y="90449"/>
                  </a:cubicBezTo>
                  <a:cubicBezTo>
                    <a:pt x="11121" y="90054"/>
                    <a:pt x="11121" y="90054"/>
                    <a:pt x="11028" y="89868"/>
                  </a:cubicBezTo>
                  <a:cubicBezTo>
                    <a:pt x="10121" y="89007"/>
                    <a:pt x="10121" y="89007"/>
                    <a:pt x="10097" y="89007"/>
                  </a:cubicBezTo>
                  <a:close/>
                  <a:moveTo>
                    <a:pt x="10423" y="90659"/>
                  </a:moveTo>
                  <a:lnTo>
                    <a:pt x="11051" y="91543"/>
                  </a:lnTo>
                  <a:lnTo>
                    <a:pt x="11100" y="91601"/>
                  </a:lnTo>
                  <a:lnTo>
                    <a:pt x="10423" y="90659"/>
                  </a:lnTo>
                  <a:close/>
                  <a:moveTo>
                    <a:pt x="33873" y="89565"/>
                  </a:moveTo>
                  <a:cubicBezTo>
                    <a:pt x="33245" y="89635"/>
                    <a:pt x="33268" y="90077"/>
                    <a:pt x="33268" y="90426"/>
                  </a:cubicBezTo>
                  <a:cubicBezTo>
                    <a:pt x="31407" y="90589"/>
                    <a:pt x="30639" y="90938"/>
                    <a:pt x="30127" y="91868"/>
                  </a:cubicBezTo>
                  <a:cubicBezTo>
                    <a:pt x="30918" y="92496"/>
                    <a:pt x="31849" y="92915"/>
                    <a:pt x="32826" y="93078"/>
                  </a:cubicBezTo>
                  <a:cubicBezTo>
                    <a:pt x="33245" y="93543"/>
                    <a:pt x="33268" y="93543"/>
                    <a:pt x="33501" y="93590"/>
                  </a:cubicBezTo>
                  <a:lnTo>
                    <a:pt x="33803" y="93590"/>
                  </a:lnTo>
                  <a:cubicBezTo>
                    <a:pt x="33687" y="93450"/>
                    <a:pt x="33547" y="93287"/>
                    <a:pt x="33431" y="93171"/>
                  </a:cubicBezTo>
                  <a:lnTo>
                    <a:pt x="33431" y="93171"/>
                  </a:lnTo>
                  <a:cubicBezTo>
                    <a:pt x="33780" y="93223"/>
                    <a:pt x="34129" y="93250"/>
                    <a:pt x="34468" y="93250"/>
                  </a:cubicBezTo>
                  <a:cubicBezTo>
                    <a:pt x="34581" y="93250"/>
                    <a:pt x="34693" y="93247"/>
                    <a:pt x="34803" y="93241"/>
                  </a:cubicBezTo>
                  <a:lnTo>
                    <a:pt x="34873" y="93241"/>
                  </a:lnTo>
                  <a:cubicBezTo>
                    <a:pt x="35548" y="93985"/>
                    <a:pt x="35594" y="94032"/>
                    <a:pt x="35943" y="94055"/>
                  </a:cubicBezTo>
                  <a:lnTo>
                    <a:pt x="36385" y="94055"/>
                  </a:lnTo>
                  <a:cubicBezTo>
                    <a:pt x="35711" y="93311"/>
                    <a:pt x="35711" y="93311"/>
                    <a:pt x="35525" y="93218"/>
                  </a:cubicBezTo>
                  <a:cubicBezTo>
                    <a:pt x="36246" y="93101"/>
                    <a:pt x="36967" y="92939"/>
                    <a:pt x="37642" y="92683"/>
                  </a:cubicBezTo>
                  <a:cubicBezTo>
                    <a:pt x="38037" y="93125"/>
                    <a:pt x="38177" y="93264"/>
                    <a:pt x="38549" y="93264"/>
                  </a:cubicBezTo>
                  <a:lnTo>
                    <a:pt x="38991" y="93241"/>
                  </a:lnTo>
                  <a:cubicBezTo>
                    <a:pt x="38782" y="92962"/>
                    <a:pt x="38526" y="92706"/>
                    <a:pt x="38247" y="92473"/>
                  </a:cubicBezTo>
                  <a:cubicBezTo>
                    <a:pt x="38595" y="92310"/>
                    <a:pt x="38944" y="92171"/>
                    <a:pt x="39410" y="91938"/>
                  </a:cubicBezTo>
                  <a:cubicBezTo>
                    <a:pt x="39922" y="92429"/>
                    <a:pt x="40627" y="92684"/>
                    <a:pt x="41340" y="92684"/>
                  </a:cubicBezTo>
                  <a:cubicBezTo>
                    <a:pt x="41372" y="92684"/>
                    <a:pt x="41403" y="92684"/>
                    <a:pt x="41434" y="92683"/>
                  </a:cubicBezTo>
                  <a:lnTo>
                    <a:pt x="41434" y="92706"/>
                  </a:lnTo>
                  <a:lnTo>
                    <a:pt x="42085" y="92659"/>
                  </a:lnTo>
                  <a:cubicBezTo>
                    <a:pt x="41154" y="91659"/>
                    <a:pt x="41108" y="91612"/>
                    <a:pt x="40596" y="91612"/>
                  </a:cubicBezTo>
                  <a:cubicBezTo>
                    <a:pt x="40875" y="91589"/>
                    <a:pt x="41108" y="91403"/>
                    <a:pt x="41178" y="91124"/>
                  </a:cubicBezTo>
                  <a:lnTo>
                    <a:pt x="41341" y="90403"/>
                  </a:lnTo>
                  <a:lnTo>
                    <a:pt x="41341" y="90403"/>
                  </a:lnTo>
                  <a:cubicBezTo>
                    <a:pt x="40270" y="90473"/>
                    <a:pt x="39666" y="90496"/>
                    <a:pt x="39224" y="91426"/>
                  </a:cubicBezTo>
                  <a:cubicBezTo>
                    <a:pt x="38642" y="91287"/>
                    <a:pt x="38084" y="91124"/>
                    <a:pt x="37525" y="90915"/>
                  </a:cubicBezTo>
                  <a:cubicBezTo>
                    <a:pt x="37642" y="90822"/>
                    <a:pt x="37711" y="90705"/>
                    <a:pt x="37758" y="90589"/>
                  </a:cubicBezTo>
                  <a:cubicBezTo>
                    <a:pt x="34036" y="89565"/>
                    <a:pt x="34036" y="89565"/>
                    <a:pt x="33873" y="89565"/>
                  </a:cubicBezTo>
                  <a:close/>
                  <a:moveTo>
                    <a:pt x="11100" y="91601"/>
                  </a:moveTo>
                  <a:lnTo>
                    <a:pt x="12912" y="94125"/>
                  </a:lnTo>
                  <a:cubicBezTo>
                    <a:pt x="12889" y="94078"/>
                    <a:pt x="12866" y="94032"/>
                    <a:pt x="12842" y="93985"/>
                  </a:cubicBezTo>
                  <a:lnTo>
                    <a:pt x="12842" y="93985"/>
                  </a:lnTo>
                  <a:cubicBezTo>
                    <a:pt x="13145" y="94381"/>
                    <a:pt x="13308" y="94567"/>
                    <a:pt x="13377" y="94637"/>
                  </a:cubicBezTo>
                  <a:lnTo>
                    <a:pt x="13447" y="94707"/>
                  </a:lnTo>
                  <a:cubicBezTo>
                    <a:pt x="12773" y="93869"/>
                    <a:pt x="12773" y="93869"/>
                    <a:pt x="12656" y="93567"/>
                  </a:cubicBezTo>
                  <a:lnTo>
                    <a:pt x="12656" y="93567"/>
                  </a:lnTo>
                  <a:cubicBezTo>
                    <a:pt x="12935" y="93962"/>
                    <a:pt x="13261" y="94311"/>
                    <a:pt x="13633" y="94613"/>
                  </a:cubicBezTo>
                  <a:lnTo>
                    <a:pt x="13773" y="94707"/>
                  </a:lnTo>
                  <a:cubicBezTo>
                    <a:pt x="12842" y="93590"/>
                    <a:pt x="12842" y="93590"/>
                    <a:pt x="12749" y="93497"/>
                  </a:cubicBezTo>
                  <a:lnTo>
                    <a:pt x="12773" y="93497"/>
                  </a:lnTo>
                  <a:cubicBezTo>
                    <a:pt x="12726" y="93381"/>
                    <a:pt x="12680" y="93264"/>
                    <a:pt x="12586" y="93171"/>
                  </a:cubicBezTo>
                  <a:lnTo>
                    <a:pt x="12214" y="92543"/>
                  </a:lnTo>
                  <a:cubicBezTo>
                    <a:pt x="12144" y="92496"/>
                    <a:pt x="12098" y="92473"/>
                    <a:pt x="12028" y="92450"/>
                  </a:cubicBezTo>
                  <a:lnTo>
                    <a:pt x="12005" y="92450"/>
                  </a:lnTo>
                  <a:cubicBezTo>
                    <a:pt x="12005" y="92566"/>
                    <a:pt x="12075" y="92706"/>
                    <a:pt x="12331" y="93101"/>
                  </a:cubicBezTo>
                  <a:cubicBezTo>
                    <a:pt x="12005" y="92799"/>
                    <a:pt x="11749" y="92473"/>
                    <a:pt x="11516" y="92101"/>
                  </a:cubicBezTo>
                  <a:lnTo>
                    <a:pt x="11400" y="91961"/>
                  </a:lnTo>
                  <a:lnTo>
                    <a:pt x="11100" y="91601"/>
                  </a:lnTo>
                  <a:close/>
                  <a:moveTo>
                    <a:pt x="96174" y="91822"/>
                  </a:moveTo>
                  <a:lnTo>
                    <a:pt x="96174" y="91822"/>
                  </a:lnTo>
                  <a:cubicBezTo>
                    <a:pt x="95638" y="91938"/>
                    <a:pt x="95173" y="92241"/>
                    <a:pt x="94871" y="92683"/>
                  </a:cubicBezTo>
                  <a:cubicBezTo>
                    <a:pt x="94499" y="92683"/>
                    <a:pt x="94312" y="92683"/>
                    <a:pt x="94057" y="92706"/>
                  </a:cubicBezTo>
                  <a:cubicBezTo>
                    <a:pt x="94150" y="92636"/>
                    <a:pt x="94219" y="92566"/>
                    <a:pt x="94289" y="92473"/>
                  </a:cubicBezTo>
                  <a:lnTo>
                    <a:pt x="94289" y="92473"/>
                  </a:lnTo>
                  <a:cubicBezTo>
                    <a:pt x="92475" y="92543"/>
                    <a:pt x="92475" y="92543"/>
                    <a:pt x="92382" y="92566"/>
                  </a:cubicBezTo>
                  <a:cubicBezTo>
                    <a:pt x="92126" y="92659"/>
                    <a:pt x="91916" y="92869"/>
                    <a:pt x="91823" y="93148"/>
                  </a:cubicBezTo>
                  <a:cubicBezTo>
                    <a:pt x="90660" y="93567"/>
                    <a:pt x="90102" y="93916"/>
                    <a:pt x="89497" y="94520"/>
                  </a:cubicBezTo>
                  <a:cubicBezTo>
                    <a:pt x="89768" y="94673"/>
                    <a:pt x="90014" y="94727"/>
                    <a:pt x="90380" y="94727"/>
                  </a:cubicBezTo>
                  <a:cubicBezTo>
                    <a:pt x="90516" y="94727"/>
                    <a:pt x="90669" y="94719"/>
                    <a:pt x="90846" y="94707"/>
                  </a:cubicBezTo>
                  <a:cubicBezTo>
                    <a:pt x="90931" y="94825"/>
                    <a:pt x="90954" y="94857"/>
                    <a:pt x="91013" y="94857"/>
                  </a:cubicBezTo>
                  <a:cubicBezTo>
                    <a:pt x="91036" y="94857"/>
                    <a:pt x="91064" y="94853"/>
                    <a:pt x="91102" y="94846"/>
                  </a:cubicBezTo>
                  <a:lnTo>
                    <a:pt x="91265" y="94800"/>
                  </a:lnTo>
                  <a:lnTo>
                    <a:pt x="91172" y="94637"/>
                  </a:lnTo>
                  <a:cubicBezTo>
                    <a:pt x="91428" y="94590"/>
                    <a:pt x="91707" y="94520"/>
                    <a:pt x="91963" y="94427"/>
                  </a:cubicBezTo>
                  <a:lnTo>
                    <a:pt x="92009" y="94427"/>
                  </a:lnTo>
                  <a:cubicBezTo>
                    <a:pt x="92143" y="94645"/>
                    <a:pt x="92193" y="94706"/>
                    <a:pt x="92279" y="94706"/>
                  </a:cubicBezTo>
                  <a:cubicBezTo>
                    <a:pt x="92313" y="94706"/>
                    <a:pt x="92352" y="94696"/>
                    <a:pt x="92405" y="94683"/>
                  </a:cubicBezTo>
                  <a:lnTo>
                    <a:pt x="92661" y="94613"/>
                  </a:lnTo>
                  <a:cubicBezTo>
                    <a:pt x="92475" y="94311"/>
                    <a:pt x="92475" y="94311"/>
                    <a:pt x="92405" y="94288"/>
                  </a:cubicBezTo>
                  <a:cubicBezTo>
                    <a:pt x="92847" y="94102"/>
                    <a:pt x="93289" y="93869"/>
                    <a:pt x="93731" y="93636"/>
                  </a:cubicBezTo>
                  <a:cubicBezTo>
                    <a:pt x="93813" y="93768"/>
                    <a:pt x="93849" y="93830"/>
                    <a:pt x="93929" y="93830"/>
                  </a:cubicBezTo>
                  <a:cubicBezTo>
                    <a:pt x="93962" y="93830"/>
                    <a:pt x="94002" y="93820"/>
                    <a:pt x="94057" y="93799"/>
                  </a:cubicBezTo>
                  <a:lnTo>
                    <a:pt x="94312" y="93729"/>
                  </a:lnTo>
                  <a:lnTo>
                    <a:pt x="94150" y="93474"/>
                  </a:lnTo>
                  <a:lnTo>
                    <a:pt x="94103" y="93404"/>
                  </a:lnTo>
                  <a:cubicBezTo>
                    <a:pt x="94336" y="93264"/>
                    <a:pt x="94475" y="93171"/>
                    <a:pt x="94824" y="92939"/>
                  </a:cubicBezTo>
                  <a:cubicBezTo>
                    <a:pt x="94966" y="93066"/>
                    <a:pt x="95108" y="93124"/>
                    <a:pt x="95286" y="93124"/>
                  </a:cubicBezTo>
                  <a:cubicBezTo>
                    <a:pt x="95401" y="93124"/>
                    <a:pt x="95530" y="93100"/>
                    <a:pt x="95685" y="93055"/>
                  </a:cubicBezTo>
                  <a:lnTo>
                    <a:pt x="96011" y="92939"/>
                  </a:lnTo>
                  <a:cubicBezTo>
                    <a:pt x="95840" y="92649"/>
                    <a:pt x="95795" y="92559"/>
                    <a:pt x="95673" y="92559"/>
                  </a:cubicBezTo>
                  <a:cubicBezTo>
                    <a:pt x="95628" y="92559"/>
                    <a:pt x="95574" y="92571"/>
                    <a:pt x="95499" y="92590"/>
                  </a:cubicBezTo>
                  <a:cubicBezTo>
                    <a:pt x="95685" y="92520"/>
                    <a:pt x="95825" y="92403"/>
                    <a:pt x="95918" y="92241"/>
                  </a:cubicBezTo>
                  <a:lnTo>
                    <a:pt x="96174" y="91822"/>
                  </a:lnTo>
                  <a:close/>
                  <a:moveTo>
                    <a:pt x="13776" y="91286"/>
                  </a:moveTo>
                  <a:cubicBezTo>
                    <a:pt x="13549" y="91286"/>
                    <a:pt x="13708" y="91668"/>
                    <a:pt x="13866" y="91985"/>
                  </a:cubicBezTo>
                  <a:cubicBezTo>
                    <a:pt x="13751" y="91968"/>
                    <a:pt x="13636" y="91952"/>
                    <a:pt x="13512" y="91952"/>
                  </a:cubicBezTo>
                  <a:cubicBezTo>
                    <a:pt x="13461" y="91952"/>
                    <a:pt x="13409" y="91955"/>
                    <a:pt x="13354" y="91961"/>
                  </a:cubicBezTo>
                  <a:cubicBezTo>
                    <a:pt x="12586" y="92124"/>
                    <a:pt x="13215" y="93357"/>
                    <a:pt x="14890" y="94381"/>
                  </a:cubicBezTo>
                  <a:cubicBezTo>
                    <a:pt x="15308" y="94823"/>
                    <a:pt x="15332" y="94846"/>
                    <a:pt x="15448" y="94916"/>
                  </a:cubicBezTo>
                  <a:lnTo>
                    <a:pt x="15588" y="94939"/>
                  </a:lnTo>
                  <a:lnTo>
                    <a:pt x="15215" y="94520"/>
                  </a:lnTo>
                  <a:lnTo>
                    <a:pt x="15215" y="94520"/>
                  </a:lnTo>
                  <a:cubicBezTo>
                    <a:pt x="15425" y="94637"/>
                    <a:pt x="15657" y="94730"/>
                    <a:pt x="15890" y="94776"/>
                  </a:cubicBezTo>
                  <a:lnTo>
                    <a:pt x="15913" y="94776"/>
                  </a:lnTo>
                  <a:cubicBezTo>
                    <a:pt x="16588" y="95544"/>
                    <a:pt x="16634" y="95591"/>
                    <a:pt x="16821" y="95660"/>
                  </a:cubicBezTo>
                  <a:lnTo>
                    <a:pt x="17030" y="95707"/>
                  </a:lnTo>
                  <a:cubicBezTo>
                    <a:pt x="16774" y="95404"/>
                    <a:pt x="16495" y="95102"/>
                    <a:pt x="16216" y="94823"/>
                  </a:cubicBezTo>
                  <a:lnTo>
                    <a:pt x="16216" y="94823"/>
                  </a:lnTo>
                  <a:cubicBezTo>
                    <a:pt x="16251" y="94826"/>
                    <a:pt x="16287" y="94827"/>
                    <a:pt x="16323" y="94827"/>
                  </a:cubicBezTo>
                  <a:cubicBezTo>
                    <a:pt x="16571" y="94827"/>
                    <a:pt x="16830" y="94759"/>
                    <a:pt x="17053" y="94637"/>
                  </a:cubicBezTo>
                  <a:cubicBezTo>
                    <a:pt x="17449" y="95079"/>
                    <a:pt x="17565" y="95218"/>
                    <a:pt x="17774" y="95288"/>
                  </a:cubicBezTo>
                  <a:lnTo>
                    <a:pt x="18030" y="95335"/>
                  </a:lnTo>
                  <a:cubicBezTo>
                    <a:pt x="17356" y="94590"/>
                    <a:pt x="17356" y="94590"/>
                    <a:pt x="17263" y="94520"/>
                  </a:cubicBezTo>
                  <a:cubicBezTo>
                    <a:pt x="17402" y="94427"/>
                    <a:pt x="17542" y="94311"/>
                    <a:pt x="17681" y="94195"/>
                  </a:cubicBezTo>
                  <a:cubicBezTo>
                    <a:pt x="18309" y="94823"/>
                    <a:pt x="18705" y="95079"/>
                    <a:pt x="19170" y="95195"/>
                  </a:cubicBezTo>
                  <a:lnTo>
                    <a:pt x="19519" y="95242"/>
                  </a:lnTo>
                  <a:cubicBezTo>
                    <a:pt x="18589" y="94218"/>
                    <a:pt x="18519" y="94148"/>
                    <a:pt x="18216" y="94078"/>
                  </a:cubicBezTo>
                  <a:cubicBezTo>
                    <a:pt x="18402" y="94078"/>
                    <a:pt x="18449" y="93985"/>
                    <a:pt x="18379" y="93729"/>
                  </a:cubicBezTo>
                  <a:lnTo>
                    <a:pt x="18216" y="93078"/>
                  </a:lnTo>
                  <a:cubicBezTo>
                    <a:pt x="18035" y="93051"/>
                    <a:pt x="17878" y="93028"/>
                    <a:pt x="17751" y="93028"/>
                  </a:cubicBezTo>
                  <a:cubicBezTo>
                    <a:pt x="17437" y="93028"/>
                    <a:pt x="17296" y="93167"/>
                    <a:pt x="17379" y="93729"/>
                  </a:cubicBezTo>
                  <a:lnTo>
                    <a:pt x="16216" y="93032"/>
                  </a:lnTo>
                  <a:cubicBezTo>
                    <a:pt x="16262" y="92939"/>
                    <a:pt x="16262" y="92845"/>
                    <a:pt x="16216" y="92752"/>
                  </a:cubicBezTo>
                  <a:cubicBezTo>
                    <a:pt x="13866" y="91310"/>
                    <a:pt x="13866" y="91310"/>
                    <a:pt x="13796" y="91287"/>
                  </a:cubicBezTo>
                  <a:cubicBezTo>
                    <a:pt x="13789" y="91286"/>
                    <a:pt x="13782" y="91286"/>
                    <a:pt x="13776" y="91286"/>
                  </a:cubicBezTo>
                  <a:close/>
                  <a:moveTo>
                    <a:pt x="53253" y="95870"/>
                  </a:moveTo>
                  <a:lnTo>
                    <a:pt x="53252" y="95870"/>
                  </a:lnTo>
                  <a:lnTo>
                    <a:pt x="53275" y="95870"/>
                  </a:lnTo>
                  <a:cubicBezTo>
                    <a:pt x="53268" y="95870"/>
                    <a:pt x="53260" y="95870"/>
                    <a:pt x="53253" y="95870"/>
                  </a:cubicBezTo>
                  <a:close/>
                  <a:moveTo>
                    <a:pt x="65814" y="94311"/>
                  </a:moveTo>
                  <a:cubicBezTo>
                    <a:pt x="65186" y="94404"/>
                    <a:pt x="64837" y="94451"/>
                    <a:pt x="64488" y="94962"/>
                  </a:cubicBezTo>
                  <a:cubicBezTo>
                    <a:pt x="64000" y="94893"/>
                    <a:pt x="63837" y="94869"/>
                    <a:pt x="63488" y="94846"/>
                  </a:cubicBezTo>
                  <a:cubicBezTo>
                    <a:pt x="63581" y="94800"/>
                    <a:pt x="63651" y="94730"/>
                    <a:pt x="63697" y="94637"/>
                  </a:cubicBezTo>
                  <a:cubicBezTo>
                    <a:pt x="62035" y="94440"/>
                    <a:pt x="61650" y="94395"/>
                    <a:pt x="61518" y="94395"/>
                  </a:cubicBezTo>
                  <a:cubicBezTo>
                    <a:pt x="61479" y="94395"/>
                    <a:pt x="61462" y="94399"/>
                    <a:pt x="61441" y="94404"/>
                  </a:cubicBezTo>
                  <a:cubicBezTo>
                    <a:pt x="61231" y="94427"/>
                    <a:pt x="61068" y="94567"/>
                    <a:pt x="60999" y="94776"/>
                  </a:cubicBezTo>
                  <a:cubicBezTo>
                    <a:pt x="60999" y="94800"/>
                    <a:pt x="60975" y="94846"/>
                    <a:pt x="60975" y="94893"/>
                  </a:cubicBezTo>
                  <a:cubicBezTo>
                    <a:pt x="59766" y="95125"/>
                    <a:pt x="59231" y="95381"/>
                    <a:pt x="58765" y="95916"/>
                  </a:cubicBezTo>
                  <a:cubicBezTo>
                    <a:pt x="59254" y="96172"/>
                    <a:pt x="59789" y="96312"/>
                    <a:pt x="60347" y="96312"/>
                  </a:cubicBezTo>
                  <a:cubicBezTo>
                    <a:pt x="60557" y="96544"/>
                    <a:pt x="60557" y="96544"/>
                    <a:pt x="60696" y="96544"/>
                  </a:cubicBezTo>
                  <a:lnTo>
                    <a:pt x="60882" y="96498"/>
                  </a:lnTo>
                  <a:lnTo>
                    <a:pt x="60696" y="96312"/>
                  </a:lnTo>
                  <a:cubicBezTo>
                    <a:pt x="60999" y="96312"/>
                    <a:pt x="61278" y="96288"/>
                    <a:pt x="61580" y="96242"/>
                  </a:cubicBezTo>
                  <a:lnTo>
                    <a:pt x="61603" y="96242"/>
                  </a:lnTo>
                  <a:cubicBezTo>
                    <a:pt x="61875" y="96533"/>
                    <a:pt x="61936" y="96597"/>
                    <a:pt x="62070" y="96597"/>
                  </a:cubicBezTo>
                  <a:cubicBezTo>
                    <a:pt x="62097" y="96597"/>
                    <a:pt x="62127" y="96595"/>
                    <a:pt x="62162" y="96591"/>
                  </a:cubicBezTo>
                  <a:lnTo>
                    <a:pt x="62464" y="96544"/>
                  </a:lnTo>
                  <a:cubicBezTo>
                    <a:pt x="62139" y="96219"/>
                    <a:pt x="62139" y="96219"/>
                    <a:pt x="62045" y="96172"/>
                  </a:cubicBezTo>
                  <a:cubicBezTo>
                    <a:pt x="62511" y="96056"/>
                    <a:pt x="62976" y="95916"/>
                    <a:pt x="63418" y="95730"/>
                  </a:cubicBezTo>
                  <a:cubicBezTo>
                    <a:pt x="63582" y="95914"/>
                    <a:pt x="63655" y="95990"/>
                    <a:pt x="63813" y="95990"/>
                  </a:cubicBezTo>
                  <a:cubicBezTo>
                    <a:pt x="63835" y="95990"/>
                    <a:pt x="63858" y="95989"/>
                    <a:pt x="63883" y="95986"/>
                  </a:cubicBezTo>
                  <a:lnTo>
                    <a:pt x="64162" y="95940"/>
                  </a:lnTo>
                  <a:lnTo>
                    <a:pt x="63907" y="95637"/>
                  </a:lnTo>
                  <a:lnTo>
                    <a:pt x="63813" y="95567"/>
                  </a:lnTo>
                  <a:cubicBezTo>
                    <a:pt x="64069" y="95474"/>
                    <a:pt x="64209" y="95404"/>
                    <a:pt x="64558" y="95218"/>
                  </a:cubicBezTo>
                  <a:cubicBezTo>
                    <a:pt x="64810" y="95412"/>
                    <a:pt x="65127" y="95509"/>
                    <a:pt x="65441" y="95509"/>
                  </a:cubicBezTo>
                  <a:cubicBezTo>
                    <a:pt x="65503" y="95509"/>
                    <a:pt x="65566" y="95505"/>
                    <a:pt x="65628" y="95498"/>
                  </a:cubicBezTo>
                  <a:lnTo>
                    <a:pt x="66000" y="95428"/>
                  </a:lnTo>
                  <a:cubicBezTo>
                    <a:pt x="65658" y="95047"/>
                    <a:pt x="65580" y="94978"/>
                    <a:pt x="65398" y="94978"/>
                  </a:cubicBezTo>
                  <a:cubicBezTo>
                    <a:pt x="65357" y="94978"/>
                    <a:pt x="65311" y="94981"/>
                    <a:pt x="65256" y="94986"/>
                  </a:cubicBezTo>
                  <a:cubicBezTo>
                    <a:pt x="65419" y="94962"/>
                    <a:pt x="65582" y="94846"/>
                    <a:pt x="65651" y="94683"/>
                  </a:cubicBezTo>
                  <a:lnTo>
                    <a:pt x="65814" y="94311"/>
                  </a:lnTo>
                  <a:close/>
                  <a:moveTo>
                    <a:pt x="48658" y="92602"/>
                  </a:moveTo>
                  <a:cubicBezTo>
                    <a:pt x="48614" y="92602"/>
                    <a:pt x="48578" y="92607"/>
                    <a:pt x="48529" y="92613"/>
                  </a:cubicBezTo>
                  <a:cubicBezTo>
                    <a:pt x="47878" y="92706"/>
                    <a:pt x="47831" y="93078"/>
                    <a:pt x="47761" y="93474"/>
                  </a:cubicBezTo>
                  <a:cubicBezTo>
                    <a:pt x="46273" y="93683"/>
                    <a:pt x="44807" y="94032"/>
                    <a:pt x="44039" y="95149"/>
                  </a:cubicBezTo>
                  <a:cubicBezTo>
                    <a:pt x="44923" y="95707"/>
                    <a:pt x="45924" y="96056"/>
                    <a:pt x="46947" y="96126"/>
                  </a:cubicBezTo>
                  <a:cubicBezTo>
                    <a:pt x="47366" y="96544"/>
                    <a:pt x="47366" y="96544"/>
                    <a:pt x="47645" y="96568"/>
                  </a:cubicBezTo>
                  <a:lnTo>
                    <a:pt x="47948" y="96544"/>
                  </a:lnTo>
                  <a:lnTo>
                    <a:pt x="47599" y="96172"/>
                  </a:lnTo>
                  <a:lnTo>
                    <a:pt x="47599" y="96172"/>
                  </a:lnTo>
                  <a:cubicBezTo>
                    <a:pt x="47736" y="96178"/>
                    <a:pt x="47873" y="96181"/>
                    <a:pt x="48010" y="96181"/>
                  </a:cubicBezTo>
                  <a:cubicBezTo>
                    <a:pt x="48385" y="96181"/>
                    <a:pt x="48759" y="96160"/>
                    <a:pt x="49134" y="96126"/>
                  </a:cubicBezTo>
                  <a:lnTo>
                    <a:pt x="49204" y="96126"/>
                  </a:lnTo>
                  <a:cubicBezTo>
                    <a:pt x="49789" y="96731"/>
                    <a:pt x="49884" y="96829"/>
                    <a:pt x="50158" y="96829"/>
                  </a:cubicBezTo>
                  <a:cubicBezTo>
                    <a:pt x="50199" y="96829"/>
                    <a:pt x="50245" y="96827"/>
                    <a:pt x="50297" y="96824"/>
                  </a:cubicBezTo>
                  <a:lnTo>
                    <a:pt x="50786" y="96800"/>
                  </a:lnTo>
                  <a:cubicBezTo>
                    <a:pt x="50111" y="96126"/>
                    <a:pt x="50111" y="96126"/>
                    <a:pt x="49948" y="96033"/>
                  </a:cubicBezTo>
                  <a:cubicBezTo>
                    <a:pt x="50762" y="95893"/>
                    <a:pt x="51577" y="95660"/>
                    <a:pt x="52368" y="95358"/>
                  </a:cubicBezTo>
                  <a:cubicBezTo>
                    <a:pt x="52756" y="95746"/>
                    <a:pt x="52875" y="95865"/>
                    <a:pt x="53253" y="95870"/>
                  </a:cubicBezTo>
                  <a:lnTo>
                    <a:pt x="53253" y="95870"/>
                  </a:lnTo>
                  <a:lnTo>
                    <a:pt x="53764" y="95823"/>
                  </a:lnTo>
                  <a:cubicBezTo>
                    <a:pt x="53135" y="95172"/>
                    <a:pt x="53135" y="95172"/>
                    <a:pt x="53019" y="95102"/>
                  </a:cubicBezTo>
                  <a:cubicBezTo>
                    <a:pt x="53508" y="94893"/>
                    <a:pt x="53903" y="94730"/>
                    <a:pt x="54345" y="94497"/>
                  </a:cubicBezTo>
                  <a:cubicBezTo>
                    <a:pt x="54854" y="94925"/>
                    <a:pt x="55488" y="95138"/>
                    <a:pt x="56152" y="95138"/>
                  </a:cubicBezTo>
                  <a:cubicBezTo>
                    <a:pt x="56247" y="95138"/>
                    <a:pt x="56343" y="95134"/>
                    <a:pt x="56439" y="95125"/>
                  </a:cubicBezTo>
                  <a:lnTo>
                    <a:pt x="57137" y="95032"/>
                  </a:lnTo>
                  <a:cubicBezTo>
                    <a:pt x="56376" y="94252"/>
                    <a:pt x="56218" y="94091"/>
                    <a:pt x="55848" y="94091"/>
                  </a:cubicBezTo>
                  <a:cubicBezTo>
                    <a:pt x="55792" y="94091"/>
                    <a:pt x="55731" y="94095"/>
                    <a:pt x="55662" y="94100"/>
                  </a:cubicBezTo>
                  <a:lnTo>
                    <a:pt x="55662" y="94100"/>
                  </a:lnTo>
                  <a:cubicBezTo>
                    <a:pt x="55959" y="94072"/>
                    <a:pt x="56231" y="93887"/>
                    <a:pt x="56346" y="93590"/>
                  </a:cubicBezTo>
                  <a:lnTo>
                    <a:pt x="56602" y="92869"/>
                  </a:lnTo>
                  <a:lnTo>
                    <a:pt x="56602" y="92869"/>
                  </a:lnTo>
                  <a:cubicBezTo>
                    <a:pt x="55439" y="93008"/>
                    <a:pt x="54810" y="93078"/>
                    <a:pt x="54229" y="94032"/>
                  </a:cubicBezTo>
                  <a:cubicBezTo>
                    <a:pt x="53531" y="93869"/>
                    <a:pt x="53066" y="93799"/>
                    <a:pt x="52368" y="93683"/>
                  </a:cubicBezTo>
                  <a:cubicBezTo>
                    <a:pt x="52531" y="93590"/>
                    <a:pt x="52647" y="93474"/>
                    <a:pt x="52717" y="93311"/>
                  </a:cubicBezTo>
                  <a:lnTo>
                    <a:pt x="49692" y="92776"/>
                  </a:lnTo>
                  <a:cubicBezTo>
                    <a:pt x="48970" y="92638"/>
                    <a:pt x="48782" y="92602"/>
                    <a:pt x="48658" y="92602"/>
                  </a:cubicBezTo>
                  <a:close/>
                  <a:moveTo>
                    <a:pt x="24567" y="93055"/>
                  </a:moveTo>
                  <a:cubicBezTo>
                    <a:pt x="24102" y="93078"/>
                    <a:pt x="24195" y="93474"/>
                    <a:pt x="24265" y="93799"/>
                  </a:cubicBezTo>
                  <a:cubicBezTo>
                    <a:pt x="22823" y="93846"/>
                    <a:pt x="22334" y="94102"/>
                    <a:pt x="22171" y="94916"/>
                  </a:cubicBezTo>
                  <a:cubicBezTo>
                    <a:pt x="22846" y="95498"/>
                    <a:pt x="23637" y="95940"/>
                    <a:pt x="24498" y="96219"/>
                  </a:cubicBezTo>
                  <a:cubicBezTo>
                    <a:pt x="24916" y="96661"/>
                    <a:pt x="24940" y="96661"/>
                    <a:pt x="25126" y="96707"/>
                  </a:cubicBezTo>
                  <a:lnTo>
                    <a:pt x="25358" y="96730"/>
                  </a:lnTo>
                  <a:lnTo>
                    <a:pt x="24963" y="96335"/>
                  </a:lnTo>
                  <a:lnTo>
                    <a:pt x="24963" y="96335"/>
                  </a:lnTo>
                  <a:cubicBezTo>
                    <a:pt x="25335" y="96405"/>
                    <a:pt x="25707" y="96451"/>
                    <a:pt x="26056" y="96475"/>
                  </a:cubicBezTo>
                  <a:lnTo>
                    <a:pt x="26103" y="96475"/>
                  </a:lnTo>
                  <a:cubicBezTo>
                    <a:pt x="26824" y="97219"/>
                    <a:pt x="26847" y="97242"/>
                    <a:pt x="27126" y="97266"/>
                  </a:cubicBezTo>
                  <a:lnTo>
                    <a:pt x="27475" y="97289"/>
                  </a:lnTo>
                  <a:cubicBezTo>
                    <a:pt x="26777" y="96591"/>
                    <a:pt x="26777" y="96591"/>
                    <a:pt x="26615" y="96475"/>
                  </a:cubicBezTo>
                  <a:cubicBezTo>
                    <a:pt x="27150" y="96451"/>
                    <a:pt x="27685" y="96335"/>
                    <a:pt x="28197" y="96149"/>
                  </a:cubicBezTo>
                  <a:cubicBezTo>
                    <a:pt x="28592" y="96544"/>
                    <a:pt x="28732" y="96684"/>
                    <a:pt x="29034" y="96730"/>
                  </a:cubicBezTo>
                  <a:lnTo>
                    <a:pt x="29406" y="96730"/>
                  </a:lnTo>
                  <a:cubicBezTo>
                    <a:pt x="29174" y="96451"/>
                    <a:pt x="28918" y="96195"/>
                    <a:pt x="28639" y="95963"/>
                  </a:cubicBezTo>
                  <a:cubicBezTo>
                    <a:pt x="28941" y="95823"/>
                    <a:pt x="29150" y="95730"/>
                    <a:pt x="29476" y="95544"/>
                  </a:cubicBezTo>
                  <a:cubicBezTo>
                    <a:pt x="30151" y="96126"/>
                    <a:pt x="30639" y="96335"/>
                    <a:pt x="31291" y="96405"/>
                  </a:cubicBezTo>
                  <a:lnTo>
                    <a:pt x="31802" y="96428"/>
                  </a:lnTo>
                  <a:lnTo>
                    <a:pt x="31407" y="95963"/>
                  </a:lnTo>
                  <a:cubicBezTo>
                    <a:pt x="31058" y="95614"/>
                    <a:pt x="30825" y="95381"/>
                    <a:pt x="30407" y="95358"/>
                  </a:cubicBezTo>
                  <a:cubicBezTo>
                    <a:pt x="30686" y="95335"/>
                    <a:pt x="30779" y="95218"/>
                    <a:pt x="30825" y="94939"/>
                  </a:cubicBezTo>
                  <a:lnTo>
                    <a:pt x="30825" y="94288"/>
                  </a:lnTo>
                  <a:cubicBezTo>
                    <a:pt x="30011" y="94288"/>
                    <a:pt x="29406" y="94288"/>
                    <a:pt x="29267" y="95102"/>
                  </a:cubicBezTo>
                  <a:cubicBezTo>
                    <a:pt x="27801" y="94520"/>
                    <a:pt x="27801" y="94520"/>
                    <a:pt x="27778" y="94520"/>
                  </a:cubicBezTo>
                  <a:cubicBezTo>
                    <a:pt x="27848" y="94451"/>
                    <a:pt x="27894" y="94358"/>
                    <a:pt x="27917" y="94241"/>
                  </a:cubicBezTo>
                  <a:cubicBezTo>
                    <a:pt x="24707" y="93078"/>
                    <a:pt x="24707" y="93078"/>
                    <a:pt x="24567" y="93055"/>
                  </a:cubicBezTo>
                  <a:close/>
                  <a:moveTo>
                    <a:pt x="85682" y="92729"/>
                  </a:moveTo>
                  <a:lnTo>
                    <a:pt x="85682" y="92729"/>
                  </a:lnTo>
                  <a:cubicBezTo>
                    <a:pt x="84518" y="93032"/>
                    <a:pt x="83867" y="93218"/>
                    <a:pt x="83076" y="94241"/>
                  </a:cubicBezTo>
                  <a:cubicBezTo>
                    <a:pt x="82425" y="94195"/>
                    <a:pt x="81983" y="94171"/>
                    <a:pt x="81308" y="94148"/>
                  </a:cubicBezTo>
                  <a:cubicBezTo>
                    <a:pt x="81471" y="94055"/>
                    <a:pt x="81634" y="93916"/>
                    <a:pt x="81750" y="93753"/>
                  </a:cubicBezTo>
                  <a:lnTo>
                    <a:pt x="78563" y="93636"/>
                  </a:lnTo>
                  <a:cubicBezTo>
                    <a:pt x="78412" y="93613"/>
                    <a:pt x="78255" y="93602"/>
                    <a:pt x="78098" y="93602"/>
                  </a:cubicBezTo>
                  <a:cubicBezTo>
                    <a:pt x="77940" y="93602"/>
                    <a:pt x="77783" y="93613"/>
                    <a:pt x="77632" y="93636"/>
                  </a:cubicBezTo>
                  <a:cubicBezTo>
                    <a:pt x="77120" y="93753"/>
                    <a:pt x="76748" y="94125"/>
                    <a:pt x="76632" y="94637"/>
                  </a:cubicBezTo>
                  <a:cubicBezTo>
                    <a:pt x="74306" y="95265"/>
                    <a:pt x="73235" y="95800"/>
                    <a:pt x="72235" y="96824"/>
                  </a:cubicBezTo>
                  <a:cubicBezTo>
                    <a:pt x="72993" y="97235"/>
                    <a:pt x="73630" y="97384"/>
                    <a:pt x="74783" y="97384"/>
                  </a:cubicBezTo>
                  <a:cubicBezTo>
                    <a:pt x="74869" y="97384"/>
                    <a:pt x="74958" y="97383"/>
                    <a:pt x="75050" y="97382"/>
                  </a:cubicBezTo>
                  <a:cubicBezTo>
                    <a:pt x="75310" y="97680"/>
                    <a:pt x="75363" y="97739"/>
                    <a:pt x="75516" y="97739"/>
                  </a:cubicBezTo>
                  <a:cubicBezTo>
                    <a:pt x="75554" y="97739"/>
                    <a:pt x="75599" y="97735"/>
                    <a:pt x="75655" y="97731"/>
                  </a:cubicBezTo>
                  <a:lnTo>
                    <a:pt x="76004" y="97638"/>
                  </a:lnTo>
                  <a:lnTo>
                    <a:pt x="75725" y="97335"/>
                  </a:lnTo>
                  <a:cubicBezTo>
                    <a:pt x="76283" y="97289"/>
                    <a:pt x="76818" y="97196"/>
                    <a:pt x="77353" y="97079"/>
                  </a:cubicBezTo>
                  <a:lnTo>
                    <a:pt x="77423" y="97079"/>
                  </a:lnTo>
                  <a:cubicBezTo>
                    <a:pt x="77814" y="97524"/>
                    <a:pt x="77920" y="97642"/>
                    <a:pt x="78124" y="97642"/>
                  </a:cubicBezTo>
                  <a:cubicBezTo>
                    <a:pt x="78188" y="97642"/>
                    <a:pt x="78260" y="97631"/>
                    <a:pt x="78353" y="97615"/>
                  </a:cubicBezTo>
                  <a:lnTo>
                    <a:pt x="78865" y="97498"/>
                  </a:lnTo>
                  <a:cubicBezTo>
                    <a:pt x="78377" y="96917"/>
                    <a:pt x="78377" y="96917"/>
                    <a:pt x="78214" y="96870"/>
                  </a:cubicBezTo>
                  <a:cubicBezTo>
                    <a:pt x="79121" y="96591"/>
                    <a:pt x="80005" y="96242"/>
                    <a:pt x="80866" y="95846"/>
                  </a:cubicBezTo>
                  <a:cubicBezTo>
                    <a:pt x="81093" y="96112"/>
                    <a:pt x="81197" y="96238"/>
                    <a:pt x="81442" y="96238"/>
                  </a:cubicBezTo>
                  <a:cubicBezTo>
                    <a:pt x="81497" y="96238"/>
                    <a:pt x="81560" y="96232"/>
                    <a:pt x="81634" y="96219"/>
                  </a:cubicBezTo>
                  <a:lnTo>
                    <a:pt x="82145" y="96079"/>
                  </a:lnTo>
                  <a:cubicBezTo>
                    <a:pt x="81703" y="95544"/>
                    <a:pt x="81703" y="95544"/>
                    <a:pt x="81610" y="95474"/>
                  </a:cubicBezTo>
                  <a:cubicBezTo>
                    <a:pt x="82006" y="95288"/>
                    <a:pt x="82425" y="95056"/>
                    <a:pt x="83076" y="94683"/>
                  </a:cubicBezTo>
                  <a:cubicBezTo>
                    <a:pt x="83460" y="94955"/>
                    <a:pt x="83909" y="95106"/>
                    <a:pt x="84364" y="95106"/>
                  </a:cubicBezTo>
                  <a:cubicBezTo>
                    <a:pt x="84571" y="95106"/>
                    <a:pt x="84780" y="95075"/>
                    <a:pt x="84984" y="95009"/>
                  </a:cubicBezTo>
                  <a:lnTo>
                    <a:pt x="85682" y="94823"/>
                  </a:lnTo>
                  <a:cubicBezTo>
                    <a:pt x="85209" y="94228"/>
                    <a:pt x="85079" y="94054"/>
                    <a:pt x="84805" y="94054"/>
                  </a:cubicBezTo>
                  <a:cubicBezTo>
                    <a:pt x="84716" y="94054"/>
                    <a:pt x="84610" y="94073"/>
                    <a:pt x="84472" y="94102"/>
                  </a:cubicBezTo>
                  <a:cubicBezTo>
                    <a:pt x="84798" y="94009"/>
                    <a:pt x="85100" y="93799"/>
                    <a:pt x="85263" y="93497"/>
                  </a:cubicBezTo>
                  <a:lnTo>
                    <a:pt x="85682" y="92729"/>
                  </a:lnTo>
                  <a:close/>
                  <a:moveTo>
                    <a:pt x="15006" y="96056"/>
                  </a:moveTo>
                  <a:lnTo>
                    <a:pt x="15006" y="96056"/>
                  </a:lnTo>
                  <a:cubicBezTo>
                    <a:pt x="15029" y="96149"/>
                    <a:pt x="15076" y="96219"/>
                    <a:pt x="15122" y="96288"/>
                  </a:cubicBezTo>
                  <a:lnTo>
                    <a:pt x="15192" y="96382"/>
                  </a:lnTo>
                  <a:cubicBezTo>
                    <a:pt x="15169" y="96382"/>
                    <a:pt x="15146" y="96358"/>
                    <a:pt x="15122" y="96358"/>
                  </a:cubicBezTo>
                  <a:cubicBezTo>
                    <a:pt x="14913" y="96358"/>
                    <a:pt x="15262" y="96917"/>
                    <a:pt x="16030" y="97521"/>
                  </a:cubicBezTo>
                  <a:cubicBezTo>
                    <a:pt x="16123" y="97615"/>
                    <a:pt x="16192" y="97708"/>
                    <a:pt x="16309" y="97801"/>
                  </a:cubicBezTo>
                  <a:lnTo>
                    <a:pt x="16332" y="97824"/>
                  </a:lnTo>
                  <a:lnTo>
                    <a:pt x="16146" y="97615"/>
                  </a:lnTo>
                  <a:lnTo>
                    <a:pt x="16146" y="97615"/>
                  </a:lnTo>
                  <a:cubicBezTo>
                    <a:pt x="16216" y="97661"/>
                    <a:pt x="16285" y="97708"/>
                    <a:pt x="16355" y="97754"/>
                  </a:cubicBezTo>
                  <a:cubicBezTo>
                    <a:pt x="16727" y="98126"/>
                    <a:pt x="16751" y="98150"/>
                    <a:pt x="16797" y="98173"/>
                  </a:cubicBezTo>
                  <a:lnTo>
                    <a:pt x="16867" y="98219"/>
                  </a:lnTo>
                  <a:lnTo>
                    <a:pt x="16634" y="97987"/>
                  </a:lnTo>
                  <a:cubicBezTo>
                    <a:pt x="16518" y="97847"/>
                    <a:pt x="16495" y="97824"/>
                    <a:pt x="16448" y="97777"/>
                  </a:cubicBezTo>
                  <a:cubicBezTo>
                    <a:pt x="16518" y="97777"/>
                    <a:pt x="16565" y="97754"/>
                    <a:pt x="16611" y="97708"/>
                  </a:cubicBezTo>
                  <a:cubicBezTo>
                    <a:pt x="16704" y="97824"/>
                    <a:pt x="16821" y="97940"/>
                    <a:pt x="16960" y="98033"/>
                  </a:cubicBezTo>
                  <a:lnTo>
                    <a:pt x="17030" y="98057"/>
                  </a:lnTo>
                  <a:lnTo>
                    <a:pt x="16704" y="97731"/>
                  </a:lnTo>
                  <a:lnTo>
                    <a:pt x="16634" y="97661"/>
                  </a:lnTo>
                  <a:cubicBezTo>
                    <a:pt x="16658" y="97615"/>
                    <a:pt x="16658" y="97568"/>
                    <a:pt x="16658" y="97521"/>
                  </a:cubicBezTo>
                  <a:cubicBezTo>
                    <a:pt x="16844" y="97708"/>
                    <a:pt x="17053" y="97894"/>
                    <a:pt x="17286" y="98033"/>
                  </a:cubicBezTo>
                  <a:lnTo>
                    <a:pt x="17425" y="98080"/>
                  </a:lnTo>
                  <a:cubicBezTo>
                    <a:pt x="16890" y="97521"/>
                    <a:pt x="16890" y="97521"/>
                    <a:pt x="16797" y="97498"/>
                  </a:cubicBezTo>
                  <a:lnTo>
                    <a:pt x="16821" y="97498"/>
                  </a:lnTo>
                  <a:lnTo>
                    <a:pt x="16821" y="97475"/>
                  </a:lnTo>
                  <a:cubicBezTo>
                    <a:pt x="16821" y="97428"/>
                    <a:pt x="16797" y="97382"/>
                    <a:pt x="16751" y="97335"/>
                  </a:cubicBezTo>
                  <a:lnTo>
                    <a:pt x="16565" y="97033"/>
                  </a:lnTo>
                  <a:lnTo>
                    <a:pt x="16448" y="96986"/>
                  </a:lnTo>
                  <a:cubicBezTo>
                    <a:pt x="16434" y="96982"/>
                    <a:pt x="16422" y="96980"/>
                    <a:pt x="16412" y="96980"/>
                  </a:cubicBezTo>
                  <a:cubicBezTo>
                    <a:pt x="16310" y="96980"/>
                    <a:pt x="16431" y="97183"/>
                    <a:pt x="16495" y="97289"/>
                  </a:cubicBezTo>
                  <a:cubicBezTo>
                    <a:pt x="16053" y="96963"/>
                    <a:pt x="16053" y="96963"/>
                    <a:pt x="15960" y="96800"/>
                  </a:cubicBezTo>
                  <a:cubicBezTo>
                    <a:pt x="15029" y="96079"/>
                    <a:pt x="15029" y="96079"/>
                    <a:pt x="15006" y="96056"/>
                  </a:cubicBezTo>
                  <a:close/>
                  <a:moveTo>
                    <a:pt x="35199" y="98033"/>
                  </a:moveTo>
                  <a:cubicBezTo>
                    <a:pt x="35013" y="98033"/>
                    <a:pt x="34920" y="98126"/>
                    <a:pt x="34943" y="98312"/>
                  </a:cubicBezTo>
                  <a:cubicBezTo>
                    <a:pt x="34943" y="98336"/>
                    <a:pt x="34943" y="98382"/>
                    <a:pt x="34943" y="98405"/>
                  </a:cubicBezTo>
                  <a:cubicBezTo>
                    <a:pt x="34059" y="98475"/>
                    <a:pt x="33710" y="98638"/>
                    <a:pt x="33501" y="99057"/>
                  </a:cubicBezTo>
                  <a:cubicBezTo>
                    <a:pt x="33919" y="99359"/>
                    <a:pt x="34385" y="99545"/>
                    <a:pt x="34897" y="99638"/>
                  </a:cubicBezTo>
                  <a:cubicBezTo>
                    <a:pt x="35106" y="99871"/>
                    <a:pt x="35129" y="99871"/>
                    <a:pt x="35245" y="99894"/>
                  </a:cubicBezTo>
                  <a:lnTo>
                    <a:pt x="35385" y="99894"/>
                  </a:lnTo>
                  <a:lnTo>
                    <a:pt x="35176" y="99708"/>
                  </a:lnTo>
                  <a:lnTo>
                    <a:pt x="35176" y="99708"/>
                  </a:lnTo>
                  <a:cubicBezTo>
                    <a:pt x="35408" y="99732"/>
                    <a:pt x="35641" y="99732"/>
                    <a:pt x="35850" y="99732"/>
                  </a:cubicBezTo>
                  <a:lnTo>
                    <a:pt x="35874" y="99732"/>
                  </a:lnTo>
                  <a:lnTo>
                    <a:pt x="35967" y="99801"/>
                  </a:lnTo>
                  <a:cubicBezTo>
                    <a:pt x="36223" y="100057"/>
                    <a:pt x="36269" y="100104"/>
                    <a:pt x="36455" y="100104"/>
                  </a:cubicBezTo>
                  <a:lnTo>
                    <a:pt x="36665" y="100104"/>
                  </a:lnTo>
                  <a:lnTo>
                    <a:pt x="36478" y="99918"/>
                  </a:lnTo>
                  <a:cubicBezTo>
                    <a:pt x="36269" y="99755"/>
                    <a:pt x="36269" y="99755"/>
                    <a:pt x="36199" y="99708"/>
                  </a:cubicBezTo>
                  <a:cubicBezTo>
                    <a:pt x="36525" y="99662"/>
                    <a:pt x="36874" y="99592"/>
                    <a:pt x="37176" y="99476"/>
                  </a:cubicBezTo>
                  <a:cubicBezTo>
                    <a:pt x="37432" y="99662"/>
                    <a:pt x="37502" y="99732"/>
                    <a:pt x="37665" y="99755"/>
                  </a:cubicBezTo>
                  <a:lnTo>
                    <a:pt x="37898" y="99755"/>
                  </a:lnTo>
                  <a:lnTo>
                    <a:pt x="37572" y="99452"/>
                  </a:lnTo>
                  <a:lnTo>
                    <a:pt x="37479" y="99383"/>
                  </a:lnTo>
                  <a:cubicBezTo>
                    <a:pt x="37642" y="99313"/>
                    <a:pt x="37828" y="99243"/>
                    <a:pt x="37991" y="99150"/>
                  </a:cubicBezTo>
                  <a:cubicBezTo>
                    <a:pt x="38270" y="99383"/>
                    <a:pt x="38642" y="99522"/>
                    <a:pt x="39014" y="99545"/>
                  </a:cubicBezTo>
                  <a:lnTo>
                    <a:pt x="39293" y="99545"/>
                  </a:lnTo>
                  <a:cubicBezTo>
                    <a:pt x="38805" y="99080"/>
                    <a:pt x="38782" y="99034"/>
                    <a:pt x="38526" y="99034"/>
                  </a:cubicBezTo>
                  <a:cubicBezTo>
                    <a:pt x="38642" y="99034"/>
                    <a:pt x="38758" y="98941"/>
                    <a:pt x="38782" y="98824"/>
                  </a:cubicBezTo>
                  <a:lnTo>
                    <a:pt x="38805" y="98499"/>
                  </a:lnTo>
                  <a:cubicBezTo>
                    <a:pt x="38293" y="98499"/>
                    <a:pt x="38037" y="98499"/>
                    <a:pt x="37874" y="98917"/>
                  </a:cubicBezTo>
                  <a:cubicBezTo>
                    <a:pt x="37549" y="98824"/>
                    <a:pt x="37339" y="98778"/>
                    <a:pt x="36990" y="98685"/>
                  </a:cubicBezTo>
                  <a:cubicBezTo>
                    <a:pt x="37060" y="98661"/>
                    <a:pt x="37107" y="98592"/>
                    <a:pt x="37107" y="98522"/>
                  </a:cubicBezTo>
                  <a:cubicBezTo>
                    <a:pt x="35269" y="98033"/>
                    <a:pt x="35269" y="98033"/>
                    <a:pt x="35199" y="98033"/>
                  </a:cubicBezTo>
                  <a:close/>
                  <a:moveTo>
                    <a:pt x="43644" y="98126"/>
                  </a:moveTo>
                  <a:cubicBezTo>
                    <a:pt x="43411" y="98150"/>
                    <a:pt x="43318" y="98243"/>
                    <a:pt x="43318" y="98429"/>
                  </a:cubicBezTo>
                  <a:lnTo>
                    <a:pt x="43318" y="98522"/>
                  </a:lnTo>
                  <a:cubicBezTo>
                    <a:pt x="42294" y="98638"/>
                    <a:pt x="41876" y="98824"/>
                    <a:pt x="41573" y="99290"/>
                  </a:cubicBezTo>
                  <a:cubicBezTo>
                    <a:pt x="42015" y="99569"/>
                    <a:pt x="42504" y="99732"/>
                    <a:pt x="43039" y="99801"/>
                  </a:cubicBezTo>
                  <a:cubicBezTo>
                    <a:pt x="43248" y="100011"/>
                    <a:pt x="43248" y="100011"/>
                    <a:pt x="43388" y="100011"/>
                  </a:cubicBezTo>
                  <a:lnTo>
                    <a:pt x="43551" y="100011"/>
                  </a:lnTo>
                  <a:lnTo>
                    <a:pt x="43365" y="99825"/>
                  </a:lnTo>
                  <a:lnTo>
                    <a:pt x="43365" y="99825"/>
                  </a:lnTo>
                  <a:cubicBezTo>
                    <a:pt x="43481" y="99836"/>
                    <a:pt x="43603" y="99842"/>
                    <a:pt x="43728" y="99842"/>
                  </a:cubicBezTo>
                  <a:cubicBezTo>
                    <a:pt x="43853" y="99842"/>
                    <a:pt x="43981" y="99836"/>
                    <a:pt x="44109" y="99825"/>
                  </a:cubicBezTo>
                  <a:lnTo>
                    <a:pt x="44132" y="99825"/>
                  </a:lnTo>
                  <a:cubicBezTo>
                    <a:pt x="44504" y="100174"/>
                    <a:pt x="44528" y="100197"/>
                    <a:pt x="44714" y="100197"/>
                  </a:cubicBezTo>
                  <a:lnTo>
                    <a:pt x="44970" y="100197"/>
                  </a:lnTo>
                  <a:cubicBezTo>
                    <a:pt x="44598" y="99848"/>
                    <a:pt x="44598" y="99848"/>
                    <a:pt x="44504" y="99801"/>
                  </a:cubicBezTo>
                  <a:cubicBezTo>
                    <a:pt x="44900" y="99755"/>
                    <a:pt x="45272" y="99662"/>
                    <a:pt x="45644" y="99522"/>
                  </a:cubicBezTo>
                  <a:cubicBezTo>
                    <a:pt x="45854" y="99732"/>
                    <a:pt x="45924" y="99778"/>
                    <a:pt x="46110" y="99778"/>
                  </a:cubicBezTo>
                  <a:lnTo>
                    <a:pt x="46366" y="99755"/>
                  </a:lnTo>
                  <a:lnTo>
                    <a:pt x="46063" y="99476"/>
                  </a:lnTo>
                  <a:lnTo>
                    <a:pt x="45970" y="99406"/>
                  </a:lnTo>
                  <a:cubicBezTo>
                    <a:pt x="46156" y="99336"/>
                    <a:pt x="46296" y="99266"/>
                    <a:pt x="46575" y="99150"/>
                  </a:cubicBezTo>
                  <a:cubicBezTo>
                    <a:pt x="46852" y="99363"/>
                    <a:pt x="47188" y="99479"/>
                    <a:pt x="47528" y="99479"/>
                  </a:cubicBezTo>
                  <a:cubicBezTo>
                    <a:pt x="47559" y="99479"/>
                    <a:pt x="47591" y="99478"/>
                    <a:pt x="47622" y="99476"/>
                  </a:cubicBezTo>
                  <a:lnTo>
                    <a:pt x="47948" y="99452"/>
                  </a:lnTo>
                  <a:cubicBezTo>
                    <a:pt x="47482" y="99010"/>
                    <a:pt x="47436" y="98964"/>
                    <a:pt x="47180" y="98964"/>
                  </a:cubicBezTo>
                  <a:cubicBezTo>
                    <a:pt x="47319" y="98964"/>
                    <a:pt x="47436" y="98871"/>
                    <a:pt x="47459" y="98754"/>
                  </a:cubicBezTo>
                  <a:lnTo>
                    <a:pt x="47552" y="98405"/>
                  </a:lnTo>
                  <a:lnTo>
                    <a:pt x="47552" y="98405"/>
                  </a:lnTo>
                  <a:cubicBezTo>
                    <a:pt x="47040" y="98429"/>
                    <a:pt x="46668" y="98475"/>
                    <a:pt x="46459" y="98894"/>
                  </a:cubicBezTo>
                  <a:cubicBezTo>
                    <a:pt x="46133" y="98824"/>
                    <a:pt x="45900" y="98778"/>
                    <a:pt x="45551" y="98708"/>
                  </a:cubicBezTo>
                  <a:cubicBezTo>
                    <a:pt x="45621" y="98661"/>
                    <a:pt x="45668" y="98592"/>
                    <a:pt x="45691" y="98522"/>
                  </a:cubicBezTo>
                  <a:lnTo>
                    <a:pt x="44365" y="98266"/>
                  </a:lnTo>
                  <a:cubicBezTo>
                    <a:pt x="44132" y="98196"/>
                    <a:pt x="43876" y="98150"/>
                    <a:pt x="43644" y="98126"/>
                  </a:cubicBezTo>
                  <a:close/>
                  <a:moveTo>
                    <a:pt x="53923" y="98606"/>
                  </a:moveTo>
                  <a:cubicBezTo>
                    <a:pt x="53892" y="98606"/>
                    <a:pt x="53876" y="98610"/>
                    <a:pt x="53857" y="98615"/>
                  </a:cubicBezTo>
                  <a:cubicBezTo>
                    <a:pt x="53670" y="98615"/>
                    <a:pt x="53508" y="98754"/>
                    <a:pt x="53461" y="98941"/>
                  </a:cubicBezTo>
                  <a:cubicBezTo>
                    <a:pt x="53461" y="98987"/>
                    <a:pt x="53461" y="99010"/>
                    <a:pt x="53438" y="99057"/>
                  </a:cubicBezTo>
                  <a:cubicBezTo>
                    <a:pt x="52344" y="99220"/>
                    <a:pt x="51856" y="99429"/>
                    <a:pt x="51460" y="99894"/>
                  </a:cubicBezTo>
                  <a:cubicBezTo>
                    <a:pt x="51926" y="100174"/>
                    <a:pt x="52437" y="100313"/>
                    <a:pt x="52973" y="100336"/>
                  </a:cubicBezTo>
                  <a:cubicBezTo>
                    <a:pt x="53182" y="100546"/>
                    <a:pt x="53182" y="100546"/>
                    <a:pt x="53321" y="100546"/>
                  </a:cubicBezTo>
                  <a:lnTo>
                    <a:pt x="53508" y="100522"/>
                  </a:lnTo>
                  <a:lnTo>
                    <a:pt x="53321" y="100360"/>
                  </a:lnTo>
                  <a:cubicBezTo>
                    <a:pt x="53577" y="100360"/>
                    <a:pt x="53857" y="100336"/>
                    <a:pt x="54112" y="100313"/>
                  </a:cubicBezTo>
                  <a:lnTo>
                    <a:pt x="54159" y="100313"/>
                  </a:lnTo>
                  <a:cubicBezTo>
                    <a:pt x="54449" y="100583"/>
                    <a:pt x="54498" y="100645"/>
                    <a:pt x="54626" y="100645"/>
                  </a:cubicBezTo>
                  <a:cubicBezTo>
                    <a:pt x="54652" y="100645"/>
                    <a:pt x="54682" y="100643"/>
                    <a:pt x="54717" y="100639"/>
                  </a:cubicBezTo>
                  <a:lnTo>
                    <a:pt x="54973" y="100616"/>
                  </a:lnTo>
                  <a:cubicBezTo>
                    <a:pt x="54624" y="100290"/>
                    <a:pt x="54624" y="100290"/>
                    <a:pt x="54531" y="100267"/>
                  </a:cubicBezTo>
                  <a:cubicBezTo>
                    <a:pt x="54973" y="100174"/>
                    <a:pt x="55392" y="100057"/>
                    <a:pt x="55787" y="99918"/>
                  </a:cubicBezTo>
                  <a:cubicBezTo>
                    <a:pt x="55971" y="100081"/>
                    <a:pt x="56029" y="100155"/>
                    <a:pt x="56182" y="100155"/>
                  </a:cubicBezTo>
                  <a:cubicBezTo>
                    <a:pt x="56204" y="100155"/>
                    <a:pt x="56227" y="100153"/>
                    <a:pt x="56253" y="100150"/>
                  </a:cubicBezTo>
                  <a:lnTo>
                    <a:pt x="56509" y="100127"/>
                  </a:lnTo>
                  <a:lnTo>
                    <a:pt x="56229" y="99825"/>
                  </a:lnTo>
                  <a:lnTo>
                    <a:pt x="56136" y="99778"/>
                  </a:lnTo>
                  <a:cubicBezTo>
                    <a:pt x="56416" y="99662"/>
                    <a:pt x="56578" y="99569"/>
                    <a:pt x="56811" y="99476"/>
                  </a:cubicBezTo>
                  <a:cubicBezTo>
                    <a:pt x="57063" y="99669"/>
                    <a:pt x="57380" y="99766"/>
                    <a:pt x="57694" y="99766"/>
                  </a:cubicBezTo>
                  <a:cubicBezTo>
                    <a:pt x="57756" y="99766"/>
                    <a:pt x="57819" y="99763"/>
                    <a:pt x="57881" y="99755"/>
                  </a:cubicBezTo>
                  <a:lnTo>
                    <a:pt x="58230" y="99708"/>
                  </a:lnTo>
                  <a:cubicBezTo>
                    <a:pt x="57856" y="99335"/>
                    <a:pt x="57782" y="99260"/>
                    <a:pt x="57599" y="99260"/>
                  </a:cubicBezTo>
                  <a:cubicBezTo>
                    <a:pt x="57566" y="99260"/>
                    <a:pt x="57529" y="99263"/>
                    <a:pt x="57486" y="99266"/>
                  </a:cubicBezTo>
                  <a:cubicBezTo>
                    <a:pt x="57649" y="99243"/>
                    <a:pt x="57765" y="99150"/>
                    <a:pt x="57835" y="99010"/>
                  </a:cubicBezTo>
                  <a:lnTo>
                    <a:pt x="57974" y="98661"/>
                  </a:lnTo>
                  <a:lnTo>
                    <a:pt x="57974" y="98661"/>
                  </a:lnTo>
                  <a:cubicBezTo>
                    <a:pt x="57393" y="98731"/>
                    <a:pt x="57067" y="98778"/>
                    <a:pt x="56765" y="99243"/>
                  </a:cubicBezTo>
                  <a:cubicBezTo>
                    <a:pt x="56392" y="99173"/>
                    <a:pt x="56183" y="99127"/>
                    <a:pt x="55811" y="99080"/>
                  </a:cubicBezTo>
                  <a:cubicBezTo>
                    <a:pt x="55881" y="99034"/>
                    <a:pt x="55950" y="98987"/>
                    <a:pt x="55997" y="98917"/>
                  </a:cubicBezTo>
                  <a:cubicBezTo>
                    <a:pt x="54381" y="98660"/>
                    <a:pt x="54041" y="98606"/>
                    <a:pt x="53923" y="98606"/>
                  </a:cubicBezTo>
                  <a:close/>
                  <a:moveTo>
                    <a:pt x="89590" y="97498"/>
                  </a:moveTo>
                  <a:lnTo>
                    <a:pt x="89590" y="97498"/>
                  </a:lnTo>
                  <a:cubicBezTo>
                    <a:pt x="88520" y="97824"/>
                    <a:pt x="87915" y="97987"/>
                    <a:pt x="87077" y="98964"/>
                  </a:cubicBezTo>
                  <a:cubicBezTo>
                    <a:pt x="86787" y="98952"/>
                    <a:pt x="86542" y="98946"/>
                    <a:pt x="86292" y="98946"/>
                  </a:cubicBezTo>
                  <a:cubicBezTo>
                    <a:pt x="86042" y="98946"/>
                    <a:pt x="85786" y="98952"/>
                    <a:pt x="85472" y="98964"/>
                  </a:cubicBezTo>
                  <a:cubicBezTo>
                    <a:pt x="85635" y="98871"/>
                    <a:pt x="85798" y="98731"/>
                    <a:pt x="85914" y="98568"/>
                  </a:cubicBezTo>
                  <a:lnTo>
                    <a:pt x="85914" y="98568"/>
                  </a:lnTo>
                  <a:cubicBezTo>
                    <a:pt x="82308" y="98592"/>
                    <a:pt x="82308" y="98592"/>
                    <a:pt x="82145" y="98615"/>
                  </a:cubicBezTo>
                  <a:cubicBezTo>
                    <a:pt x="81657" y="98731"/>
                    <a:pt x="81285" y="99080"/>
                    <a:pt x="81122" y="99545"/>
                  </a:cubicBezTo>
                  <a:cubicBezTo>
                    <a:pt x="78912" y="100174"/>
                    <a:pt x="77865" y="100685"/>
                    <a:pt x="76818" y="101639"/>
                  </a:cubicBezTo>
                  <a:cubicBezTo>
                    <a:pt x="77428" y="101954"/>
                    <a:pt x="77971" y="102069"/>
                    <a:pt x="78855" y="102069"/>
                  </a:cubicBezTo>
                  <a:cubicBezTo>
                    <a:pt x="79017" y="102069"/>
                    <a:pt x="79190" y="102065"/>
                    <a:pt x="79377" y="102058"/>
                  </a:cubicBezTo>
                  <a:cubicBezTo>
                    <a:pt x="79577" y="102295"/>
                    <a:pt x="79621" y="102346"/>
                    <a:pt x="79753" y="102346"/>
                  </a:cubicBezTo>
                  <a:cubicBezTo>
                    <a:pt x="79790" y="102346"/>
                    <a:pt x="79833" y="102342"/>
                    <a:pt x="79889" y="102337"/>
                  </a:cubicBezTo>
                  <a:lnTo>
                    <a:pt x="80215" y="102267"/>
                  </a:lnTo>
                  <a:lnTo>
                    <a:pt x="80005" y="102011"/>
                  </a:lnTo>
                  <a:cubicBezTo>
                    <a:pt x="80563" y="101918"/>
                    <a:pt x="80936" y="101849"/>
                    <a:pt x="81517" y="101709"/>
                  </a:cubicBezTo>
                  <a:lnTo>
                    <a:pt x="81587" y="101686"/>
                  </a:lnTo>
                  <a:cubicBezTo>
                    <a:pt x="81885" y="102071"/>
                    <a:pt x="81972" y="102180"/>
                    <a:pt x="82146" y="102180"/>
                  </a:cubicBezTo>
                  <a:cubicBezTo>
                    <a:pt x="82203" y="102180"/>
                    <a:pt x="82269" y="102168"/>
                    <a:pt x="82355" y="102151"/>
                  </a:cubicBezTo>
                  <a:lnTo>
                    <a:pt x="82843" y="102035"/>
                  </a:lnTo>
                  <a:cubicBezTo>
                    <a:pt x="82471" y="101546"/>
                    <a:pt x="82471" y="101546"/>
                    <a:pt x="82332" y="101476"/>
                  </a:cubicBezTo>
                  <a:cubicBezTo>
                    <a:pt x="83216" y="101197"/>
                    <a:pt x="84053" y="100871"/>
                    <a:pt x="84867" y="100499"/>
                  </a:cubicBezTo>
                  <a:cubicBezTo>
                    <a:pt x="85046" y="100731"/>
                    <a:pt x="85129" y="100827"/>
                    <a:pt x="85315" y="100827"/>
                  </a:cubicBezTo>
                  <a:cubicBezTo>
                    <a:pt x="85372" y="100827"/>
                    <a:pt x="85438" y="100818"/>
                    <a:pt x="85519" y="100802"/>
                  </a:cubicBezTo>
                  <a:lnTo>
                    <a:pt x="86007" y="100662"/>
                  </a:lnTo>
                  <a:cubicBezTo>
                    <a:pt x="85682" y="100197"/>
                    <a:pt x="85682" y="100197"/>
                    <a:pt x="85588" y="100150"/>
                  </a:cubicBezTo>
                  <a:cubicBezTo>
                    <a:pt x="86147" y="99848"/>
                    <a:pt x="86496" y="99685"/>
                    <a:pt x="87031" y="99383"/>
                  </a:cubicBezTo>
                  <a:cubicBezTo>
                    <a:pt x="87307" y="99601"/>
                    <a:pt x="87574" y="99710"/>
                    <a:pt x="87929" y="99710"/>
                  </a:cubicBezTo>
                  <a:cubicBezTo>
                    <a:pt x="88142" y="99710"/>
                    <a:pt x="88386" y="99670"/>
                    <a:pt x="88683" y="99592"/>
                  </a:cubicBezTo>
                  <a:lnTo>
                    <a:pt x="89311" y="99406"/>
                  </a:lnTo>
                  <a:cubicBezTo>
                    <a:pt x="89018" y="98907"/>
                    <a:pt x="88929" y="98751"/>
                    <a:pt x="88696" y="98751"/>
                  </a:cubicBezTo>
                  <a:cubicBezTo>
                    <a:pt x="88614" y="98751"/>
                    <a:pt x="88513" y="98771"/>
                    <a:pt x="88380" y="98801"/>
                  </a:cubicBezTo>
                  <a:lnTo>
                    <a:pt x="88357" y="98801"/>
                  </a:lnTo>
                  <a:cubicBezTo>
                    <a:pt x="88659" y="98708"/>
                    <a:pt x="88938" y="98499"/>
                    <a:pt x="89125" y="98219"/>
                  </a:cubicBezTo>
                  <a:lnTo>
                    <a:pt x="89590" y="97498"/>
                  </a:lnTo>
                  <a:close/>
                  <a:moveTo>
                    <a:pt x="108085" y="92287"/>
                  </a:moveTo>
                  <a:cubicBezTo>
                    <a:pt x="106735" y="93125"/>
                    <a:pt x="106061" y="93520"/>
                    <a:pt x="104525" y="95381"/>
                  </a:cubicBezTo>
                  <a:cubicBezTo>
                    <a:pt x="103874" y="95428"/>
                    <a:pt x="103432" y="95498"/>
                    <a:pt x="102711" y="95614"/>
                  </a:cubicBezTo>
                  <a:cubicBezTo>
                    <a:pt x="102990" y="95381"/>
                    <a:pt x="103246" y="95125"/>
                    <a:pt x="103455" y="94823"/>
                  </a:cubicBezTo>
                  <a:lnTo>
                    <a:pt x="103455" y="94823"/>
                  </a:lnTo>
                  <a:cubicBezTo>
                    <a:pt x="101827" y="95056"/>
                    <a:pt x="100175" y="94916"/>
                    <a:pt x="98593" y="95474"/>
                  </a:cubicBezTo>
                  <a:cubicBezTo>
                    <a:pt x="98453" y="95544"/>
                    <a:pt x="98291" y="95637"/>
                    <a:pt x="98151" y="95707"/>
                  </a:cubicBezTo>
                  <a:cubicBezTo>
                    <a:pt x="97593" y="96079"/>
                    <a:pt x="97151" y="96591"/>
                    <a:pt x="96825" y="97173"/>
                  </a:cubicBezTo>
                  <a:cubicBezTo>
                    <a:pt x="96616" y="97545"/>
                    <a:pt x="95941" y="97638"/>
                    <a:pt x="95545" y="97801"/>
                  </a:cubicBezTo>
                  <a:cubicBezTo>
                    <a:pt x="93335" y="98731"/>
                    <a:pt x="91288" y="100011"/>
                    <a:pt x="89497" y="101593"/>
                  </a:cubicBezTo>
                  <a:cubicBezTo>
                    <a:pt x="90101" y="101940"/>
                    <a:pt x="90676" y="102101"/>
                    <a:pt x="91490" y="102101"/>
                  </a:cubicBezTo>
                  <a:cubicBezTo>
                    <a:pt x="91929" y="102101"/>
                    <a:pt x="92437" y="102054"/>
                    <a:pt x="93056" y="101965"/>
                  </a:cubicBezTo>
                  <a:cubicBezTo>
                    <a:pt x="93170" y="102305"/>
                    <a:pt x="93204" y="102408"/>
                    <a:pt x="93340" y="102408"/>
                  </a:cubicBezTo>
                  <a:cubicBezTo>
                    <a:pt x="93399" y="102408"/>
                    <a:pt x="93478" y="102389"/>
                    <a:pt x="93591" y="102360"/>
                  </a:cubicBezTo>
                  <a:lnTo>
                    <a:pt x="94080" y="102197"/>
                  </a:lnTo>
                  <a:cubicBezTo>
                    <a:pt x="94033" y="102058"/>
                    <a:pt x="93987" y="101895"/>
                    <a:pt x="93940" y="101755"/>
                  </a:cubicBezTo>
                  <a:cubicBezTo>
                    <a:pt x="94685" y="101569"/>
                    <a:pt x="95429" y="101337"/>
                    <a:pt x="96150" y="101058"/>
                  </a:cubicBezTo>
                  <a:lnTo>
                    <a:pt x="96243" y="101011"/>
                  </a:lnTo>
                  <a:cubicBezTo>
                    <a:pt x="96358" y="101585"/>
                    <a:pt x="96392" y="101766"/>
                    <a:pt x="96581" y="101766"/>
                  </a:cubicBezTo>
                  <a:cubicBezTo>
                    <a:pt x="96660" y="101766"/>
                    <a:pt x="96767" y="101734"/>
                    <a:pt x="96918" y="101686"/>
                  </a:cubicBezTo>
                  <a:lnTo>
                    <a:pt x="97593" y="101383"/>
                  </a:lnTo>
                  <a:cubicBezTo>
                    <a:pt x="97476" y="100592"/>
                    <a:pt x="97476" y="100592"/>
                    <a:pt x="97337" y="100522"/>
                  </a:cubicBezTo>
                  <a:cubicBezTo>
                    <a:pt x="98640" y="99894"/>
                    <a:pt x="99872" y="99196"/>
                    <a:pt x="101059" y="98382"/>
                  </a:cubicBezTo>
                  <a:cubicBezTo>
                    <a:pt x="101092" y="98751"/>
                    <a:pt x="101102" y="98926"/>
                    <a:pt x="101278" y="98926"/>
                  </a:cubicBezTo>
                  <a:cubicBezTo>
                    <a:pt x="101347" y="98926"/>
                    <a:pt x="101440" y="98900"/>
                    <a:pt x="101571" y="98847"/>
                  </a:cubicBezTo>
                  <a:lnTo>
                    <a:pt x="102222" y="98545"/>
                  </a:lnTo>
                  <a:cubicBezTo>
                    <a:pt x="102199" y="98266"/>
                    <a:pt x="102269" y="97894"/>
                    <a:pt x="102106" y="97661"/>
                  </a:cubicBezTo>
                  <a:cubicBezTo>
                    <a:pt x="102920" y="97079"/>
                    <a:pt x="103432" y="96707"/>
                    <a:pt x="104223" y="96079"/>
                  </a:cubicBezTo>
                  <a:cubicBezTo>
                    <a:pt x="104350" y="96384"/>
                    <a:pt x="104532" y="96536"/>
                    <a:pt x="104815" y="96536"/>
                  </a:cubicBezTo>
                  <a:cubicBezTo>
                    <a:pt x="105051" y="96536"/>
                    <a:pt x="105356" y="96430"/>
                    <a:pt x="105758" y="96219"/>
                  </a:cubicBezTo>
                  <a:lnTo>
                    <a:pt x="106526" y="95777"/>
                  </a:lnTo>
                  <a:cubicBezTo>
                    <a:pt x="106572" y="94916"/>
                    <a:pt x="106572" y="94916"/>
                    <a:pt x="106503" y="94753"/>
                  </a:cubicBezTo>
                  <a:cubicBezTo>
                    <a:pt x="106435" y="94736"/>
                    <a:pt x="106385" y="94725"/>
                    <a:pt x="106336" y="94725"/>
                  </a:cubicBezTo>
                  <a:cubicBezTo>
                    <a:pt x="106251" y="94725"/>
                    <a:pt x="106168" y="94758"/>
                    <a:pt x="105991" y="94846"/>
                  </a:cubicBezTo>
                  <a:cubicBezTo>
                    <a:pt x="106456" y="94544"/>
                    <a:pt x="106852" y="94148"/>
                    <a:pt x="107154" y="93683"/>
                  </a:cubicBezTo>
                  <a:lnTo>
                    <a:pt x="108085" y="92287"/>
                  </a:lnTo>
                  <a:close/>
                  <a:moveTo>
                    <a:pt x="17356" y="99266"/>
                  </a:moveTo>
                  <a:lnTo>
                    <a:pt x="20170" y="102035"/>
                  </a:lnTo>
                  <a:lnTo>
                    <a:pt x="20101" y="101942"/>
                  </a:lnTo>
                  <a:lnTo>
                    <a:pt x="20101" y="101942"/>
                  </a:lnTo>
                  <a:cubicBezTo>
                    <a:pt x="20450" y="102267"/>
                    <a:pt x="20636" y="102430"/>
                    <a:pt x="20729" y="102500"/>
                  </a:cubicBezTo>
                  <a:lnTo>
                    <a:pt x="20799" y="102546"/>
                  </a:lnTo>
                  <a:cubicBezTo>
                    <a:pt x="20008" y="101849"/>
                    <a:pt x="20008" y="101849"/>
                    <a:pt x="19868" y="101616"/>
                  </a:cubicBezTo>
                  <a:lnTo>
                    <a:pt x="19868" y="101616"/>
                  </a:lnTo>
                  <a:cubicBezTo>
                    <a:pt x="20194" y="101942"/>
                    <a:pt x="20566" y="102244"/>
                    <a:pt x="20961" y="102523"/>
                  </a:cubicBezTo>
                  <a:lnTo>
                    <a:pt x="21101" y="102570"/>
                  </a:lnTo>
                  <a:cubicBezTo>
                    <a:pt x="20031" y="101639"/>
                    <a:pt x="20031" y="101639"/>
                    <a:pt x="19915" y="101569"/>
                  </a:cubicBezTo>
                  <a:cubicBezTo>
                    <a:pt x="19868" y="101476"/>
                    <a:pt x="19798" y="101383"/>
                    <a:pt x="19705" y="101290"/>
                  </a:cubicBezTo>
                  <a:lnTo>
                    <a:pt x="19240" y="100778"/>
                  </a:lnTo>
                  <a:cubicBezTo>
                    <a:pt x="19170" y="100732"/>
                    <a:pt x="19100" y="100709"/>
                    <a:pt x="19054" y="100685"/>
                  </a:cubicBezTo>
                  <a:lnTo>
                    <a:pt x="19031" y="100685"/>
                  </a:lnTo>
                  <a:cubicBezTo>
                    <a:pt x="19031" y="100778"/>
                    <a:pt x="19147" y="100895"/>
                    <a:pt x="19449" y="101220"/>
                  </a:cubicBezTo>
                  <a:cubicBezTo>
                    <a:pt x="19100" y="100964"/>
                    <a:pt x="18798" y="100685"/>
                    <a:pt x="18519" y="100383"/>
                  </a:cubicBezTo>
                  <a:lnTo>
                    <a:pt x="17356" y="99266"/>
                  </a:lnTo>
                  <a:close/>
                  <a:moveTo>
                    <a:pt x="21607" y="97102"/>
                  </a:moveTo>
                  <a:cubicBezTo>
                    <a:pt x="20996" y="97102"/>
                    <a:pt x="21360" y="97831"/>
                    <a:pt x="21566" y="98266"/>
                  </a:cubicBezTo>
                  <a:cubicBezTo>
                    <a:pt x="21426" y="98251"/>
                    <a:pt x="21282" y="98243"/>
                    <a:pt x="21135" y="98243"/>
                  </a:cubicBezTo>
                  <a:cubicBezTo>
                    <a:pt x="20820" y="98243"/>
                    <a:pt x="20496" y="98279"/>
                    <a:pt x="20194" y="98359"/>
                  </a:cubicBezTo>
                  <a:cubicBezTo>
                    <a:pt x="19007" y="98778"/>
                    <a:pt x="19426" y="100267"/>
                    <a:pt x="23311" y="101988"/>
                  </a:cubicBezTo>
                  <a:cubicBezTo>
                    <a:pt x="24102" y="102686"/>
                    <a:pt x="24149" y="102709"/>
                    <a:pt x="24405" y="102779"/>
                  </a:cubicBezTo>
                  <a:lnTo>
                    <a:pt x="24660" y="102849"/>
                  </a:lnTo>
                  <a:lnTo>
                    <a:pt x="24660" y="102849"/>
                  </a:lnTo>
                  <a:lnTo>
                    <a:pt x="23963" y="102221"/>
                  </a:lnTo>
                  <a:lnTo>
                    <a:pt x="23963" y="102221"/>
                  </a:lnTo>
                  <a:cubicBezTo>
                    <a:pt x="24428" y="102360"/>
                    <a:pt x="24893" y="102477"/>
                    <a:pt x="25382" y="102546"/>
                  </a:cubicBezTo>
                  <a:lnTo>
                    <a:pt x="25428" y="102546"/>
                  </a:lnTo>
                  <a:cubicBezTo>
                    <a:pt x="26754" y="103663"/>
                    <a:pt x="26824" y="103733"/>
                    <a:pt x="27219" y="103803"/>
                  </a:cubicBezTo>
                  <a:lnTo>
                    <a:pt x="27661" y="103872"/>
                  </a:lnTo>
                  <a:cubicBezTo>
                    <a:pt x="26312" y="102733"/>
                    <a:pt x="26312" y="102733"/>
                    <a:pt x="26080" y="102593"/>
                  </a:cubicBezTo>
                  <a:cubicBezTo>
                    <a:pt x="26754" y="102570"/>
                    <a:pt x="27429" y="102453"/>
                    <a:pt x="28057" y="102197"/>
                  </a:cubicBezTo>
                  <a:cubicBezTo>
                    <a:pt x="28801" y="102849"/>
                    <a:pt x="29057" y="103081"/>
                    <a:pt x="29499" y="103128"/>
                  </a:cubicBezTo>
                  <a:lnTo>
                    <a:pt x="30034" y="103175"/>
                  </a:lnTo>
                  <a:cubicBezTo>
                    <a:pt x="29592" y="102756"/>
                    <a:pt x="29104" y="102337"/>
                    <a:pt x="28592" y="101965"/>
                  </a:cubicBezTo>
                  <a:cubicBezTo>
                    <a:pt x="28964" y="101802"/>
                    <a:pt x="29336" y="101616"/>
                    <a:pt x="29685" y="101383"/>
                  </a:cubicBezTo>
                  <a:cubicBezTo>
                    <a:pt x="30918" y="102314"/>
                    <a:pt x="31709" y="102663"/>
                    <a:pt x="32733" y="102779"/>
                  </a:cubicBezTo>
                  <a:lnTo>
                    <a:pt x="33547" y="102802"/>
                  </a:lnTo>
                  <a:cubicBezTo>
                    <a:pt x="31756" y="101244"/>
                    <a:pt x="31686" y="101174"/>
                    <a:pt x="31035" y="101104"/>
                  </a:cubicBezTo>
                  <a:cubicBezTo>
                    <a:pt x="31453" y="101104"/>
                    <a:pt x="31593" y="100918"/>
                    <a:pt x="31570" y="100499"/>
                  </a:cubicBezTo>
                  <a:lnTo>
                    <a:pt x="31453" y="99452"/>
                  </a:lnTo>
                  <a:cubicBezTo>
                    <a:pt x="31203" y="99444"/>
                    <a:pt x="30974" y="99437"/>
                    <a:pt x="30764" y="99437"/>
                  </a:cubicBezTo>
                  <a:cubicBezTo>
                    <a:pt x="29767" y="99437"/>
                    <a:pt x="29235" y="99604"/>
                    <a:pt x="29197" y="100662"/>
                  </a:cubicBezTo>
                  <a:cubicBezTo>
                    <a:pt x="28290" y="100290"/>
                    <a:pt x="27661" y="100057"/>
                    <a:pt x="26731" y="99708"/>
                  </a:cubicBezTo>
                  <a:cubicBezTo>
                    <a:pt x="26847" y="99592"/>
                    <a:pt x="26917" y="99406"/>
                    <a:pt x="26870" y="99243"/>
                  </a:cubicBezTo>
                  <a:cubicBezTo>
                    <a:pt x="25126" y="98568"/>
                    <a:pt x="23544" y="97452"/>
                    <a:pt x="21636" y="97103"/>
                  </a:cubicBezTo>
                  <a:cubicBezTo>
                    <a:pt x="21626" y="97102"/>
                    <a:pt x="21616" y="97102"/>
                    <a:pt x="21607" y="97102"/>
                  </a:cubicBezTo>
                  <a:close/>
                  <a:moveTo>
                    <a:pt x="71072" y="100802"/>
                  </a:moveTo>
                  <a:cubicBezTo>
                    <a:pt x="69955" y="100988"/>
                    <a:pt x="69350" y="101104"/>
                    <a:pt x="68652" y="101942"/>
                  </a:cubicBezTo>
                  <a:cubicBezTo>
                    <a:pt x="68048" y="101872"/>
                    <a:pt x="67606" y="101825"/>
                    <a:pt x="66954" y="101755"/>
                  </a:cubicBezTo>
                  <a:cubicBezTo>
                    <a:pt x="67117" y="101686"/>
                    <a:pt x="67233" y="101569"/>
                    <a:pt x="67350" y="101430"/>
                  </a:cubicBezTo>
                  <a:cubicBezTo>
                    <a:pt x="64354" y="101152"/>
                    <a:pt x="63740" y="101096"/>
                    <a:pt x="63532" y="101096"/>
                  </a:cubicBezTo>
                  <a:cubicBezTo>
                    <a:pt x="63478" y="101096"/>
                    <a:pt x="63451" y="101099"/>
                    <a:pt x="63418" y="101104"/>
                  </a:cubicBezTo>
                  <a:cubicBezTo>
                    <a:pt x="62976" y="101127"/>
                    <a:pt x="62627" y="101476"/>
                    <a:pt x="62581" y="101895"/>
                  </a:cubicBezTo>
                  <a:cubicBezTo>
                    <a:pt x="60487" y="102291"/>
                    <a:pt x="59556" y="102686"/>
                    <a:pt x="58765" y="103523"/>
                  </a:cubicBezTo>
                  <a:cubicBezTo>
                    <a:pt x="59579" y="103942"/>
                    <a:pt x="60208" y="104105"/>
                    <a:pt x="61441" y="104175"/>
                  </a:cubicBezTo>
                  <a:cubicBezTo>
                    <a:pt x="61790" y="104501"/>
                    <a:pt x="61790" y="104501"/>
                    <a:pt x="62045" y="104501"/>
                  </a:cubicBezTo>
                  <a:lnTo>
                    <a:pt x="62371" y="104454"/>
                  </a:lnTo>
                  <a:lnTo>
                    <a:pt x="62069" y="104175"/>
                  </a:lnTo>
                  <a:cubicBezTo>
                    <a:pt x="62557" y="104152"/>
                    <a:pt x="63069" y="104105"/>
                    <a:pt x="63558" y="104035"/>
                  </a:cubicBezTo>
                  <a:lnTo>
                    <a:pt x="63627" y="104035"/>
                  </a:lnTo>
                  <a:cubicBezTo>
                    <a:pt x="64072" y="104462"/>
                    <a:pt x="64163" y="104563"/>
                    <a:pt x="64370" y="104563"/>
                  </a:cubicBezTo>
                  <a:cubicBezTo>
                    <a:pt x="64422" y="104563"/>
                    <a:pt x="64482" y="104557"/>
                    <a:pt x="64558" y="104547"/>
                  </a:cubicBezTo>
                  <a:lnTo>
                    <a:pt x="65023" y="104477"/>
                  </a:lnTo>
                  <a:cubicBezTo>
                    <a:pt x="64488" y="103966"/>
                    <a:pt x="64488" y="103966"/>
                    <a:pt x="64349" y="103896"/>
                  </a:cubicBezTo>
                  <a:cubicBezTo>
                    <a:pt x="65140" y="103733"/>
                    <a:pt x="65954" y="103500"/>
                    <a:pt x="66721" y="103198"/>
                  </a:cubicBezTo>
                  <a:cubicBezTo>
                    <a:pt x="66974" y="103471"/>
                    <a:pt x="67093" y="103573"/>
                    <a:pt x="67388" y="103573"/>
                  </a:cubicBezTo>
                  <a:cubicBezTo>
                    <a:pt x="67420" y="103573"/>
                    <a:pt x="67453" y="103572"/>
                    <a:pt x="67489" y="103570"/>
                  </a:cubicBezTo>
                  <a:lnTo>
                    <a:pt x="67978" y="103477"/>
                  </a:lnTo>
                  <a:cubicBezTo>
                    <a:pt x="67489" y="102988"/>
                    <a:pt x="67489" y="102988"/>
                    <a:pt x="67396" y="102942"/>
                  </a:cubicBezTo>
                  <a:cubicBezTo>
                    <a:pt x="67908" y="102709"/>
                    <a:pt x="68234" y="102570"/>
                    <a:pt x="68722" y="102337"/>
                  </a:cubicBezTo>
                  <a:cubicBezTo>
                    <a:pt x="69134" y="102624"/>
                    <a:pt x="69629" y="102772"/>
                    <a:pt x="70133" y="102772"/>
                  </a:cubicBezTo>
                  <a:cubicBezTo>
                    <a:pt x="70283" y="102772"/>
                    <a:pt x="70434" y="102759"/>
                    <a:pt x="70583" y="102733"/>
                  </a:cubicBezTo>
                  <a:lnTo>
                    <a:pt x="71235" y="102616"/>
                  </a:lnTo>
                  <a:cubicBezTo>
                    <a:pt x="70696" y="102041"/>
                    <a:pt x="70573" y="101895"/>
                    <a:pt x="70273" y="101895"/>
                  </a:cubicBezTo>
                  <a:cubicBezTo>
                    <a:pt x="70197" y="101895"/>
                    <a:pt x="70110" y="101904"/>
                    <a:pt x="70002" y="101918"/>
                  </a:cubicBezTo>
                  <a:cubicBezTo>
                    <a:pt x="70304" y="101872"/>
                    <a:pt x="70560" y="101709"/>
                    <a:pt x="70723" y="101453"/>
                  </a:cubicBezTo>
                  <a:lnTo>
                    <a:pt x="71072" y="100802"/>
                  </a:lnTo>
                  <a:close/>
                  <a:moveTo>
                    <a:pt x="43108" y="101453"/>
                  </a:moveTo>
                  <a:cubicBezTo>
                    <a:pt x="43077" y="101453"/>
                    <a:pt x="43047" y="101453"/>
                    <a:pt x="43016" y="101453"/>
                  </a:cubicBezTo>
                  <a:cubicBezTo>
                    <a:pt x="42015" y="101569"/>
                    <a:pt x="42062" y="102151"/>
                    <a:pt x="42108" y="102686"/>
                  </a:cubicBezTo>
                  <a:cubicBezTo>
                    <a:pt x="39037" y="102965"/>
                    <a:pt x="37944" y="103454"/>
                    <a:pt x="37409" y="104710"/>
                  </a:cubicBezTo>
                  <a:cubicBezTo>
                    <a:pt x="38782" y="105524"/>
                    <a:pt x="40294" y="106083"/>
                    <a:pt x="41876" y="106292"/>
                  </a:cubicBezTo>
                  <a:cubicBezTo>
                    <a:pt x="42620" y="106873"/>
                    <a:pt x="42643" y="106897"/>
                    <a:pt x="43016" y="106943"/>
                  </a:cubicBezTo>
                  <a:lnTo>
                    <a:pt x="43458" y="106943"/>
                  </a:lnTo>
                  <a:lnTo>
                    <a:pt x="42806" y="106431"/>
                  </a:lnTo>
                  <a:lnTo>
                    <a:pt x="42806" y="106431"/>
                  </a:lnTo>
                  <a:cubicBezTo>
                    <a:pt x="43347" y="106484"/>
                    <a:pt x="43888" y="106510"/>
                    <a:pt x="44439" y="106510"/>
                  </a:cubicBezTo>
                  <a:cubicBezTo>
                    <a:pt x="44622" y="106510"/>
                    <a:pt x="44807" y="106507"/>
                    <a:pt x="44993" y="106501"/>
                  </a:cubicBezTo>
                  <a:lnTo>
                    <a:pt x="45086" y="106501"/>
                  </a:lnTo>
                  <a:cubicBezTo>
                    <a:pt x="46273" y="107432"/>
                    <a:pt x="46319" y="107478"/>
                    <a:pt x="46877" y="107502"/>
                  </a:cubicBezTo>
                  <a:lnTo>
                    <a:pt x="47575" y="107455"/>
                  </a:lnTo>
                  <a:cubicBezTo>
                    <a:pt x="46412" y="106525"/>
                    <a:pt x="46412" y="106525"/>
                    <a:pt x="46110" y="106408"/>
                  </a:cubicBezTo>
                  <a:cubicBezTo>
                    <a:pt x="47273" y="106245"/>
                    <a:pt x="48413" y="105989"/>
                    <a:pt x="49529" y="105617"/>
                  </a:cubicBezTo>
                  <a:cubicBezTo>
                    <a:pt x="50181" y="106176"/>
                    <a:pt x="50390" y="106362"/>
                    <a:pt x="50972" y="106362"/>
                  </a:cubicBezTo>
                  <a:lnTo>
                    <a:pt x="51740" y="106292"/>
                  </a:lnTo>
                  <a:cubicBezTo>
                    <a:pt x="50669" y="105385"/>
                    <a:pt x="50669" y="105385"/>
                    <a:pt x="50483" y="105268"/>
                  </a:cubicBezTo>
                  <a:cubicBezTo>
                    <a:pt x="51228" y="105012"/>
                    <a:pt x="51693" y="104803"/>
                    <a:pt x="52437" y="104477"/>
                  </a:cubicBezTo>
                  <a:cubicBezTo>
                    <a:pt x="53285" y="105097"/>
                    <a:pt x="54315" y="105423"/>
                    <a:pt x="55367" y="105423"/>
                  </a:cubicBezTo>
                  <a:cubicBezTo>
                    <a:pt x="55499" y="105423"/>
                    <a:pt x="55632" y="105418"/>
                    <a:pt x="55764" y="105408"/>
                  </a:cubicBezTo>
                  <a:lnTo>
                    <a:pt x="56834" y="105292"/>
                  </a:lnTo>
                  <a:cubicBezTo>
                    <a:pt x="55559" y="104161"/>
                    <a:pt x="55357" y="103957"/>
                    <a:pt x="54717" y="103957"/>
                  </a:cubicBezTo>
                  <a:cubicBezTo>
                    <a:pt x="54632" y="103957"/>
                    <a:pt x="54541" y="103960"/>
                    <a:pt x="54438" y="103966"/>
                  </a:cubicBezTo>
                  <a:cubicBezTo>
                    <a:pt x="55020" y="103872"/>
                    <a:pt x="55299" y="103663"/>
                    <a:pt x="55485" y="103244"/>
                  </a:cubicBezTo>
                  <a:lnTo>
                    <a:pt x="55857" y="102174"/>
                  </a:lnTo>
                  <a:lnTo>
                    <a:pt x="55857" y="102174"/>
                  </a:lnTo>
                  <a:cubicBezTo>
                    <a:pt x="53973" y="102360"/>
                    <a:pt x="52949" y="102453"/>
                    <a:pt x="52182" y="103803"/>
                  </a:cubicBezTo>
                  <a:cubicBezTo>
                    <a:pt x="51111" y="103570"/>
                    <a:pt x="50367" y="103430"/>
                    <a:pt x="49204" y="103221"/>
                  </a:cubicBezTo>
                  <a:cubicBezTo>
                    <a:pt x="49436" y="103128"/>
                    <a:pt x="49599" y="102942"/>
                    <a:pt x="49692" y="102709"/>
                  </a:cubicBezTo>
                  <a:cubicBezTo>
                    <a:pt x="47489" y="102296"/>
                    <a:pt x="45398" y="101453"/>
                    <a:pt x="43108" y="101453"/>
                  </a:cubicBezTo>
                  <a:close/>
                  <a:moveTo>
                    <a:pt x="23614" y="104245"/>
                  </a:moveTo>
                  <a:lnTo>
                    <a:pt x="23590" y="104291"/>
                  </a:lnTo>
                  <a:cubicBezTo>
                    <a:pt x="23800" y="104617"/>
                    <a:pt x="24056" y="104896"/>
                    <a:pt x="24358" y="105129"/>
                  </a:cubicBezTo>
                  <a:cubicBezTo>
                    <a:pt x="24218" y="105082"/>
                    <a:pt x="24079" y="105059"/>
                    <a:pt x="23939" y="105059"/>
                  </a:cubicBezTo>
                  <a:lnTo>
                    <a:pt x="23916" y="105129"/>
                  </a:lnTo>
                  <a:cubicBezTo>
                    <a:pt x="24056" y="105292"/>
                    <a:pt x="24125" y="105385"/>
                    <a:pt x="24707" y="105850"/>
                  </a:cubicBezTo>
                  <a:lnTo>
                    <a:pt x="26405" y="107083"/>
                  </a:lnTo>
                  <a:cubicBezTo>
                    <a:pt x="27080" y="107548"/>
                    <a:pt x="27359" y="107711"/>
                    <a:pt x="27824" y="108013"/>
                  </a:cubicBezTo>
                  <a:cubicBezTo>
                    <a:pt x="28545" y="108479"/>
                    <a:pt x="28662" y="108572"/>
                    <a:pt x="28825" y="108665"/>
                  </a:cubicBezTo>
                  <a:lnTo>
                    <a:pt x="28941" y="108711"/>
                  </a:lnTo>
                  <a:lnTo>
                    <a:pt x="28197" y="108223"/>
                  </a:lnTo>
                  <a:lnTo>
                    <a:pt x="28197" y="108223"/>
                  </a:lnTo>
                  <a:cubicBezTo>
                    <a:pt x="28429" y="108339"/>
                    <a:pt x="28685" y="108455"/>
                    <a:pt x="28941" y="108548"/>
                  </a:cubicBezTo>
                  <a:lnTo>
                    <a:pt x="28964" y="108548"/>
                  </a:lnTo>
                  <a:cubicBezTo>
                    <a:pt x="30220" y="109363"/>
                    <a:pt x="30407" y="109479"/>
                    <a:pt x="30639" y="109572"/>
                  </a:cubicBezTo>
                  <a:lnTo>
                    <a:pt x="30872" y="109642"/>
                  </a:lnTo>
                  <a:cubicBezTo>
                    <a:pt x="29360" y="108711"/>
                    <a:pt x="29360" y="108711"/>
                    <a:pt x="29243" y="108642"/>
                  </a:cubicBezTo>
                  <a:lnTo>
                    <a:pt x="29243" y="108642"/>
                  </a:lnTo>
                  <a:cubicBezTo>
                    <a:pt x="29287" y="108651"/>
                    <a:pt x="29332" y="108656"/>
                    <a:pt x="29377" y="108656"/>
                  </a:cubicBezTo>
                  <a:cubicBezTo>
                    <a:pt x="29548" y="108656"/>
                    <a:pt x="29724" y="108589"/>
                    <a:pt x="29872" y="108479"/>
                  </a:cubicBezTo>
                  <a:cubicBezTo>
                    <a:pt x="30639" y="108990"/>
                    <a:pt x="30918" y="109177"/>
                    <a:pt x="31198" y="109246"/>
                  </a:cubicBezTo>
                  <a:lnTo>
                    <a:pt x="31500" y="109316"/>
                  </a:lnTo>
                  <a:cubicBezTo>
                    <a:pt x="30151" y="108432"/>
                    <a:pt x="30151" y="108432"/>
                    <a:pt x="30011" y="108362"/>
                  </a:cubicBezTo>
                  <a:cubicBezTo>
                    <a:pt x="30127" y="108246"/>
                    <a:pt x="30197" y="108106"/>
                    <a:pt x="30290" y="107990"/>
                  </a:cubicBezTo>
                  <a:cubicBezTo>
                    <a:pt x="31453" y="108711"/>
                    <a:pt x="32128" y="109037"/>
                    <a:pt x="32803" y="109177"/>
                  </a:cubicBezTo>
                  <a:lnTo>
                    <a:pt x="33315" y="109246"/>
                  </a:lnTo>
                  <a:cubicBezTo>
                    <a:pt x="31360" y="107944"/>
                    <a:pt x="31360" y="107944"/>
                    <a:pt x="30918" y="107851"/>
                  </a:cubicBezTo>
                  <a:cubicBezTo>
                    <a:pt x="30988" y="107851"/>
                    <a:pt x="31058" y="107851"/>
                    <a:pt x="31105" y="107827"/>
                  </a:cubicBezTo>
                  <a:cubicBezTo>
                    <a:pt x="31128" y="107734"/>
                    <a:pt x="31105" y="107641"/>
                    <a:pt x="30965" y="107432"/>
                  </a:cubicBezTo>
                  <a:lnTo>
                    <a:pt x="30430" y="106641"/>
                  </a:lnTo>
                  <a:cubicBezTo>
                    <a:pt x="30160" y="106606"/>
                    <a:pt x="29921" y="106576"/>
                    <a:pt x="29735" y="106576"/>
                  </a:cubicBezTo>
                  <a:cubicBezTo>
                    <a:pt x="29297" y="106576"/>
                    <a:pt x="29158" y="106746"/>
                    <a:pt x="29616" y="107432"/>
                  </a:cubicBezTo>
                  <a:lnTo>
                    <a:pt x="27708" y="106548"/>
                  </a:lnTo>
                  <a:cubicBezTo>
                    <a:pt x="27708" y="106455"/>
                    <a:pt x="27685" y="106385"/>
                    <a:pt x="27545" y="106199"/>
                  </a:cubicBezTo>
                  <a:cubicBezTo>
                    <a:pt x="26242" y="105571"/>
                    <a:pt x="25033" y="104756"/>
                    <a:pt x="23660" y="104245"/>
                  </a:cubicBezTo>
                  <a:close/>
                  <a:moveTo>
                    <a:pt x="54485" y="107688"/>
                  </a:moveTo>
                  <a:cubicBezTo>
                    <a:pt x="53950" y="107781"/>
                    <a:pt x="53926" y="108037"/>
                    <a:pt x="53903" y="108293"/>
                  </a:cubicBezTo>
                  <a:cubicBezTo>
                    <a:pt x="52182" y="108525"/>
                    <a:pt x="51484" y="108804"/>
                    <a:pt x="50995" y="109409"/>
                  </a:cubicBezTo>
                  <a:cubicBezTo>
                    <a:pt x="51740" y="109781"/>
                    <a:pt x="52554" y="109991"/>
                    <a:pt x="53391" y="110037"/>
                  </a:cubicBezTo>
                  <a:cubicBezTo>
                    <a:pt x="53717" y="110316"/>
                    <a:pt x="53740" y="110316"/>
                    <a:pt x="53973" y="110340"/>
                  </a:cubicBezTo>
                  <a:lnTo>
                    <a:pt x="54229" y="110316"/>
                  </a:lnTo>
                  <a:lnTo>
                    <a:pt x="53926" y="110084"/>
                  </a:lnTo>
                  <a:cubicBezTo>
                    <a:pt x="54368" y="110084"/>
                    <a:pt x="54648" y="110084"/>
                    <a:pt x="55136" y="110061"/>
                  </a:cubicBezTo>
                  <a:lnTo>
                    <a:pt x="55206" y="110061"/>
                  </a:lnTo>
                  <a:cubicBezTo>
                    <a:pt x="55764" y="110479"/>
                    <a:pt x="55787" y="110503"/>
                    <a:pt x="56090" y="110503"/>
                  </a:cubicBezTo>
                  <a:lnTo>
                    <a:pt x="56485" y="110456"/>
                  </a:lnTo>
                  <a:cubicBezTo>
                    <a:pt x="55927" y="110037"/>
                    <a:pt x="55927" y="110037"/>
                    <a:pt x="55787" y="109968"/>
                  </a:cubicBezTo>
                  <a:cubicBezTo>
                    <a:pt x="56439" y="109874"/>
                    <a:pt x="57067" y="109735"/>
                    <a:pt x="57695" y="109526"/>
                  </a:cubicBezTo>
                  <a:cubicBezTo>
                    <a:pt x="58021" y="109781"/>
                    <a:pt x="58114" y="109851"/>
                    <a:pt x="58440" y="109851"/>
                  </a:cubicBezTo>
                  <a:lnTo>
                    <a:pt x="58835" y="109805"/>
                  </a:lnTo>
                  <a:cubicBezTo>
                    <a:pt x="58649" y="109619"/>
                    <a:pt x="58463" y="109479"/>
                    <a:pt x="58230" y="109339"/>
                  </a:cubicBezTo>
                  <a:cubicBezTo>
                    <a:pt x="58649" y="109200"/>
                    <a:pt x="58905" y="109084"/>
                    <a:pt x="59300" y="108921"/>
                  </a:cubicBezTo>
                  <a:cubicBezTo>
                    <a:pt x="59726" y="109192"/>
                    <a:pt x="60216" y="109334"/>
                    <a:pt x="60704" y="109334"/>
                  </a:cubicBezTo>
                  <a:cubicBezTo>
                    <a:pt x="60802" y="109334"/>
                    <a:pt x="60901" y="109328"/>
                    <a:pt x="60999" y="109316"/>
                  </a:cubicBezTo>
                  <a:lnTo>
                    <a:pt x="61557" y="109246"/>
                  </a:lnTo>
                  <a:cubicBezTo>
                    <a:pt x="60950" y="108720"/>
                    <a:pt x="60836" y="108617"/>
                    <a:pt x="60525" y="108614"/>
                  </a:cubicBezTo>
                  <a:lnTo>
                    <a:pt x="60525" y="108614"/>
                  </a:lnTo>
                  <a:cubicBezTo>
                    <a:pt x="60685" y="108563"/>
                    <a:pt x="60826" y="108447"/>
                    <a:pt x="60929" y="108293"/>
                  </a:cubicBezTo>
                  <a:lnTo>
                    <a:pt x="61138" y="107781"/>
                  </a:lnTo>
                  <a:lnTo>
                    <a:pt x="61138" y="107781"/>
                  </a:lnTo>
                  <a:cubicBezTo>
                    <a:pt x="60184" y="107897"/>
                    <a:pt x="59649" y="107967"/>
                    <a:pt x="59184" y="108595"/>
                  </a:cubicBezTo>
                  <a:cubicBezTo>
                    <a:pt x="58602" y="108502"/>
                    <a:pt x="58230" y="108455"/>
                    <a:pt x="57649" y="108386"/>
                  </a:cubicBezTo>
                  <a:cubicBezTo>
                    <a:pt x="57788" y="108339"/>
                    <a:pt x="57881" y="108246"/>
                    <a:pt x="57951" y="108130"/>
                  </a:cubicBezTo>
                  <a:cubicBezTo>
                    <a:pt x="54624" y="107688"/>
                    <a:pt x="54624" y="107688"/>
                    <a:pt x="54485" y="107688"/>
                  </a:cubicBezTo>
                  <a:close/>
                  <a:moveTo>
                    <a:pt x="45575" y="109270"/>
                  </a:moveTo>
                  <a:cubicBezTo>
                    <a:pt x="45319" y="109293"/>
                    <a:pt x="45342" y="109409"/>
                    <a:pt x="45389" y="109549"/>
                  </a:cubicBezTo>
                  <a:cubicBezTo>
                    <a:pt x="44621" y="109595"/>
                    <a:pt x="44342" y="109712"/>
                    <a:pt x="44202" y="110014"/>
                  </a:cubicBezTo>
                  <a:cubicBezTo>
                    <a:pt x="44574" y="110223"/>
                    <a:pt x="44993" y="110340"/>
                    <a:pt x="45435" y="110410"/>
                  </a:cubicBezTo>
                  <a:cubicBezTo>
                    <a:pt x="45644" y="110549"/>
                    <a:pt x="45644" y="110549"/>
                    <a:pt x="45761" y="110549"/>
                  </a:cubicBezTo>
                  <a:lnTo>
                    <a:pt x="45877" y="110549"/>
                  </a:lnTo>
                  <a:lnTo>
                    <a:pt x="45691" y="110433"/>
                  </a:lnTo>
                  <a:lnTo>
                    <a:pt x="45691" y="110433"/>
                  </a:lnTo>
                  <a:cubicBezTo>
                    <a:pt x="45900" y="110456"/>
                    <a:pt x="46040" y="110456"/>
                    <a:pt x="46273" y="110456"/>
                  </a:cubicBezTo>
                  <a:lnTo>
                    <a:pt x="46296" y="110456"/>
                  </a:lnTo>
                  <a:cubicBezTo>
                    <a:pt x="46622" y="110689"/>
                    <a:pt x="46645" y="110689"/>
                    <a:pt x="46784" y="110712"/>
                  </a:cubicBezTo>
                  <a:lnTo>
                    <a:pt x="46970" y="110712"/>
                  </a:lnTo>
                  <a:cubicBezTo>
                    <a:pt x="46854" y="110596"/>
                    <a:pt x="46715" y="110503"/>
                    <a:pt x="46552" y="110433"/>
                  </a:cubicBezTo>
                  <a:cubicBezTo>
                    <a:pt x="46831" y="110410"/>
                    <a:pt x="47110" y="110340"/>
                    <a:pt x="47389" y="110270"/>
                  </a:cubicBezTo>
                  <a:cubicBezTo>
                    <a:pt x="47575" y="110410"/>
                    <a:pt x="47645" y="110456"/>
                    <a:pt x="47785" y="110456"/>
                  </a:cubicBezTo>
                  <a:lnTo>
                    <a:pt x="47971" y="110456"/>
                  </a:lnTo>
                  <a:lnTo>
                    <a:pt x="47692" y="110247"/>
                  </a:lnTo>
                  <a:lnTo>
                    <a:pt x="47599" y="110200"/>
                  </a:lnTo>
                  <a:cubicBezTo>
                    <a:pt x="47785" y="110130"/>
                    <a:pt x="47901" y="110107"/>
                    <a:pt x="48017" y="110037"/>
                  </a:cubicBezTo>
                  <a:cubicBezTo>
                    <a:pt x="48273" y="110200"/>
                    <a:pt x="48576" y="110293"/>
                    <a:pt x="48901" y="110293"/>
                  </a:cubicBezTo>
                  <a:lnTo>
                    <a:pt x="49157" y="110293"/>
                  </a:lnTo>
                  <a:cubicBezTo>
                    <a:pt x="48692" y="109968"/>
                    <a:pt x="48669" y="109944"/>
                    <a:pt x="48483" y="109944"/>
                  </a:cubicBezTo>
                  <a:cubicBezTo>
                    <a:pt x="48599" y="109921"/>
                    <a:pt x="48669" y="109874"/>
                    <a:pt x="48692" y="109781"/>
                  </a:cubicBezTo>
                  <a:lnTo>
                    <a:pt x="48692" y="109549"/>
                  </a:lnTo>
                  <a:cubicBezTo>
                    <a:pt x="48250" y="109572"/>
                    <a:pt x="48017" y="109572"/>
                    <a:pt x="47901" y="109874"/>
                  </a:cubicBezTo>
                  <a:cubicBezTo>
                    <a:pt x="47622" y="109805"/>
                    <a:pt x="47436" y="109758"/>
                    <a:pt x="47157" y="109712"/>
                  </a:cubicBezTo>
                  <a:cubicBezTo>
                    <a:pt x="47203" y="109688"/>
                    <a:pt x="47226" y="109642"/>
                    <a:pt x="47250" y="109595"/>
                  </a:cubicBezTo>
                  <a:cubicBezTo>
                    <a:pt x="45621" y="109270"/>
                    <a:pt x="45621" y="109270"/>
                    <a:pt x="45575" y="1092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31025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6"/>
        <p:cNvGrpSpPr/>
        <p:nvPr/>
      </p:nvGrpSpPr>
      <p:grpSpPr>
        <a:xfrm>
          <a:off x="0" y="0"/>
          <a:ext cx="0" cy="0"/>
          <a:chOff x="0" y="0"/>
          <a:chExt cx="0" cy="0"/>
        </a:xfrm>
      </p:grpSpPr>
      <p:grpSp>
        <p:nvGrpSpPr>
          <p:cNvPr id="1736" name="Google Shape;1736;p49"/>
          <p:cNvGrpSpPr/>
          <p:nvPr/>
        </p:nvGrpSpPr>
        <p:grpSpPr>
          <a:xfrm>
            <a:off x="726110" y="225025"/>
            <a:ext cx="1049935" cy="722270"/>
            <a:chOff x="726110" y="486283"/>
            <a:chExt cx="1049935" cy="722270"/>
          </a:xfrm>
        </p:grpSpPr>
        <p:sp>
          <p:nvSpPr>
            <p:cNvPr id="1737" name="Google Shape;1737;p49"/>
            <p:cNvSpPr/>
            <p:nvPr/>
          </p:nvSpPr>
          <p:spPr>
            <a:xfrm rot="1774331">
              <a:off x="845760" y="556323"/>
              <a:ext cx="345436" cy="233366"/>
            </a:xfrm>
            <a:custGeom>
              <a:avLst/>
              <a:gdLst/>
              <a:ahLst/>
              <a:cxnLst/>
              <a:rect l="l" t="t" r="r" b="b"/>
              <a:pathLst>
                <a:path w="13818" h="9335" extrusionOk="0">
                  <a:moveTo>
                    <a:pt x="12872" y="1"/>
                  </a:moveTo>
                  <a:cubicBezTo>
                    <a:pt x="10954" y="1"/>
                    <a:pt x="9090" y="575"/>
                    <a:pt x="7497" y="1651"/>
                  </a:cubicBezTo>
                  <a:cubicBezTo>
                    <a:pt x="6255" y="2472"/>
                    <a:pt x="5079" y="3403"/>
                    <a:pt x="4015" y="4446"/>
                  </a:cubicBezTo>
                  <a:cubicBezTo>
                    <a:pt x="3615" y="4823"/>
                    <a:pt x="3238" y="5244"/>
                    <a:pt x="2928" y="5710"/>
                  </a:cubicBezTo>
                  <a:cubicBezTo>
                    <a:pt x="2861" y="5821"/>
                    <a:pt x="2728" y="5909"/>
                    <a:pt x="2617" y="5954"/>
                  </a:cubicBezTo>
                  <a:cubicBezTo>
                    <a:pt x="1930" y="6242"/>
                    <a:pt x="1264" y="6619"/>
                    <a:pt x="599" y="6952"/>
                  </a:cubicBezTo>
                  <a:cubicBezTo>
                    <a:pt x="444" y="7041"/>
                    <a:pt x="288" y="7151"/>
                    <a:pt x="178" y="7285"/>
                  </a:cubicBezTo>
                  <a:cubicBezTo>
                    <a:pt x="0" y="7418"/>
                    <a:pt x="44" y="7684"/>
                    <a:pt x="244" y="7772"/>
                  </a:cubicBezTo>
                  <a:cubicBezTo>
                    <a:pt x="355" y="7839"/>
                    <a:pt x="488" y="7861"/>
                    <a:pt x="621" y="7861"/>
                  </a:cubicBezTo>
                  <a:cubicBezTo>
                    <a:pt x="954" y="7911"/>
                    <a:pt x="1299" y="7936"/>
                    <a:pt x="1647" y="7936"/>
                  </a:cubicBezTo>
                  <a:cubicBezTo>
                    <a:pt x="1763" y="7936"/>
                    <a:pt x="1880" y="7933"/>
                    <a:pt x="1996" y="7928"/>
                  </a:cubicBezTo>
                  <a:cubicBezTo>
                    <a:pt x="2307" y="7928"/>
                    <a:pt x="2307" y="7928"/>
                    <a:pt x="2285" y="8194"/>
                  </a:cubicBezTo>
                  <a:cubicBezTo>
                    <a:pt x="2240" y="8460"/>
                    <a:pt x="2218" y="8704"/>
                    <a:pt x="2218" y="8970"/>
                  </a:cubicBezTo>
                  <a:cubicBezTo>
                    <a:pt x="2218" y="9103"/>
                    <a:pt x="2262" y="9236"/>
                    <a:pt x="2395" y="9303"/>
                  </a:cubicBezTo>
                  <a:cubicBezTo>
                    <a:pt x="2445" y="9324"/>
                    <a:pt x="2497" y="9334"/>
                    <a:pt x="2549" y="9334"/>
                  </a:cubicBezTo>
                  <a:cubicBezTo>
                    <a:pt x="2660" y="9334"/>
                    <a:pt x="2771" y="9290"/>
                    <a:pt x="2861" y="9214"/>
                  </a:cubicBezTo>
                  <a:cubicBezTo>
                    <a:pt x="3017" y="9037"/>
                    <a:pt x="3150" y="8859"/>
                    <a:pt x="3238" y="8637"/>
                  </a:cubicBezTo>
                  <a:cubicBezTo>
                    <a:pt x="3460" y="8172"/>
                    <a:pt x="3638" y="7706"/>
                    <a:pt x="3748" y="7196"/>
                  </a:cubicBezTo>
                  <a:cubicBezTo>
                    <a:pt x="3837" y="6819"/>
                    <a:pt x="3837" y="6819"/>
                    <a:pt x="4192" y="6819"/>
                  </a:cubicBezTo>
                  <a:cubicBezTo>
                    <a:pt x="5212" y="6797"/>
                    <a:pt x="6210" y="6708"/>
                    <a:pt x="7208" y="6530"/>
                  </a:cubicBezTo>
                  <a:cubicBezTo>
                    <a:pt x="8827" y="6264"/>
                    <a:pt x="10336" y="5532"/>
                    <a:pt x="11533" y="4401"/>
                  </a:cubicBezTo>
                  <a:cubicBezTo>
                    <a:pt x="11593" y="4362"/>
                    <a:pt x="11617" y="4287"/>
                    <a:pt x="11716" y="4287"/>
                  </a:cubicBezTo>
                  <a:cubicBezTo>
                    <a:pt x="11728" y="4287"/>
                    <a:pt x="11741" y="4288"/>
                    <a:pt x="11755" y="4290"/>
                  </a:cubicBezTo>
                  <a:cubicBezTo>
                    <a:pt x="11777" y="4446"/>
                    <a:pt x="11844" y="4601"/>
                    <a:pt x="11977" y="4712"/>
                  </a:cubicBezTo>
                  <a:cubicBezTo>
                    <a:pt x="12010" y="4754"/>
                    <a:pt x="12057" y="4773"/>
                    <a:pt x="12102" y="4773"/>
                  </a:cubicBezTo>
                  <a:cubicBezTo>
                    <a:pt x="12177" y="4773"/>
                    <a:pt x="12251" y="4720"/>
                    <a:pt x="12265" y="4623"/>
                  </a:cubicBezTo>
                  <a:cubicBezTo>
                    <a:pt x="12332" y="4423"/>
                    <a:pt x="12332" y="4202"/>
                    <a:pt x="12287" y="3980"/>
                  </a:cubicBezTo>
                  <a:cubicBezTo>
                    <a:pt x="12265" y="3758"/>
                    <a:pt x="12332" y="3514"/>
                    <a:pt x="12487" y="3337"/>
                  </a:cubicBezTo>
                  <a:cubicBezTo>
                    <a:pt x="12953" y="2738"/>
                    <a:pt x="13330" y="2072"/>
                    <a:pt x="13640" y="1363"/>
                  </a:cubicBezTo>
                  <a:cubicBezTo>
                    <a:pt x="13773" y="1074"/>
                    <a:pt x="13818" y="742"/>
                    <a:pt x="13773" y="409"/>
                  </a:cubicBezTo>
                  <a:cubicBezTo>
                    <a:pt x="13707" y="76"/>
                    <a:pt x="13618" y="10"/>
                    <a:pt x="13286" y="10"/>
                  </a:cubicBezTo>
                  <a:cubicBezTo>
                    <a:pt x="13147" y="4"/>
                    <a:pt x="13009" y="1"/>
                    <a:pt x="128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9"/>
            <p:cNvSpPr/>
            <p:nvPr/>
          </p:nvSpPr>
          <p:spPr>
            <a:xfrm rot="1774331">
              <a:off x="737082" y="889230"/>
              <a:ext cx="562803" cy="193017"/>
            </a:xfrm>
            <a:custGeom>
              <a:avLst/>
              <a:gdLst/>
              <a:ahLst/>
              <a:cxnLst/>
              <a:rect l="l" t="t" r="r" b="b"/>
              <a:pathLst>
                <a:path w="22513" h="7721" extrusionOk="0">
                  <a:moveTo>
                    <a:pt x="16671" y="0"/>
                  </a:moveTo>
                  <a:cubicBezTo>
                    <a:pt x="15410" y="0"/>
                    <a:pt x="14155" y="158"/>
                    <a:pt x="12931" y="459"/>
                  </a:cubicBezTo>
                  <a:cubicBezTo>
                    <a:pt x="10846" y="947"/>
                    <a:pt x="8828" y="1590"/>
                    <a:pt x="6876" y="2433"/>
                  </a:cubicBezTo>
                  <a:cubicBezTo>
                    <a:pt x="6166" y="2721"/>
                    <a:pt x="5501" y="3098"/>
                    <a:pt x="4880" y="3520"/>
                  </a:cubicBezTo>
                  <a:cubicBezTo>
                    <a:pt x="4702" y="3631"/>
                    <a:pt x="4525" y="3697"/>
                    <a:pt x="4325" y="3697"/>
                  </a:cubicBezTo>
                  <a:cubicBezTo>
                    <a:pt x="3216" y="3786"/>
                    <a:pt x="2130" y="3963"/>
                    <a:pt x="1021" y="4119"/>
                  </a:cubicBezTo>
                  <a:cubicBezTo>
                    <a:pt x="777" y="4141"/>
                    <a:pt x="533" y="4230"/>
                    <a:pt x="333" y="4340"/>
                  </a:cubicBezTo>
                  <a:cubicBezTo>
                    <a:pt x="22" y="4496"/>
                    <a:pt x="0" y="4695"/>
                    <a:pt x="266" y="4939"/>
                  </a:cubicBezTo>
                  <a:cubicBezTo>
                    <a:pt x="422" y="5050"/>
                    <a:pt x="577" y="5139"/>
                    <a:pt x="754" y="5205"/>
                  </a:cubicBezTo>
                  <a:cubicBezTo>
                    <a:pt x="1420" y="5449"/>
                    <a:pt x="2085" y="5649"/>
                    <a:pt x="2773" y="5804"/>
                  </a:cubicBezTo>
                  <a:cubicBezTo>
                    <a:pt x="3238" y="5893"/>
                    <a:pt x="3238" y="5915"/>
                    <a:pt x="3083" y="6248"/>
                  </a:cubicBezTo>
                  <a:cubicBezTo>
                    <a:pt x="2928" y="6514"/>
                    <a:pt x="2817" y="6825"/>
                    <a:pt x="2728" y="7113"/>
                  </a:cubicBezTo>
                  <a:cubicBezTo>
                    <a:pt x="2662" y="7290"/>
                    <a:pt x="2728" y="7490"/>
                    <a:pt x="2906" y="7601"/>
                  </a:cubicBezTo>
                  <a:cubicBezTo>
                    <a:pt x="3026" y="7681"/>
                    <a:pt x="3161" y="7721"/>
                    <a:pt x="3303" y="7721"/>
                  </a:cubicBezTo>
                  <a:cubicBezTo>
                    <a:pt x="3398" y="7721"/>
                    <a:pt x="3496" y="7703"/>
                    <a:pt x="3593" y="7667"/>
                  </a:cubicBezTo>
                  <a:cubicBezTo>
                    <a:pt x="3859" y="7534"/>
                    <a:pt x="4126" y="7357"/>
                    <a:pt x="4347" y="7135"/>
                  </a:cubicBezTo>
                  <a:cubicBezTo>
                    <a:pt x="4813" y="6669"/>
                    <a:pt x="5235" y="6181"/>
                    <a:pt x="5589" y="5627"/>
                  </a:cubicBezTo>
                  <a:cubicBezTo>
                    <a:pt x="5740" y="5366"/>
                    <a:pt x="5798" y="5275"/>
                    <a:pt x="5946" y="5275"/>
                  </a:cubicBezTo>
                  <a:cubicBezTo>
                    <a:pt x="6037" y="5275"/>
                    <a:pt x="6163" y="5310"/>
                    <a:pt x="6366" y="5361"/>
                  </a:cubicBezTo>
                  <a:cubicBezTo>
                    <a:pt x="7852" y="5693"/>
                    <a:pt x="9360" y="5982"/>
                    <a:pt x="10868" y="6159"/>
                  </a:cubicBezTo>
                  <a:cubicBezTo>
                    <a:pt x="11496" y="6246"/>
                    <a:pt x="12126" y="6289"/>
                    <a:pt x="12753" y="6289"/>
                  </a:cubicBezTo>
                  <a:cubicBezTo>
                    <a:pt x="14519" y="6289"/>
                    <a:pt x="16268" y="5949"/>
                    <a:pt x="17921" y="5294"/>
                  </a:cubicBezTo>
                  <a:cubicBezTo>
                    <a:pt x="17994" y="5239"/>
                    <a:pt x="18097" y="5200"/>
                    <a:pt x="18193" y="5200"/>
                  </a:cubicBezTo>
                  <a:cubicBezTo>
                    <a:pt x="18214" y="5200"/>
                    <a:pt x="18234" y="5202"/>
                    <a:pt x="18254" y="5205"/>
                  </a:cubicBezTo>
                  <a:cubicBezTo>
                    <a:pt x="18232" y="5427"/>
                    <a:pt x="18298" y="5649"/>
                    <a:pt x="18453" y="5826"/>
                  </a:cubicBezTo>
                  <a:cubicBezTo>
                    <a:pt x="18509" y="5904"/>
                    <a:pt x="18592" y="5943"/>
                    <a:pt x="18675" y="5943"/>
                  </a:cubicBezTo>
                  <a:cubicBezTo>
                    <a:pt x="18758" y="5943"/>
                    <a:pt x="18842" y="5904"/>
                    <a:pt x="18897" y="5826"/>
                  </a:cubicBezTo>
                  <a:cubicBezTo>
                    <a:pt x="19052" y="5582"/>
                    <a:pt x="19141" y="5316"/>
                    <a:pt x="19163" y="5050"/>
                  </a:cubicBezTo>
                  <a:cubicBezTo>
                    <a:pt x="19208" y="4762"/>
                    <a:pt x="19385" y="4496"/>
                    <a:pt x="19651" y="4363"/>
                  </a:cubicBezTo>
                  <a:cubicBezTo>
                    <a:pt x="20516" y="3830"/>
                    <a:pt x="21292" y="3209"/>
                    <a:pt x="22002" y="2477"/>
                  </a:cubicBezTo>
                  <a:cubicBezTo>
                    <a:pt x="22290" y="2189"/>
                    <a:pt x="22468" y="1812"/>
                    <a:pt x="22512" y="1413"/>
                  </a:cubicBezTo>
                  <a:cubicBezTo>
                    <a:pt x="22512" y="991"/>
                    <a:pt x="22424" y="858"/>
                    <a:pt x="21936" y="725"/>
                  </a:cubicBezTo>
                  <a:cubicBezTo>
                    <a:pt x="20427" y="282"/>
                    <a:pt x="18897" y="38"/>
                    <a:pt x="17344" y="15"/>
                  </a:cubicBezTo>
                  <a:cubicBezTo>
                    <a:pt x="17120" y="5"/>
                    <a:pt x="16895" y="0"/>
                    <a:pt x="166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9"/>
            <p:cNvSpPr/>
            <p:nvPr/>
          </p:nvSpPr>
          <p:spPr>
            <a:xfrm rot="1774331">
              <a:off x="1252197" y="780820"/>
              <a:ext cx="497930" cy="236466"/>
            </a:xfrm>
            <a:custGeom>
              <a:avLst/>
              <a:gdLst/>
              <a:ahLst/>
              <a:cxnLst/>
              <a:rect l="l" t="t" r="r" b="b"/>
              <a:pathLst>
                <a:path w="19918" h="9459" extrusionOk="0">
                  <a:moveTo>
                    <a:pt x="16127" y="0"/>
                  </a:moveTo>
                  <a:cubicBezTo>
                    <a:pt x="14529" y="0"/>
                    <a:pt x="12933" y="295"/>
                    <a:pt x="11423" y="886"/>
                  </a:cubicBezTo>
                  <a:cubicBezTo>
                    <a:pt x="9560" y="1596"/>
                    <a:pt x="7785" y="2461"/>
                    <a:pt x="6078" y="3504"/>
                  </a:cubicBezTo>
                  <a:cubicBezTo>
                    <a:pt x="5457" y="3903"/>
                    <a:pt x="4858" y="4346"/>
                    <a:pt x="4325" y="4834"/>
                  </a:cubicBezTo>
                  <a:cubicBezTo>
                    <a:pt x="4170" y="4967"/>
                    <a:pt x="4015" y="5034"/>
                    <a:pt x="3837" y="5056"/>
                  </a:cubicBezTo>
                  <a:cubicBezTo>
                    <a:pt x="2839" y="5256"/>
                    <a:pt x="1886" y="5544"/>
                    <a:pt x="932" y="5788"/>
                  </a:cubicBezTo>
                  <a:cubicBezTo>
                    <a:pt x="688" y="5855"/>
                    <a:pt x="488" y="5943"/>
                    <a:pt x="289" y="6076"/>
                  </a:cubicBezTo>
                  <a:cubicBezTo>
                    <a:pt x="23" y="6209"/>
                    <a:pt x="0" y="6564"/>
                    <a:pt x="244" y="6742"/>
                  </a:cubicBezTo>
                  <a:cubicBezTo>
                    <a:pt x="377" y="6853"/>
                    <a:pt x="533" y="6941"/>
                    <a:pt x="688" y="6986"/>
                  </a:cubicBezTo>
                  <a:cubicBezTo>
                    <a:pt x="1265" y="7185"/>
                    <a:pt x="1863" y="7341"/>
                    <a:pt x="2484" y="7452"/>
                  </a:cubicBezTo>
                  <a:cubicBezTo>
                    <a:pt x="2884" y="7518"/>
                    <a:pt x="2884" y="7518"/>
                    <a:pt x="2751" y="7895"/>
                  </a:cubicBezTo>
                  <a:cubicBezTo>
                    <a:pt x="2618" y="8206"/>
                    <a:pt x="2529" y="8538"/>
                    <a:pt x="2462" y="8871"/>
                  </a:cubicBezTo>
                  <a:cubicBezTo>
                    <a:pt x="2396" y="9048"/>
                    <a:pt x="2462" y="9248"/>
                    <a:pt x="2595" y="9359"/>
                  </a:cubicBezTo>
                  <a:cubicBezTo>
                    <a:pt x="2684" y="9425"/>
                    <a:pt x="2789" y="9459"/>
                    <a:pt x="2898" y="9459"/>
                  </a:cubicBezTo>
                  <a:cubicBezTo>
                    <a:pt x="3006" y="9459"/>
                    <a:pt x="3117" y="9425"/>
                    <a:pt x="3216" y="9359"/>
                  </a:cubicBezTo>
                  <a:cubicBezTo>
                    <a:pt x="3460" y="9204"/>
                    <a:pt x="3682" y="8982"/>
                    <a:pt x="3882" y="8738"/>
                  </a:cubicBezTo>
                  <a:cubicBezTo>
                    <a:pt x="4281" y="8206"/>
                    <a:pt x="4658" y="7629"/>
                    <a:pt x="4946" y="7008"/>
                  </a:cubicBezTo>
                  <a:cubicBezTo>
                    <a:pt x="5096" y="6695"/>
                    <a:pt x="5144" y="6602"/>
                    <a:pt x="5309" y="6602"/>
                  </a:cubicBezTo>
                  <a:cubicBezTo>
                    <a:pt x="5389" y="6602"/>
                    <a:pt x="5496" y="6624"/>
                    <a:pt x="5656" y="6653"/>
                  </a:cubicBezTo>
                  <a:cubicBezTo>
                    <a:pt x="6965" y="6897"/>
                    <a:pt x="8295" y="7052"/>
                    <a:pt x="9626" y="7141"/>
                  </a:cubicBezTo>
                  <a:cubicBezTo>
                    <a:pt x="9816" y="7151"/>
                    <a:pt x="10006" y="7155"/>
                    <a:pt x="10195" y="7155"/>
                  </a:cubicBezTo>
                  <a:cubicBezTo>
                    <a:pt x="12193" y="7155"/>
                    <a:pt x="14137" y="6624"/>
                    <a:pt x="15859" y="5611"/>
                  </a:cubicBezTo>
                  <a:cubicBezTo>
                    <a:pt x="15948" y="5575"/>
                    <a:pt x="16009" y="5510"/>
                    <a:pt x="16099" y="5510"/>
                  </a:cubicBezTo>
                  <a:cubicBezTo>
                    <a:pt x="16121" y="5510"/>
                    <a:pt x="16144" y="5513"/>
                    <a:pt x="16169" y="5522"/>
                  </a:cubicBezTo>
                  <a:cubicBezTo>
                    <a:pt x="16169" y="5744"/>
                    <a:pt x="16213" y="5966"/>
                    <a:pt x="16347" y="6143"/>
                  </a:cubicBezTo>
                  <a:cubicBezTo>
                    <a:pt x="16411" y="6218"/>
                    <a:pt x="16486" y="6257"/>
                    <a:pt x="16556" y="6257"/>
                  </a:cubicBezTo>
                  <a:cubicBezTo>
                    <a:pt x="16630" y="6257"/>
                    <a:pt x="16700" y="6212"/>
                    <a:pt x="16746" y="6121"/>
                  </a:cubicBezTo>
                  <a:cubicBezTo>
                    <a:pt x="16879" y="5855"/>
                    <a:pt x="16968" y="5566"/>
                    <a:pt x="16968" y="5278"/>
                  </a:cubicBezTo>
                  <a:cubicBezTo>
                    <a:pt x="16990" y="4990"/>
                    <a:pt x="17145" y="4701"/>
                    <a:pt x="17411" y="4524"/>
                  </a:cubicBezTo>
                  <a:cubicBezTo>
                    <a:pt x="18187" y="3858"/>
                    <a:pt x="18875" y="3104"/>
                    <a:pt x="19474" y="2284"/>
                  </a:cubicBezTo>
                  <a:cubicBezTo>
                    <a:pt x="19740" y="1951"/>
                    <a:pt x="19895" y="1530"/>
                    <a:pt x="19917" y="1086"/>
                  </a:cubicBezTo>
                  <a:cubicBezTo>
                    <a:pt x="19917" y="642"/>
                    <a:pt x="19829" y="532"/>
                    <a:pt x="19407" y="421"/>
                  </a:cubicBezTo>
                  <a:cubicBezTo>
                    <a:pt x="18331" y="140"/>
                    <a:pt x="17228" y="0"/>
                    <a:pt x="16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0" name="Google Shape;1740;p49"/>
          <p:cNvGrpSpPr/>
          <p:nvPr/>
        </p:nvGrpSpPr>
        <p:grpSpPr>
          <a:xfrm>
            <a:off x="5287224" y="4170370"/>
            <a:ext cx="838758" cy="715845"/>
            <a:chOff x="5287224" y="4170370"/>
            <a:chExt cx="838758" cy="715845"/>
          </a:xfrm>
        </p:grpSpPr>
        <p:sp>
          <p:nvSpPr>
            <p:cNvPr id="1741" name="Google Shape;1741;p49"/>
            <p:cNvSpPr/>
            <p:nvPr/>
          </p:nvSpPr>
          <p:spPr>
            <a:xfrm rot="1774331">
              <a:off x="5322310" y="4240410"/>
              <a:ext cx="345436" cy="233366"/>
            </a:xfrm>
            <a:custGeom>
              <a:avLst/>
              <a:gdLst/>
              <a:ahLst/>
              <a:cxnLst/>
              <a:rect l="l" t="t" r="r" b="b"/>
              <a:pathLst>
                <a:path w="13818" h="9335" extrusionOk="0">
                  <a:moveTo>
                    <a:pt x="12872" y="1"/>
                  </a:moveTo>
                  <a:cubicBezTo>
                    <a:pt x="10954" y="1"/>
                    <a:pt x="9090" y="575"/>
                    <a:pt x="7497" y="1651"/>
                  </a:cubicBezTo>
                  <a:cubicBezTo>
                    <a:pt x="6255" y="2472"/>
                    <a:pt x="5079" y="3403"/>
                    <a:pt x="4015" y="4446"/>
                  </a:cubicBezTo>
                  <a:cubicBezTo>
                    <a:pt x="3615" y="4823"/>
                    <a:pt x="3238" y="5244"/>
                    <a:pt x="2928" y="5710"/>
                  </a:cubicBezTo>
                  <a:cubicBezTo>
                    <a:pt x="2861" y="5821"/>
                    <a:pt x="2728" y="5909"/>
                    <a:pt x="2617" y="5954"/>
                  </a:cubicBezTo>
                  <a:cubicBezTo>
                    <a:pt x="1930" y="6242"/>
                    <a:pt x="1264" y="6619"/>
                    <a:pt x="599" y="6952"/>
                  </a:cubicBezTo>
                  <a:cubicBezTo>
                    <a:pt x="444" y="7041"/>
                    <a:pt x="288" y="7151"/>
                    <a:pt x="178" y="7285"/>
                  </a:cubicBezTo>
                  <a:cubicBezTo>
                    <a:pt x="0" y="7418"/>
                    <a:pt x="44" y="7684"/>
                    <a:pt x="244" y="7772"/>
                  </a:cubicBezTo>
                  <a:cubicBezTo>
                    <a:pt x="355" y="7839"/>
                    <a:pt x="488" y="7861"/>
                    <a:pt x="621" y="7861"/>
                  </a:cubicBezTo>
                  <a:cubicBezTo>
                    <a:pt x="954" y="7911"/>
                    <a:pt x="1299" y="7936"/>
                    <a:pt x="1647" y="7936"/>
                  </a:cubicBezTo>
                  <a:cubicBezTo>
                    <a:pt x="1763" y="7936"/>
                    <a:pt x="1880" y="7933"/>
                    <a:pt x="1996" y="7928"/>
                  </a:cubicBezTo>
                  <a:cubicBezTo>
                    <a:pt x="2307" y="7928"/>
                    <a:pt x="2307" y="7928"/>
                    <a:pt x="2285" y="8194"/>
                  </a:cubicBezTo>
                  <a:cubicBezTo>
                    <a:pt x="2240" y="8460"/>
                    <a:pt x="2218" y="8704"/>
                    <a:pt x="2218" y="8970"/>
                  </a:cubicBezTo>
                  <a:cubicBezTo>
                    <a:pt x="2218" y="9103"/>
                    <a:pt x="2262" y="9236"/>
                    <a:pt x="2395" y="9303"/>
                  </a:cubicBezTo>
                  <a:cubicBezTo>
                    <a:pt x="2445" y="9324"/>
                    <a:pt x="2497" y="9334"/>
                    <a:pt x="2549" y="9334"/>
                  </a:cubicBezTo>
                  <a:cubicBezTo>
                    <a:pt x="2660" y="9334"/>
                    <a:pt x="2771" y="9290"/>
                    <a:pt x="2861" y="9214"/>
                  </a:cubicBezTo>
                  <a:cubicBezTo>
                    <a:pt x="3017" y="9037"/>
                    <a:pt x="3150" y="8859"/>
                    <a:pt x="3238" y="8637"/>
                  </a:cubicBezTo>
                  <a:cubicBezTo>
                    <a:pt x="3460" y="8172"/>
                    <a:pt x="3638" y="7706"/>
                    <a:pt x="3748" y="7196"/>
                  </a:cubicBezTo>
                  <a:cubicBezTo>
                    <a:pt x="3837" y="6819"/>
                    <a:pt x="3837" y="6819"/>
                    <a:pt x="4192" y="6819"/>
                  </a:cubicBezTo>
                  <a:cubicBezTo>
                    <a:pt x="5212" y="6797"/>
                    <a:pt x="6210" y="6708"/>
                    <a:pt x="7208" y="6530"/>
                  </a:cubicBezTo>
                  <a:cubicBezTo>
                    <a:pt x="8827" y="6264"/>
                    <a:pt x="10336" y="5532"/>
                    <a:pt x="11533" y="4401"/>
                  </a:cubicBezTo>
                  <a:cubicBezTo>
                    <a:pt x="11593" y="4362"/>
                    <a:pt x="11617" y="4287"/>
                    <a:pt x="11716" y="4287"/>
                  </a:cubicBezTo>
                  <a:cubicBezTo>
                    <a:pt x="11728" y="4287"/>
                    <a:pt x="11741" y="4288"/>
                    <a:pt x="11755" y="4290"/>
                  </a:cubicBezTo>
                  <a:cubicBezTo>
                    <a:pt x="11777" y="4446"/>
                    <a:pt x="11844" y="4601"/>
                    <a:pt x="11977" y="4712"/>
                  </a:cubicBezTo>
                  <a:cubicBezTo>
                    <a:pt x="12010" y="4754"/>
                    <a:pt x="12057" y="4773"/>
                    <a:pt x="12102" y="4773"/>
                  </a:cubicBezTo>
                  <a:cubicBezTo>
                    <a:pt x="12177" y="4773"/>
                    <a:pt x="12251" y="4720"/>
                    <a:pt x="12265" y="4623"/>
                  </a:cubicBezTo>
                  <a:cubicBezTo>
                    <a:pt x="12332" y="4423"/>
                    <a:pt x="12332" y="4202"/>
                    <a:pt x="12287" y="3980"/>
                  </a:cubicBezTo>
                  <a:cubicBezTo>
                    <a:pt x="12265" y="3758"/>
                    <a:pt x="12332" y="3514"/>
                    <a:pt x="12487" y="3337"/>
                  </a:cubicBezTo>
                  <a:cubicBezTo>
                    <a:pt x="12953" y="2738"/>
                    <a:pt x="13330" y="2072"/>
                    <a:pt x="13640" y="1363"/>
                  </a:cubicBezTo>
                  <a:cubicBezTo>
                    <a:pt x="13773" y="1074"/>
                    <a:pt x="13818" y="742"/>
                    <a:pt x="13773" y="409"/>
                  </a:cubicBezTo>
                  <a:cubicBezTo>
                    <a:pt x="13707" y="76"/>
                    <a:pt x="13618" y="10"/>
                    <a:pt x="13286" y="10"/>
                  </a:cubicBezTo>
                  <a:cubicBezTo>
                    <a:pt x="13147" y="4"/>
                    <a:pt x="13009" y="1"/>
                    <a:pt x="128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9"/>
            <p:cNvSpPr/>
            <p:nvPr/>
          </p:nvSpPr>
          <p:spPr>
            <a:xfrm rot="1774331">
              <a:off x="5552207" y="4566893"/>
              <a:ext cx="562803" cy="193017"/>
            </a:xfrm>
            <a:custGeom>
              <a:avLst/>
              <a:gdLst/>
              <a:ahLst/>
              <a:cxnLst/>
              <a:rect l="l" t="t" r="r" b="b"/>
              <a:pathLst>
                <a:path w="22513" h="7721" extrusionOk="0">
                  <a:moveTo>
                    <a:pt x="16671" y="0"/>
                  </a:moveTo>
                  <a:cubicBezTo>
                    <a:pt x="15410" y="0"/>
                    <a:pt x="14155" y="158"/>
                    <a:pt x="12931" y="459"/>
                  </a:cubicBezTo>
                  <a:cubicBezTo>
                    <a:pt x="10846" y="947"/>
                    <a:pt x="8828" y="1590"/>
                    <a:pt x="6876" y="2433"/>
                  </a:cubicBezTo>
                  <a:cubicBezTo>
                    <a:pt x="6166" y="2721"/>
                    <a:pt x="5501" y="3098"/>
                    <a:pt x="4880" y="3520"/>
                  </a:cubicBezTo>
                  <a:cubicBezTo>
                    <a:pt x="4702" y="3631"/>
                    <a:pt x="4525" y="3697"/>
                    <a:pt x="4325" y="3697"/>
                  </a:cubicBezTo>
                  <a:cubicBezTo>
                    <a:pt x="3216" y="3786"/>
                    <a:pt x="2130" y="3963"/>
                    <a:pt x="1021" y="4119"/>
                  </a:cubicBezTo>
                  <a:cubicBezTo>
                    <a:pt x="777" y="4141"/>
                    <a:pt x="533" y="4230"/>
                    <a:pt x="333" y="4340"/>
                  </a:cubicBezTo>
                  <a:cubicBezTo>
                    <a:pt x="22" y="4496"/>
                    <a:pt x="0" y="4695"/>
                    <a:pt x="266" y="4939"/>
                  </a:cubicBezTo>
                  <a:cubicBezTo>
                    <a:pt x="422" y="5050"/>
                    <a:pt x="577" y="5139"/>
                    <a:pt x="754" y="5205"/>
                  </a:cubicBezTo>
                  <a:cubicBezTo>
                    <a:pt x="1420" y="5449"/>
                    <a:pt x="2085" y="5649"/>
                    <a:pt x="2773" y="5804"/>
                  </a:cubicBezTo>
                  <a:cubicBezTo>
                    <a:pt x="3238" y="5893"/>
                    <a:pt x="3238" y="5915"/>
                    <a:pt x="3083" y="6248"/>
                  </a:cubicBezTo>
                  <a:cubicBezTo>
                    <a:pt x="2928" y="6514"/>
                    <a:pt x="2817" y="6825"/>
                    <a:pt x="2728" y="7113"/>
                  </a:cubicBezTo>
                  <a:cubicBezTo>
                    <a:pt x="2662" y="7290"/>
                    <a:pt x="2728" y="7490"/>
                    <a:pt x="2906" y="7601"/>
                  </a:cubicBezTo>
                  <a:cubicBezTo>
                    <a:pt x="3026" y="7681"/>
                    <a:pt x="3161" y="7721"/>
                    <a:pt x="3303" y="7721"/>
                  </a:cubicBezTo>
                  <a:cubicBezTo>
                    <a:pt x="3398" y="7721"/>
                    <a:pt x="3496" y="7703"/>
                    <a:pt x="3593" y="7667"/>
                  </a:cubicBezTo>
                  <a:cubicBezTo>
                    <a:pt x="3859" y="7534"/>
                    <a:pt x="4126" y="7357"/>
                    <a:pt x="4347" y="7135"/>
                  </a:cubicBezTo>
                  <a:cubicBezTo>
                    <a:pt x="4813" y="6669"/>
                    <a:pt x="5235" y="6181"/>
                    <a:pt x="5589" y="5627"/>
                  </a:cubicBezTo>
                  <a:cubicBezTo>
                    <a:pt x="5740" y="5366"/>
                    <a:pt x="5798" y="5275"/>
                    <a:pt x="5946" y="5275"/>
                  </a:cubicBezTo>
                  <a:cubicBezTo>
                    <a:pt x="6037" y="5275"/>
                    <a:pt x="6163" y="5310"/>
                    <a:pt x="6366" y="5361"/>
                  </a:cubicBezTo>
                  <a:cubicBezTo>
                    <a:pt x="7852" y="5693"/>
                    <a:pt x="9360" y="5982"/>
                    <a:pt x="10868" y="6159"/>
                  </a:cubicBezTo>
                  <a:cubicBezTo>
                    <a:pt x="11496" y="6246"/>
                    <a:pt x="12126" y="6289"/>
                    <a:pt x="12753" y="6289"/>
                  </a:cubicBezTo>
                  <a:cubicBezTo>
                    <a:pt x="14519" y="6289"/>
                    <a:pt x="16268" y="5949"/>
                    <a:pt x="17921" y="5294"/>
                  </a:cubicBezTo>
                  <a:cubicBezTo>
                    <a:pt x="17994" y="5239"/>
                    <a:pt x="18097" y="5200"/>
                    <a:pt x="18193" y="5200"/>
                  </a:cubicBezTo>
                  <a:cubicBezTo>
                    <a:pt x="18214" y="5200"/>
                    <a:pt x="18234" y="5202"/>
                    <a:pt x="18254" y="5205"/>
                  </a:cubicBezTo>
                  <a:cubicBezTo>
                    <a:pt x="18232" y="5427"/>
                    <a:pt x="18298" y="5649"/>
                    <a:pt x="18453" y="5826"/>
                  </a:cubicBezTo>
                  <a:cubicBezTo>
                    <a:pt x="18509" y="5904"/>
                    <a:pt x="18592" y="5943"/>
                    <a:pt x="18675" y="5943"/>
                  </a:cubicBezTo>
                  <a:cubicBezTo>
                    <a:pt x="18758" y="5943"/>
                    <a:pt x="18842" y="5904"/>
                    <a:pt x="18897" y="5826"/>
                  </a:cubicBezTo>
                  <a:cubicBezTo>
                    <a:pt x="19052" y="5582"/>
                    <a:pt x="19141" y="5316"/>
                    <a:pt x="19163" y="5050"/>
                  </a:cubicBezTo>
                  <a:cubicBezTo>
                    <a:pt x="19208" y="4762"/>
                    <a:pt x="19385" y="4496"/>
                    <a:pt x="19651" y="4363"/>
                  </a:cubicBezTo>
                  <a:cubicBezTo>
                    <a:pt x="20516" y="3830"/>
                    <a:pt x="21292" y="3209"/>
                    <a:pt x="22002" y="2477"/>
                  </a:cubicBezTo>
                  <a:cubicBezTo>
                    <a:pt x="22290" y="2189"/>
                    <a:pt x="22468" y="1812"/>
                    <a:pt x="22512" y="1413"/>
                  </a:cubicBezTo>
                  <a:cubicBezTo>
                    <a:pt x="22512" y="991"/>
                    <a:pt x="22424" y="858"/>
                    <a:pt x="21936" y="725"/>
                  </a:cubicBezTo>
                  <a:cubicBezTo>
                    <a:pt x="20427" y="282"/>
                    <a:pt x="18897" y="38"/>
                    <a:pt x="17344" y="15"/>
                  </a:cubicBezTo>
                  <a:cubicBezTo>
                    <a:pt x="17120" y="5"/>
                    <a:pt x="16895" y="0"/>
                    <a:pt x="166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1628;p45">
            <a:extLst>
              <a:ext uri="{FF2B5EF4-FFF2-40B4-BE49-F238E27FC236}">
                <a16:creationId xmlns:a16="http://schemas.microsoft.com/office/drawing/2014/main" id="{B202E3EE-4C31-42CD-A744-C16949B473F4}"/>
              </a:ext>
            </a:extLst>
          </p:cNvPr>
          <p:cNvSpPr txBox="1">
            <a:spLocks noGrp="1"/>
          </p:cNvSpPr>
          <p:nvPr>
            <p:ph type="title"/>
          </p:nvPr>
        </p:nvSpPr>
        <p:spPr>
          <a:xfrm>
            <a:off x="726150" y="203565"/>
            <a:ext cx="7691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Feedback</a:t>
            </a:r>
            <a:endParaRPr dirty="0">
              <a:solidFill>
                <a:schemeClr val="dk2"/>
              </a:solidFill>
            </a:endParaRPr>
          </a:p>
        </p:txBody>
      </p:sp>
      <p:grpSp>
        <p:nvGrpSpPr>
          <p:cNvPr id="30" name="Google Shape;2115;p55">
            <a:extLst>
              <a:ext uri="{FF2B5EF4-FFF2-40B4-BE49-F238E27FC236}">
                <a16:creationId xmlns:a16="http://schemas.microsoft.com/office/drawing/2014/main" id="{4DF4E7FA-A3DA-4DE7-8B87-AD3ED18F9F2A}"/>
              </a:ext>
            </a:extLst>
          </p:cNvPr>
          <p:cNvGrpSpPr/>
          <p:nvPr/>
        </p:nvGrpSpPr>
        <p:grpSpPr>
          <a:xfrm>
            <a:off x="5495028" y="1199605"/>
            <a:ext cx="3102275" cy="2547425"/>
            <a:chOff x="785675" y="1888325"/>
            <a:chExt cx="3102275" cy="2547425"/>
          </a:xfrm>
        </p:grpSpPr>
        <p:sp>
          <p:nvSpPr>
            <p:cNvPr id="31" name="Google Shape;2116;p55">
              <a:extLst>
                <a:ext uri="{FF2B5EF4-FFF2-40B4-BE49-F238E27FC236}">
                  <a16:creationId xmlns:a16="http://schemas.microsoft.com/office/drawing/2014/main" id="{4CF2171E-5A6C-4EA9-B4D5-FC7B2391241B}"/>
                </a:ext>
              </a:extLst>
            </p:cNvPr>
            <p:cNvSpPr/>
            <p:nvPr/>
          </p:nvSpPr>
          <p:spPr>
            <a:xfrm>
              <a:off x="3804750" y="3175425"/>
              <a:ext cx="83200" cy="187300"/>
            </a:xfrm>
            <a:custGeom>
              <a:avLst/>
              <a:gdLst/>
              <a:ahLst/>
              <a:cxnLst/>
              <a:rect l="l" t="t" r="r" b="b"/>
              <a:pathLst>
                <a:path w="3328" h="7492" extrusionOk="0">
                  <a:moveTo>
                    <a:pt x="1885" y="1"/>
                  </a:moveTo>
                  <a:cubicBezTo>
                    <a:pt x="1768" y="256"/>
                    <a:pt x="1699" y="536"/>
                    <a:pt x="1722" y="815"/>
                  </a:cubicBezTo>
                  <a:cubicBezTo>
                    <a:pt x="1652" y="768"/>
                    <a:pt x="1582" y="698"/>
                    <a:pt x="1513" y="629"/>
                  </a:cubicBezTo>
                  <a:cubicBezTo>
                    <a:pt x="1362" y="478"/>
                    <a:pt x="1012" y="228"/>
                    <a:pt x="814" y="228"/>
                  </a:cubicBezTo>
                  <a:cubicBezTo>
                    <a:pt x="797" y="228"/>
                    <a:pt x="782" y="230"/>
                    <a:pt x="768" y="233"/>
                  </a:cubicBezTo>
                  <a:cubicBezTo>
                    <a:pt x="737" y="233"/>
                    <a:pt x="727" y="223"/>
                    <a:pt x="723" y="223"/>
                  </a:cubicBezTo>
                  <a:cubicBezTo>
                    <a:pt x="722" y="223"/>
                    <a:pt x="722" y="225"/>
                    <a:pt x="722" y="233"/>
                  </a:cubicBezTo>
                  <a:cubicBezTo>
                    <a:pt x="698" y="233"/>
                    <a:pt x="978" y="489"/>
                    <a:pt x="1187" y="768"/>
                  </a:cubicBezTo>
                  <a:cubicBezTo>
                    <a:pt x="1373" y="954"/>
                    <a:pt x="1489" y="1187"/>
                    <a:pt x="1582" y="1420"/>
                  </a:cubicBezTo>
                  <a:cubicBezTo>
                    <a:pt x="1629" y="1885"/>
                    <a:pt x="1233" y="2234"/>
                    <a:pt x="1024" y="2629"/>
                  </a:cubicBezTo>
                  <a:cubicBezTo>
                    <a:pt x="978" y="2746"/>
                    <a:pt x="954" y="2862"/>
                    <a:pt x="861" y="2932"/>
                  </a:cubicBezTo>
                  <a:cubicBezTo>
                    <a:pt x="768" y="2978"/>
                    <a:pt x="512" y="2978"/>
                    <a:pt x="373" y="3025"/>
                  </a:cubicBezTo>
                  <a:cubicBezTo>
                    <a:pt x="0" y="3141"/>
                    <a:pt x="93" y="3351"/>
                    <a:pt x="256" y="3630"/>
                  </a:cubicBezTo>
                  <a:cubicBezTo>
                    <a:pt x="466" y="4002"/>
                    <a:pt x="559" y="4421"/>
                    <a:pt x="745" y="4746"/>
                  </a:cubicBezTo>
                  <a:cubicBezTo>
                    <a:pt x="768" y="5188"/>
                    <a:pt x="861" y="5607"/>
                    <a:pt x="1001" y="6026"/>
                  </a:cubicBezTo>
                  <a:cubicBezTo>
                    <a:pt x="908" y="5956"/>
                    <a:pt x="815" y="5863"/>
                    <a:pt x="722" y="5793"/>
                  </a:cubicBezTo>
                  <a:cubicBezTo>
                    <a:pt x="719" y="5792"/>
                    <a:pt x="716" y="5792"/>
                    <a:pt x="713" y="5792"/>
                  </a:cubicBezTo>
                  <a:cubicBezTo>
                    <a:pt x="652" y="5792"/>
                    <a:pt x="655" y="6029"/>
                    <a:pt x="722" y="6096"/>
                  </a:cubicBezTo>
                  <a:cubicBezTo>
                    <a:pt x="838" y="6212"/>
                    <a:pt x="978" y="6305"/>
                    <a:pt x="1164" y="6352"/>
                  </a:cubicBezTo>
                  <a:cubicBezTo>
                    <a:pt x="1420" y="6863"/>
                    <a:pt x="1862" y="7259"/>
                    <a:pt x="2373" y="7468"/>
                  </a:cubicBezTo>
                  <a:cubicBezTo>
                    <a:pt x="2408" y="7484"/>
                    <a:pt x="2435" y="7491"/>
                    <a:pt x="2457" y="7491"/>
                  </a:cubicBezTo>
                  <a:cubicBezTo>
                    <a:pt x="2626" y="7491"/>
                    <a:pt x="2446" y="7059"/>
                    <a:pt x="2466" y="6956"/>
                  </a:cubicBezTo>
                  <a:cubicBezTo>
                    <a:pt x="2466" y="6770"/>
                    <a:pt x="2466" y="6607"/>
                    <a:pt x="2490" y="6421"/>
                  </a:cubicBezTo>
                  <a:cubicBezTo>
                    <a:pt x="2536" y="5723"/>
                    <a:pt x="2606" y="5026"/>
                    <a:pt x="2746" y="4328"/>
                  </a:cubicBezTo>
                  <a:cubicBezTo>
                    <a:pt x="2862" y="3886"/>
                    <a:pt x="3327" y="3420"/>
                    <a:pt x="3095" y="2955"/>
                  </a:cubicBezTo>
                  <a:cubicBezTo>
                    <a:pt x="3049" y="2848"/>
                    <a:pt x="2993" y="2802"/>
                    <a:pt x="2941" y="2802"/>
                  </a:cubicBezTo>
                  <a:cubicBezTo>
                    <a:pt x="2913" y="2802"/>
                    <a:pt x="2886" y="2815"/>
                    <a:pt x="2862" y="2839"/>
                  </a:cubicBezTo>
                  <a:cubicBezTo>
                    <a:pt x="2862" y="2861"/>
                    <a:pt x="2676" y="3027"/>
                    <a:pt x="2655" y="3027"/>
                  </a:cubicBezTo>
                  <a:cubicBezTo>
                    <a:pt x="2653" y="3027"/>
                    <a:pt x="2653" y="3026"/>
                    <a:pt x="2653" y="3025"/>
                  </a:cubicBezTo>
                  <a:cubicBezTo>
                    <a:pt x="2629" y="2862"/>
                    <a:pt x="2606" y="2722"/>
                    <a:pt x="2559" y="2583"/>
                  </a:cubicBezTo>
                  <a:cubicBezTo>
                    <a:pt x="2528" y="2521"/>
                    <a:pt x="2497" y="2500"/>
                    <a:pt x="2460" y="2500"/>
                  </a:cubicBezTo>
                  <a:cubicBezTo>
                    <a:pt x="2441" y="2500"/>
                    <a:pt x="2420" y="2505"/>
                    <a:pt x="2397" y="2513"/>
                  </a:cubicBezTo>
                  <a:cubicBezTo>
                    <a:pt x="2327" y="2094"/>
                    <a:pt x="2234" y="1676"/>
                    <a:pt x="2117" y="1257"/>
                  </a:cubicBezTo>
                  <a:cubicBezTo>
                    <a:pt x="2048" y="815"/>
                    <a:pt x="2141" y="466"/>
                    <a:pt x="18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17;p55">
              <a:extLst>
                <a:ext uri="{FF2B5EF4-FFF2-40B4-BE49-F238E27FC236}">
                  <a16:creationId xmlns:a16="http://schemas.microsoft.com/office/drawing/2014/main" id="{2B4FF084-F564-46D5-93E4-27B3AD90A07F}"/>
                </a:ext>
              </a:extLst>
            </p:cNvPr>
            <p:cNvSpPr/>
            <p:nvPr/>
          </p:nvSpPr>
          <p:spPr>
            <a:xfrm>
              <a:off x="2950075" y="3491825"/>
              <a:ext cx="327775" cy="590250"/>
            </a:xfrm>
            <a:custGeom>
              <a:avLst/>
              <a:gdLst/>
              <a:ahLst/>
              <a:cxnLst/>
              <a:rect l="l" t="t" r="r" b="b"/>
              <a:pathLst>
                <a:path w="13111" h="23610" extrusionOk="0">
                  <a:moveTo>
                    <a:pt x="9574" y="0"/>
                  </a:moveTo>
                  <a:lnTo>
                    <a:pt x="9574" y="0"/>
                  </a:lnTo>
                  <a:cubicBezTo>
                    <a:pt x="8365" y="1256"/>
                    <a:pt x="8318" y="2443"/>
                    <a:pt x="7690" y="3839"/>
                  </a:cubicBezTo>
                  <a:cubicBezTo>
                    <a:pt x="7343" y="4231"/>
                    <a:pt x="5483" y="7537"/>
                    <a:pt x="5525" y="7606"/>
                  </a:cubicBezTo>
                  <a:lnTo>
                    <a:pt x="5525" y="7606"/>
                  </a:lnTo>
                  <a:cubicBezTo>
                    <a:pt x="5463" y="7555"/>
                    <a:pt x="5391" y="7522"/>
                    <a:pt x="5312" y="7522"/>
                  </a:cubicBezTo>
                  <a:cubicBezTo>
                    <a:pt x="5215" y="7522"/>
                    <a:pt x="5107" y="7572"/>
                    <a:pt x="4991" y="7700"/>
                  </a:cubicBezTo>
                  <a:cubicBezTo>
                    <a:pt x="4666" y="8049"/>
                    <a:pt x="4503" y="8608"/>
                    <a:pt x="4247" y="9073"/>
                  </a:cubicBezTo>
                  <a:cubicBezTo>
                    <a:pt x="4243" y="9078"/>
                    <a:pt x="4238" y="9080"/>
                    <a:pt x="4232" y="9080"/>
                  </a:cubicBezTo>
                  <a:cubicBezTo>
                    <a:pt x="4134" y="9080"/>
                    <a:pt x="3780" y="8372"/>
                    <a:pt x="3758" y="8328"/>
                  </a:cubicBezTo>
                  <a:cubicBezTo>
                    <a:pt x="3668" y="8198"/>
                    <a:pt x="3560" y="8128"/>
                    <a:pt x="3438" y="8128"/>
                  </a:cubicBezTo>
                  <a:cubicBezTo>
                    <a:pt x="3275" y="8128"/>
                    <a:pt x="3086" y="8250"/>
                    <a:pt x="2874" y="8515"/>
                  </a:cubicBezTo>
                  <a:cubicBezTo>
                    <a:pt x="1665" y="9841"/>
                    <a:pt x="2711" y="11655"/>
                    <a:pt x="2688" y="13167"/>
                  </a:cubicBezTo>
                  <a:cubicBezTo>
                    <a:pt x="2479" y="15494"/>
                    <a:pt x="2083" y="17820"/>
                    <a:pt x="1525" y="20100"/>
                  </a:cubicBezTo>
                  <a:cubicBezTo>
                    <a:pt x="1362" y="20751"/>
                    <a:pt x="1339" y="21310"/>
                    <a:pt x="1106" y="21891"/>
                  </a:cubicBezTo>
                  <a:cubicBezTo>
                    <a:pt x="1063" y="22261"/>
                    <a:pt x="1" y="23609"/>
                    <a:pt x="722" y="23609"/>
                  </a:cubicBezTo>
                  <a:cubicBezTo>
                    <a:pt x="772" y="23609"/>
                    <a:pt x="830" y="23603"/>
                    <a:pt x="897" y="23589"/>
                  </a:cubicBezTo>
                  <a:cubicBezTo>
                    <a:pt x="2804" y="23287"/>
                    <a:pt x="4549" y="22380"/>
                    <a:pt x="5899" y="20961"/>
                  </a:cubicBezTo>
                  <a:cubicBezTo>
                    <a:pt x="5953" y="20967"/>
                    <a:pt x="6008" y="20970"/>
                    <a:pt x="6063" y="20970"/>
                  </a:cubicBezTo>
                  <a:cubicBezTo>
                    <a:pt x="6596" y="20970"/>
                    <a:pt x="7152" y="20683"/>
                    <a:pt x="7574" y="20472"/>
                  </a:cubicBezTo>
                  <a:cubicBezTo>
                    <a:pt x="7841" y="20338"/>
                    <a:pt x="8088" y="19584"/>
                    <a:pt x="7861" y="19584"/>
                  </a:cubicBezTo>
                  <a:cubicBezTo>
                    <a:pt x="7851" y="19584"/>
                    <a:pt x="7841" y="19585"/>
                    <a:pt x="7829" y="19588"/>
                  </a:cubicBezTo>
                  <a:cubicBezTo>
                    <a:pt x="7411" y="19728"/>
                    <a:pt x="7015" y="19890"/>
                    <a:pt x="6620" y="20100"/>
                  </a:cubicBezTo>
                  <a:cubicBezTo>
                    <a:pt x="7481" y="18867"/>
                    <a:pt x="8178" y="17541"/>
                    <a:pt x="8667" y="16122"/>
                  </a:cubicBezTo>
                  <a:cubicBezTo>
                    <a:pt x="9574" y="15284"/>
                    <a:pt x="10319" y="13981"/>
                    <a:pt x="11342" y="12958"/>
                  </a:cubicBezTo>
                  <a:cubicBezTo>
                    <a:pt x="12133" y="12167"/>
                    <a:pt x="12599" y="11609"/>
                    <a:pt x="11482" y="10887"/>
                  </a:cubicBezTo>
                  <a:cubicBezTo>
                    <a:pt x="11110" y="10608"/>
                    <a:pt x="10319" y="10492"/>
                    <a:pt x="10063" y="10190"/>
                  </a:cubicBezTo>
                  <a:cubicBezTo>
                    <a:pt x="9784" y="9864"/>
                    <a:pt x="9877" y="9492"/>
                    <a:pt x="9807" y="9096"/>
                  </a:cubicBezTo>
                  <a:cubicBezTo>
                    <a:pt x="9528" y="7654"/>
                    <a:pt x="8597" y="6188"/>
                    <a:pt x="9156" y="4792"/>
                  </a:cubicBezTo>
                  <a:cubicBezTo>
                    <a:pt x="9225" y="4583"/>
                    <a:pt x="10016" y="3699"/>
                    <a:pt x="11017" y="2978"/>
                  </a:cubicBezTo>
                  <a:cubicBezTo>
                    <a:pt x="11994" y="2233"/>
                    <a:pt x="13110" y="1628"/>
                    <a:pt x="13041" y="1582"/>
                  </a:cubicBezTo>
                  <a:lnTo>
                    <a:pt x="13041" y="1582"/>
                  </a:lnTo>
                  <a:lnTo>
                    <a:pt x="13017" y="1605"/>
                  </a:lnTo>
                  <a:cubicBezTo>
                    <a:pt x="12907" y="1554"/>
                    <a:pt x="12768" y="1532"/>
                    <a:pt x="12610" y="1532"/>
                  </a:cubicBezTo>
                  <a:cubicBezTo>
                    <a:pt x="11896" y="1532"/>
                    <a:pt x="10788" y="1984"/>
                    <a:pt x="10179" y="2326"/>
                  </a:cubicBezTo>
                  <a:cubicBezTo>
                    <a:pt x="9900" y="2489"/>
                    <a:pt x="9598" y="2606"/>
                    <a:pt x="9342" y="2745"/>
                  </a:cubicBezTo>
                  <a:cubicBezTo>
                    <a:pt x="9621" y="1861"/>
                    <a:pt x="9853" y="605"/>
                    <a:pt x="95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18;p55">
              <a:extLst>
                <a:ext uri="{FF2B5EF4-FFF2-40B4-BE49-F238E27FC236}">
                  <a16:creationId xmlns:a16="http://schemas.microsoft.com/office/drawing/2014/main" id="{C353242F-E7BB-4515-A767-7D354666C566}"/>
                </a:ext>
              </a:extLst>
            </p:cNvPr>
            <p:cNvSpPr/>
            <p:nvPr/>
          </p:nvSpPr>
          <p:spPr>
            <a:xfrm>
              <a:off x="3305525" y="3527875"/>
              <a:ext cx="181700" cy="327150"/>
            </a:xfrm>
            <a:custGeom>
              <a:avLst/>
              <a:gdLst/>
              <a:ahLst/>
              <a:cxnLst/>
              <a:rect l="l" t="t" r="r" b="b"/>
              <a:pathLst>
                <a:path w="7268" h="13086" extrusionOk="0">
                  <a:moveTo>
                    <a:pt x="5313" y="0"/>
                  </a:moveTo>
                  <a:lnTo>
                    <a:pt x="5313" y="0"/>
                  </a:lnTo>
                  <a:cubicBezTo>
                    <a:pt x="4639" y="675"/>
                    <a:pt x="4615" y="1350"/>
                    <a:pt x="4266" y="2117"/>
                  </a:cubicBezTo>
                  <a:cubicBezTo>
                    <a:pt x="3824" y="2792"/>
                    <a:pt x="3429" y="3490"/>
                    <a:pt x="3080" y="4211"/>
                  </a:cubicBezTo>
                  <a:cubicBezTo>
                    <a:pt x="3039" y="4181"/>
                    <a:pt x="2999" y="4163"/>
                    <a:pt x="2956" y="4163"/>
                  </a:cubicBezTo>
                  <a:cubicBezTo>
                    <a:pt x="2901" y="4163"/>
                    <a:pt x="2843" y="4192"/>
                    <a:pt x="2777" y="4258"/>
                  </a:cubicBezTo>
                  <a:cubicBezTo>
                    <a:pt x="2615" y="4490"/>
                    <a:pt x="2475" y="4746"/>
                    <a:pt x="2382" y="5025"/>
                  </a:cubicBezTo>
                  <a:cubicBezTo>
                    <a:pt x="2380" y="5028"/>
                    <a:pt x="2377" y="5029"/>
                    <a:pt x="2374" y="5029"/>
                  </a:cubicBezTo>
                  <a:cubicBezTo>
                    <a:pt x="2313" y="5029"/>
                    <a:pt x="2102" y="4629"/>
                    <a:pt x="2080" y="4607"/>
                  </a:cubicBezTo>
                  <a:cubicBezTo>
                    <a:pt x="2031" y="4539"/>
                    <a:pt x="1975" y="4503"/>
                    <a:pt x="1912" y="4503"/>
                  </a:cubicBezTo>
                  <a:cubicBezTo>
                    <a:pt x="1824" y="4503"/>
                    <a:pt x="1723" y="4573"/>
                    <a:pt x="1614" y="4723"/>
                  </a:cubicBezTo>
                  <a:cubicBezTo>
                    <a:pt x="940" y="5444"/>
                    <a:pt x="1521" y="6468"/>
                    <a:pt x="1498" y="7305"/>
                  </a:cubicBezTo>
                  <a:cubicBezTo>
                    <a:pt x="1382" y="8585"/>
                    <a:pt x="1149" y="9887"/>
                    <a:pt x="847" y="11144"/>
                  </a:cubicBezTo>
                  <a:cubicBezTo>
                    <a:pt x="800" y="11469"/>
                    <a:pt x="707" y="11818"/>
                    <a:pt x="614" y="12144"/>
                  </a:cubicBezTo>
                  <a:cubicBezTo>
                    <a:pt x="592" y="12340"/>
                    <a:pt x="0" y="13086"/>
                    <a:pt x="400" y="13086"/>
                  </a:cubicBezTo>
                  <a:cubicBezTo>
                    <a:pt x="428" y="13086"/>
                    <a:pt x="460" y="13082"/>
                    <a:pt x="498" y="13075"/>
                  </a:cubicBezTo>
                  <a:cubicBezTo>
                    <a:pt x="1568" y="12912"/>
                    <a:pt x="2522" y="12400"/>
                    <a:pt x="3266" y="11609"/>
                  </a:cubicBezTo>
                  <a:cubicBezTo>
                    <a:pt x="3592" y="11609"/>
                    <a:pt x="3917" y="11516"/>
                    <a:pt x="4197" y="11353"/>
                  </a:cubicBezTo>
                  <a:cubicBezTo>
                    <a:pt x="4355" y="11262"/>
                    <a:pt x="4470" y="10840"/>
                    <a:pt x="4346" y="10840"/>
                  </a:cubicBezTo>
                  <a:cubicBezTo>
                    <a:pt x="4343" y="10840"/>
                    <a:pt x="4340" y="10841"/>
                    <a:pt x="4336" y="10841"/>
                  </a:cubicBezTo>
                  <a:cubicBezTo>
                    <a:pt x="4103" y="10934"/>
                    <a:pt x="3894" y="11027"/>
                    <a:pt x="3661" y="11144"/>
                  </a:cubicBezTo>
                  <a:cubicBezTo>
                    <a:pt x="4150" y="10469"/>
                    <a:pt x="4522" y="9725"/>
                    <a:pt x="4801" y="8934"/>
                  </a:cubicBezTo>
                  <a:cubicBezTo>
                    <a:pt x="5313" y="8468"/>
                    <a:pt x="5732" y="7747"/>
                    <a:pt x="6290" y="7189"/>
                  </a:cubicBezTo>
                  <a:cubicBezTo>
                    <a:pt x="6732" y="6747"/>
                    <a:pt x="6988" y="6444"/>
                    <a:pt x="6360" y="6026"/>
                  </a:cubicBezTo>
                  <a:cubicBezTo>
                    <a:pt x="6151" y="5886"/>
                    <a:pt x="5732" y="5816"/>
                    <a:pt x="5569" y="5653"/>
                  </a:cubicBezTo>
                  <a:cubicBezTo>
                    <a:pt x="5406" y="5467"/>
                    <a:pt x="5476" y="5258"/>
                    <a:pt x="5430" y="5049"/>
                  </a:cubicBezTo>
                  <a:cubicBezTo>
                    <a:pt x="5290" y="4234"/>
                    <a:pt x="4778" y="3443"/>
                    <a:pt x="5081" y="2652"/>
                  </a:cubicBezTo>
                  <a:cubicBezTo>
                    <a:pt x="5360" y="2257"/>
                    <a:pt x="5709" y="1931"/>
                    <a:pt x="6104" y="1652"/>
                  </a:cubicBezTo>
                  <a:cubicBezTo>
                    <a:pt x="6639" y="1233"/>
                    <a:pt x="7267" y="908"/>
                    <a:pt x="7221" y="884"/>
                  </a:cubicBezTo>
                  <a:cubicBezTo>
                    <a:pt x="7155" y="854"/>
                    <a:pt x="7074" y="840"/>
                    <a:pt x="6981" y="840"/>
                  </a:cubicBezTo>
                  <a:cubicBezTo>
                    <a:pt x="6581" y="840"/>
                    <a:pt x="5983" y="1091"/>
                    <a:pt x="5662" y="1280"/>
                  </a:cubicBezTo>
                  <a:cubicBezTo>
                    <a:pt x="5476" y="1373"/>
                    <a:pt x="5336" y="1443"/>
                    <a:pt x="5174" y="1512"/>
                  </a:cubicBezTo>
                  <a:cubicBezTo>
                    <a:pt x="5336" y="1024"/>
                    <a:pt x="5476" y="326"/>
                    <a:pt x="53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19;p55">
              <a:extLst>
                <a:ext uri="{FF2B5EF4-FFF2-40B4-BE49-F238E27FC236}">
                  <a16:creationId xmlns:a16="http://schemas.microsoft.com/office/drawing/2014/main" id="{CAC3A724-B93F-454E-BF19-DC06158984C1}"/>
                </a:ext>
              </a:extLst>
            </p:cNvPr>
            <p:cNvSpPr/>
            <p:nvPr/>
          </p:nvSpPr>
          <p:spPr>
            <a:xfrm>
              <a:off x="3354600" y="2410050"/>
              <a:ext cx="201700" cy="327300"/>
            </a:xfrm>
            <a:custGeom>
              <a:avLst/>
              <a:gdLst/>
              <a:ahLst/>
              <a:cxnLst/>
              <a:rect l="l" t="t" r="r" b="b"/>
              <a:pathLst>
                <a:path w="8068" h="13092" extrusionOk="0">
                  <a:moveTo>
                    <a:pt x="2024" y="1"/>
                  </a:moveTo>
                  <a:cubicBezTo>
                    <a:pt x="2027" y="1"/>
                    <a:pt x="2029" y="3"/>
                    <a:pt x="2030" y="6"/>
                  </a:cubicBezTo>
                  <a:lnTo>
                    <a:pt x="2030" y="6"/>
                  </a:lnTo>
                  <a:cubicBezTo>
                    <a:pt x="2036" y="4"/>
                    <a:pt x="2042" y="2"/>
                    <a:pt x="2047" y="1"/>
                  </a:cubicBezTo>
                  <a:close/>
                  <a:moveTo>
                    <a:pt x="2030" y="6"/>
                  </a:moveTo>
                  <a:cubicBezTo>
                    <a:pt x="1665" y="141"/>
                    <a:pt x="1348" y="892"/>
                    <a:pt x="1233" y="1327"/>
                  </a:cubicBezTo>
                  <a:cubicBezTo>
                    <a:pt x="1187" y="1489"/>
                    <a:pt x="1140" y="1652"/>
                    <a:pt x="1094" y="1792"/>
                  </a:cubicBezTo>
                  <a:cubicBezTo>
                    <a:pt x="814" y="1350"/>
                    <a:pt x="396" y="791"/>
                    <a:pt x="0" y="652"/>
                  </a:cubicBezTo>
                  <a:lnTo>
                    <a:pt x="0" y="652"/>
                  </a:lnTo>
                  <a:cubicBezTo>
                    <a:pt x="70" y="1582"/>
                    <a:pt x="559" y="2048"/>
                    <a:pt x="931" y="2815"/>
                  </a:cubicBezTo>
                  <a:cubicBezTo>
                    <a:pt x="1140" y="3583"/>
                    <a:pt x="1396" y="4351"/>
                    <a:pt x="1722" y="5072"/>
                  </a:cubicBezTo>
                  <a:cubicBezTo>
                    <a:pt x="1605" y="5072"/>
                    <a:pt x="1536" y="5142"/>
                    <a:pt x="1536" y="5305"/>
                  </a:cubicBezTo>
                  <a:cubicBezTo>
                    <a:pt x="1605" y="5584"/>
                    <a:pt x="1698" y="5863"/>
                    <a:pt x="1838" y="6119"/>
                  </a:cubicBezTo>
                  <a:cubicBezTo>
                    <a:pt x="1838" y="6125"/>
                    <a:pt x="1830" y="6127"/>
                    <a:pt x="1817" y="6127"/>
                  </a:cubicBezTo>
                  <a:cubicBezTo>
                    <a:pt x="1723" y="6127"/>
                    <a:pt x="1347" y="6003"/>
                    <a:pt x="1326" y="6003"/>
                  </a:cubicBezTo>
                  <a:cubicBezTo>
                    <a:pt x="1297" y="5996"/>
                    <a:pt x="1269" y="5993"/>
                    <a:pt x="1244" y="5993"/>
                  </a:cubicBezTo>
                  <a:cubicBezTo>
                    <a:pt x="1088" y="5993"/>
                    <a:pt x="1010" y="6118"/>
                    <a:pt x="1070" y="6398"/>
                  </a:cubicBezTo>
                  <a:cubicBezTo>
                    <a:pt x="1163" y="7352"/>
                    <a:pt x="2350" y="7678"/>
                    <a:pt x="2978" y="8282"/>
                  </a:cubicBezTo>
                  <a:cubicBezTo>
                    <a:pt x="3909" y="9259"/>
                    <a:pt x="4746" y="10283"/>
                    <a:pt x="5514" y="11400"/>
                  </a:cubicBezTo>
                  <a:cubicBezTo>
                    <a:pt x="5723" y="11656"/>
                    <a:pt x="5932" y="11935"/>
                    <a:pt x="6119" y="12237"/>
                  </a:cubicBezTo>
                  <a:cubicBezTo>
                    <a:pt x="6234" y="12372"/>
                    <a:pt x="6381" y="13092"/>
                    <a:pt x="6611" y="13092"/>
                  </a:cubicBezTo>
                  <a:cubicBezTo>
                    <a:pt x="6660" y="13092"/>
                    <a:pt x="6713" y="13059"/>
                    <a:pt x="6770" y="12982"/>
                  </a:cubicBezTo>
                  <a:cubicBezTo>
                    <a:pt x="7375" y="12167"/>
                    <a:pt x="7654" y="11144"/>
                    <a:pt x="7584" y="10143"/>
                  </a:cubicBezTo>
                  <a:cubicBezTo>
                    <a:pt x="7794" y="9911"/>
                    <a:pt x="7956" y="9632"/>
                    <a:pt x="8026" y="9329"/>
                  </a:cubicBezTo>
                  <a:cubicBezTo>
                    <a:pt x="8067" y="9206"/>
                    <a:pt x="7874" y="8867"/>
                    <a:pt x="7763" y="8867"/>
                  </a:cubicBezTo>
                  <a:cubicBezTo>
                    <a:pt x="7748" y="8867"/>
                    <a:pt x="7735" y="8873"/>
                    <a:pt x="7724" y="8887"/>
                  </a:cubicBezTo>
                  <a:cubicBezTo>
                    <a:pt x="7631" y="9097"/>
                    <a:pt x="7538" y="9306"/>
                    <a:pt x="7468" y="9539"/>
                  </a:cubicBezTo>
                  <a:cubicBezTo>
                    <a:pt x="7282" y="8724"/>
                    <a:pt x="6979" y="7957"/>
                    <a:pt x="6561" y="7236"/>
                  </a:cubicBezTo>
                  <a:cubicBezTo>
                    <a:pt x="6561" y="6584"/>
                    <a:pt x="6305" y="5816"/>
                    <a:pt x="6235" y="5025"/>
                  </a:cubicBezTo>
                  <a:cubicBezTo>
                    <a:pt x="6215" y="4523"/>
                    <a:pt x="6177" y="4160"/>
                    <a:pt x="5688" y="4160"/>
                  </a:cubicBezTo>
                  <a:cubicBezTo>
                    <a:pt x="5611" y="4160"/>
                    <a:pt x="5522" y="4169"/>
                    <a:pt x="5421" y="4188"/>
                  </a:cubicBezTo>
                  <a:cubicBezTo>
                    <a:pt x="5142" y="4211"/>
                    <a:pt x="4816" y="4444"/>
                    <a:pt x="4560" y="4444"/>
                  </a:cubicBezTo>
                  <a:cubicBezTo>
                    <a:pt x="4304" y="4421"/>
                    <a:pt x="4188" y="4235"/>
                    <a:pt x="4002" y="4095"/>
                  </a:cubicBezTo>
                  <a:cubicBezTo>
                    <a:pt x="3257" y="3630"/>
                    <a:pt x="2280" y="3420"/>
                    <a:pt x="1885" y="2676"/>
                  </a:cubicBezTo>
                  <a:cubicBezTo>
                    <a:pt x="1792" y="2211"/>
                    <a:pt x="1768" y="1745"/>
                    <a:pt x="1838" y="1280"/>
                  </a:cubicBezTo>
                  <a:cubicBezTo>
                    <a:pt x="1882" y="687"/>
                    <a:pt x="2050" y="73"/>
                    <a:pt x="2030" y="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20;p55">
              <a:extLst>
                <a:ext uri="{FF2B5EF4-FFF2-40B4-BE49-F238E27FC236}">
                  <a16:creationId xmlns:a16="http://schemas.microsoft.com/office/drawing/2014/main" id="{C7886B33-D0EF-410A-8E58-C768A65945CA}"/>
                </a:ext>
              </a:extLst>
            </p:cNvPr>
            <p:cNvSpPr/>
            <p:nvPr/>
          </p:nvSpPr>
          <p:spPr>
            <a:xfrm>
              <a:off x="3631525" y="3347575"/>
              <a:ext cx="165100" cy="332025"/>
            </a:xfrm>
            <a:custGeom>
              <a:avLst/>
              <a:gdLst/>
              <a:ahLst/>
              <a:cxnLst/>
              <a:rect l="l" t="t" r="r" b="b"/>
              <a:pathLst>
                <a:path w="6604" h="13281" extrusionOk="0">
                  <a:moveTo>
                    <a:pt x="4580" y="1"/>
                  </a:moveTo>
                  <a:lnTo>
                    <a:pt x="4580" y="1"/>
                  </a:lnTo>
                  <a:cubicBezTo>
                    <a:pt x="3952" y="722"/>
                    <a:pt x="3952" y="1373"/>
                    <a:pt x="3649" y="2164"/>
                  </a:cubicBezTo>
                  <a:cubicBezTo>
                    <a:pt x="3230" y="2862"/>
                    <a:pt x="2882" y="3560"/>
                    <a:pt x="2579" y="4304"/>
                  </a:cubicBezTo>
                  <a:cubicBezTo>
                    <a:pt x="2544" y="4278"/>
                    <a:pt x="2506" y="4265"/>
                    <a:pt x="2467" y="4265"/>
                  </a:cubicBezTo>
                  <a:cubicBezTo>
                    <a:pt x="2402" y="4265"/>
                    <a:pt x="2335" y="4301"/>
                    <a:pt x="2277" y="4374"/>
                  </a:cubicBezTo>
                  <a:cubicBezTo>
                    <a:pt x="2114" y="4607"/>
                    <a:pt x="1998" y="4886"/>
                    <a:pt x="1904" y="5142"/>
                  </a:cubicBezTo>
                  <a:cubicBezTo>
                    <a:pt x="1901" y="5147"/>
                    <a:pt x="1897" y="5149"/>
                    <a:pt x="1891" y="5149"/>
                  </a:cubicBezTo>
                  <a:cubicBezTo>
                    <a:pt x="1822" y="5149"/>
                    <a:pt x="1602" y="4768"/>
                    <a:pt x="1602" y="4746"/>
                  </a:cubicBezTo>
                  <a:cubicBezTo>
                    <a:pt x="1554" y="4679"/>
                    <a:pt x="1497" y="4643"/>
                    <a:pt x="1434" y="4643"/>
                  </a:cubicBezTo>
                  <a:cubicBezTo>
                    <a:pt x="1346" y="4643"/>
                    <a:pt x="1245" y="4713"/>
                    <a:pt x="1137" y="4863"/>
                  </a:cubicBezTo>
                  <a:cubicBezTo>
                    <a:pt x="509" y="5630"/>
                    <a:pt x="1137" y="6607"/>
                    <a:pt x="1160" y="7468"/>
                  </a:cubicBezTo>
                  <a:cubicBezTo>
                    <a:pt x="1113" y="8748"/>
                    <a:pt x="951" y="10051"/>
                    <a:pt x="718" y="11330"/>
                  </a:cubicBezTo>
                  <a:cubicBezTo>
                    <a:pt x="671" y="11656"/>
                    <a:pt x="625" y="12005"/>
                    <a:pt x="532" y="12330"/>
                  </a:cubicBezTo>
                  <a:cubicBezTo>
                    <a:pt x="511" y="12522"/>
                    <a:pt x="1" y="13281"/>
                    <a:pt x="346" y="13281"/>
                  </a:cubicBezTo>
                  <a:cubicBezTo>
                    <a:pt x="377" y="13281"/>
                    <a:pt x="415" y="13275"/>
                    <a:pt x="462" y="13261"/>
                  </a:cubicBezTo>
                  <a:cubicBezTo>
                    <a:pt x="1509" y="13052"/>
                    <a:pt x="2463" y="12516"/>
                    <a:pt x="3161" y="11702"/>
                  </a:cubicBezTo>
                  <a:cubicBezTo>
                    <a:pt x="3486" y="11679"/>
                    <a:pt x="3789" y="11586"/>
                    <a:pt x="4068" y="11400"/>
                  </a:cubicBezTo>
                  <a:cubicBezTo>
                    <a:pt x="4227" y="11309"/>
                    <a:pt x="4341" y="10887"/>
                    <a:pt x="4196" y="10887"/>
                  </a:cubicBezTo>
                  <a:cubicBezTo>
                    <a:pt x="4192" y="10887"/>
                    <a:pt x="4188" y="10887"/>
                    <a:pt x="4184" y="10888"/>
                  </a:cubicBezTo>
                  <a:cubicBezTo>
                    <a:pt x="3975" y="10981"/>
                    <a:pt x="3742" y="11097"/>
                    <a:pt x="3533" y="11214"/>
                  </a:cubicBezTo>
                  <a:cubicBezTo>
                    <a:pt x="3975" y="10493"/>
                    <a:pt x="4301" y="9748"/>
                    <a:pt x="4557" y="8957"/>
                  </a:cubicBezTo>
                  <a:cubicBezTo>
                    <a:pt x="5022" y="8469"/>
                    <a:pt x="5394" y="7724"/>
                    <a:pt x="5929" y="7143"/>
                  </a:cubicBezTo>
                  <a:cubicBezTo>
                    <a:pt x="6348" y="6677"/>
                    <a:pt x="6604" y="6375"/>
                    <a:pt x="5952" y="5979"/>
                  </a:cubicBezTo>
                  <a:cubicBezTo>
                    <a:pt x="5720" y="5863"/>
                    <a:pt x="5301" y="5817"/>
                    <a:pt x="5138" y="5630"/>
                  </a:cubicBezTo>
                  <a:cubicBezTo>
                    <a:pt x="4975" y="5468"/>
                    <a:pt x="5022" y="5258"/>
                    <a:pt x="4975" y="5049"/>
                  </a:cubicBezTo>
                  <a:cubicBezTo>
                    <a:pt x="4766" y="4258"/>
                    <a:pt x="4231" y="3467"/>
                    <a:pt x="4487" y="2676"/>
                  </a:cubicBezTo>
                  <a:cubicBezTo>
                    <a:pt x="4743" y="2280"/>
                    <a:pt x="5068" y="1931"/>
                    <a:pt x="5464" y="1629"/>
                  </a:cubicBezTo>
                  <a:cubicBezTo>
                    <a:pt x="5976" y="1210"/>
                    <a:pt x="6580" y="838"/>
                    <a:pt x="6557" y="815"/>
                  </a:cubicBezTo>
                  <a:lnTo>
                    <a:pt x="6534" y="792"/>
                  </a:lnTo>
                  <a:cubicBezTo>
                    <a:pt x="6479" y="770"/>
                    <a:pt x="6412" y="760"/>
                    <a:pt x="6338" y="760"/>
                  </a:cubicBezTo>
                  <a:cubicBezTo>
                    <a:pt x="5939" y="760"/>
                    <a:pt x="5312" y="1041"/>
                    <a:pt x="4999" y="1257"/>
                  </a:cubicBezTo>
                  <a:cubicBezTo>
                    <a:pt x="4836" y="1373"/>
                    <a:pt x="4673" y="1443"/>
                    <a:pt x="4533" y="1513"/>
                  </a:cubicBezTo>
                  <a:cubicBezTo>
                    <a:pt x="4650" y="1024"/>
                    <a:pt x="4766" y="326"/>
                    <a:pt x="4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21;p55">
              <a:extLst>
                <a:ext uri="{FF2B5EF4-FFF2-40B4-BE49-F238E27FC236}">
                  <a16:creationId xmlns:a16="http://schemas.microsoft.com/office/drawing/2014/main" id="{0CB1062B-72D7-4AEE-B819-EFD9ECC855FE}"/>
                </a:ext>
              </a:extLst>
            </p:cNvPr>
            <p:cNvSpPr/>
            <p:nvPr/>
          </p:nvSpPr>
          <p:spPr>
            <a:xfrm>
              <a:off x="3032075" y="2067450"/>
              <a:ext cx="397825" cy="326800"/>
            </a:xfrm>
            <a:custGeom>
              <a:avLst/>
              <a:gdLst/>
              <a:ahLst/>
              <a:cxnLst/>
              <a:rect l="l" t="t" r="r" b="b"/>
              <a:pathLst>
                <a:path w="15913" h="13072" extrusionOk="0">
                  <a:moveTo>
                    <a:pt x="2007" y="0"/>
                  </a:moveTo>
                  <a:cubicBezTo>
                    <a:pt x="2005" y="0"/>
                    <a:pt x="2003" y="1"/>
                    <a:pt x="2001" y="2"/>
                  </a:cubicBezTo>
                  <a:lnTo>
                    <a:pt x="2001" y="25"/>
                  </a:lnTo>
                  <a:cubicBezTo>
                    <a:pt x="1629" y="351"/>
                    <a:pt x="1745" y="1421"/>
                    <a:pt x="1885" y="2003"/>
                  </a:cubicBezTo>
                  <a:cubicBezTo>
                    <a:pt x="1931" y="2236"/>
                    <a:pt x="1978" y="2445"/>
                    <a:pt x="2001" y="2631"/>
                  </a:cubicBezTo>
                  <a:cubicBezTo>
                    <a:pt x="1426" y="2277"/>
                    <a:pt x="619" y="1860"/>
                    <a:pt x="81" y="1860"/>
                  </a:cubicBezTo>
                  <a:cubicBezTo>
                    <a:pt x="54" y="1860"/>
                    <a:pt x="27" y="1861"/>
                    <a:pt x="0" y="1863"/>
                  </a:cubicBezTo>
                  <a:cubicBezTo>
                    <a:pt x="652" y="2933"/>
                    <a:pt x="1536" y="3236"/>
                    <a:pt x="2443" y="3934"/>
                  </a:cubicBezTo>
                  <a:cubicBezTo>
                    <a:pt x="2650" y="4256"/>
                    <a:pt x="4698" y="6191"/>
                    <a:pt x="4790" y="6191"/>
                  </a:cubicBezTo>
                  <a:cubicBezTo>
                    <a:pt x="4791" y="6191"/>
                    <a:pt x="4791" y="6191"/>
                    <a:pt x="4791" y="6191"/>
                  </a:cubicBezTo>
                  <a:lnTo>
                    <a:pt x="4791" y="6191"/>
                  </a:lnTo>
                  <a:cubicBezTo>
                    <a:pt x="4653" y="6261"/>
                    <a:pt x="4607" y="6377"/>
                    <a:pt x="4723" y="6563"/>
                  </a:cubicBezTo>
                  <a:cubicBezTo>
                    <a:pt x="4979" y="6865"/>
                    <a:pt x="5258" y="7121"/>
                    <a:pt x="5584" y="7354"/>
                  </a:cubicBezTo>
                  <a:cubicBezTo>
                    <a:pt x="5630" y="7423"/>
                    <a:pt x="4956" y="7493"/>
                    <a:pt x="4909" y="7493"/>
                  </a:cubicBezTo>
                  <a:cubicBezTo>
                    <a:pt x="4630" y="7563"/>
                    <a:pt x="4583" y="7749"/>
                    <a:pt x="4839" y="8075"/>
                  </a:cubicBezTo>
                  <a:cubicBezTo>
                    <a:pt x="5560" y="9145"/>
                    <a:pt x="7166" y="8912"/>
                    <a:pt x="8306" y="9284"/>
                  </a:cubicBezTo>
                  <a:cubicBezTo>
                    <a:pt x="10004" y="9959"/>
                    <a:pt x="11656" y="10727"/>
                    <a:pt x="13238" y="11634"/>
                  </a:cubicBezTo>
                  <a:cubicBezTo>
                    <a:pt x="13680" y="11820"/>
                    <a:pt x="14075" y="12053"/>
                    <a:pt x="14494" y="12309"/>
                  </a:cubicBezTo>
                  <a:cubicBezTo>
                    <a:pt x="14707" y="12398"/>
                    <a:pt x="15261" y="13072"/>
                    <a:pt x="15541" y="13072"/>
                  </a:cubicBezTo>
                  <a:cubicBezTo>
                    <a:pt x="15627" y="13072"/>
                    <a:pt x="15687" y="13008"/>
                    <a:pt x="15703" y="12844"/>
                  </a:cubicBezTo>
                  <a:cubicBezTo>
                    <a:pt x="15913" y="11518"/>
                    <a:pt x="15634" y="10168"/>
                    <a:pt x="14913" y="9052"/>
                  </a:cubicBezTo>
                  <a:cubicBezTo>
                    <a:pt x="15075" y="8703"/>
                    <a:pt x="14982" y="8214"/>
                    <a:pt x="14936" y="7865"/>
                  </a:cubicBezTo>
                  <a:cubicBezTo>
                    <a:pt x="14898" y="7698"/>
                    <a:pt x="14548" y="7440"/>
                    <a:pt x="14386" y="7440"/>
                  </a:cubicBezTo>
                  <a:cubicBezTo>
                    <a:pt x="14345" y="7440"/>
                    <a:pt x="14317" y="7456"/>
                    <a:pt x="14308" y="7493"/>
                  </a:cubicBezTo>
                  <a:cubicBezTo>
                    <a:pt x="14331" y="7796"/>
                    <a:pt x="14354" y="8098"/>
                    <a:pt x="14424" y="8377"/>
                  </a:cubicBezTo>
                  <a:cubicBezTo>
                    <a:pt x="13680" y="7540"/>
                    <a:pt x="12842" y="6795"/>
                    <a:pt x="11911" y="6167"/>
                  </a:cubicBezTo>
                  <a:cubicBezTo>
                    <a:pt x="11493" y="5376"/>
                    <a:pt x="10702" y="4608"/>
                    <a:pt x="10143" y="3724"/>
                  </a:cubicBezTo>
                  <a:cubicBezTo>
                    <a:pt x="9873" y="3247"/>
                    <a:pt x="9646" y="2900"/>
                    <a:pt x="9269" y="2900"/>
                  </a:cubicBezTo>
                  <a:cubicBezTo>
                    <a:pt x="9094" y="2900"/>
                    <a:pt x="8888" y="2974"/>
                    <a:pt x="8631" y="3143"/>
                  </a:cubicBezTo>
                  <a:cubicBezTo>
                    <a:pt x="8329" y="3329"/>
                    <a:pt x="8073" y="3794"/>
                    <a:pt x="7770" y="3887"/>
                  </a:cubicBezTo>
                  <a:cubicBezTo>
                    <a:pt x="7694" y="3917"/>
                    <a:pt x="7620" y="3928"/>
                    <a:pt x="7547" y="3928"/>
                  </a:cubicBezTo>
                  <a:cubicBezTo>
                    <a:pt x="7335" y="3928"/>
                    <a:pt x="7135" y="3829"/>
                    <a:pt x="6910" y="3794"/>
                  </a:cubicBezTo>
                  <a:cubicBezTo>
                    <a:pt x="5747" y="3631"/>
                    <a:pt x="4444" y="3887"/>
                    <a:pt x="3513" y="3213"/>
                  </a:cubicBezTo>
                  <a:cubicBezTo>
                    <a:pt x="3118" y="2747"/>
                    <a:pt x="2815" y="2212"/>
                    <a:pt x="2583" y="1607"/>
                  </a:cubicBezTo>
                  <a:cubicBezTo>
                    <a:pt x="2265" y="859"/>
                    <a:pt x="2080" y="0"/>
                    <a:pt x="20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22;p55">
              <a:extLst>
                <a:ext uri="{FF2B5EF4-FFF2-40B4-BE49-F238E27FC236}">
                  <a16:creationId xmlns:a16="http://schemas.microsoft.com/office/drawing/2014/main" id="{F7C9ED26-A0D2-4DC7-8DA3-B4A28864216C}"/>
                </a:ext>
              </a:extLst>
            </p:cNvPr>
            <p:cNvSpPr/>
            <p:nvPr/>
          </p:nvSpPr>
          <p:spPr>
            <a:xfrm>
              <a:off x="2785800" y="2055275"/>
              <a:ext cx="323975" cy="265400"/>
            </a:xfrm>
            <a:custGeom>
              <a:avLst/>
              <a:gdLst/>
              <a:ahLst/>
              <a:cxnLst/>
              <a:rect l="l" t="t" r="r" b="b"/>
              <a:pathLst>
                <a:path w="12959" h="10616" extrusionOk="0">
                  <a:moveTo>
                    <a:pt x="1631" y="0"/>
                  </a:moveTo>
                  <a:cubicBezTo>
                    <a:pt x="1630" y="0"/>
                    <a:pt x="1629" y="0"/>
                    <a:pt x="1629" y="1"/>
                  </a:cubicBezTo>
                  <a:cubicBezTo>
                    <a:pt x="1349" y="257"/>
                    <a:pt x="1419" y="1141"/>
                    <a:pt x="1536" y="1606"/>
                  </a:cubicBezTo>
                  <a:cubicBezTo>
                    <a:pt x="1582" y="1792"/>
                    <a:pt x="1605" y="1955"/>
                    <a:pt x="1629" y="2118"/>
                  </a:cubicBezTo>
                  <a:cubicBezTo>
                    <a:pt x="1168" y="1833"/>
                    <a:pt x="522" y="1486"/>
                    <a:pt x="79" y="1486"/>
                  </a:cubicBezTo>
                  <a:cubicBezTo>
                    <a:pt x="52" y="1486"/>
                    <a:pt x="26" y="1487"/>
                    <a:pt x="0" y="1490"/>
                  </a:cubicBezTo>
                  <a:cubicBezTo>
                    <a:pt x="535" y="2350"/>
                    <a:pt x="1256" y="2606"/>
                    <a:pt x="2001" y="3188"/>
                  </a:cubicBezTo>
                  <a:cubicBezTo>
                    <a:pt x="2582" y="3839"/>
                    <a:pt x="3234" y="4444"/>
                    <a:pt x="3908" y="5002"/>
                  </a:cubicBezTo>
                  <a:cubicBezTo>
                    <a:pt x="3792" y="5072"/>
                    <a:pt x="3746" y="5165"/>
                    <a:pt x="3839" y="5305"/>
                  </a:cubicBezTo>
                  <a:cubicBezTo>
                    <a:pt x="4048" y="5537"/>
                    <a:pt x="4281" y="5747"/>
                    <a:pt x="4537" y="5956"/>
                  </a:cubicBezTo>
                  <a:cubicBezTo>
                    <a:pt x="4583" y="6003"/>
                    <a:pt x="4025" y="6072"/>
                    <a:pt x="4002" y="6072"/>
                  </a:cubicBezTo>
                  <a:cubicBezTo>
                    <a:pt x="3769" y="6119"/>
                    <a:pt x="3722" y="6282"/>
                    <a:pt x="3955" y="6538"/>
                  </a:cubicBezTo>
                  <a:cubicBezTo>
                    <a:pt x="4537" y="7422"/>
                    <a:pt x="5839" y="7212"/>
                    <a:pt x="6747" y="7515"/>
                  </a:cubicBezTo>
                  <a:cubicBezTo>
                    <a:pt x="8143" y="8073"/>
                    <a:pt x="9469" y="8701"/>
                    <a:pt x="10771" y="9422"/>
                  </a:cubicBezTo>
                  <a:cubicBezTo>
                    <a:pt x="11120" y="9585"/>
                    <a:pt x="11446" y="9771"/>
                    <a:pt x="11772" y="9981"/>
                  </a:cubicBezTo>
                  <a:cubicBezTo>
                    <a:pt x="11949" y="10069"/>
                    <a:pt x="12395" y="10616"/>
                    <a:pt x="12629" y="10616"/>
                  </a:cubicBezTo>
                  <a:cubicBezTo>
                    <a:pt x="12703" y="10616"/>
                    <a:pt x="12755" y="10562"/>
                    <a:pt x="12772" y="10423"/>
                  </a:cubicBezTo>
                  <a:cubicBezTo>
                    <a:pt x="12958" y="9353"/>
                    <a:pt x="12725" y="8236"/>
                    <a:pt x="12121" y="7329"/>
                  </a:cubicBezTo>
                  <a:cubicBezTo>
                    <a:pt x="12214" y="7026"/>
                    <a:pt x="12214" y="6677"/>
                    <a:pt x="12121" y="6375"/>
                  </a:cubicBezTo>
                  <a:cubicBezTo>
                    <a:pt x="12102" y="6228"/>
                    <a:pt x="11823" y="6023"/>
                    <a:pt x="11695" y="6023"/>
                  </a:cubicBezTo>
                  <a:cubicBezTo>
                    <a:pt x="11661" y="6023"/>
                    <a:pt x="11637" y="6038"/>
                    <a:pt x="11632" y="6072"/>
                  </a:cubicBezTo>
                  <a:cubicBezTo>
                    <a:pt x="11632" y="6328"/>
                    <a:pt x="11655" y="6561"/>
                    <a:pt x="11702" y="6794"/>
                  </a:cubicBezTo>
                  <a:cubicBezTo>
                    <a:pt x="11120" y="6119"/>
                    <a:pt x="10422" y="5514"/>
                    <a:pt x="9678" y="5002"/>
                  </a:cubicBezTo>
                  <a:cubicBezTo>
                    <a:pt x="9329" y="4374"/>
                    <a:pt x="8678" y="3746"/>
                    <a:pt x="8236" y="3002"/>
                  </a:cubicBezTo>
                  <a:cubicBezTo>
                    <a:pt x="8013" y="2637"/>
                    <a:pt x="7824" y="2358"/>
                    <a:pt x="7519" y="2358"/>
                  </a:cubicBezTo>
                  <a:cubicBezTo>
                    <a:pt x="7377" y="2358"/>
                    <a:pt x="7210" y="2419"/>
                    <a:pt x="7003" y="2560"/>
                  </a:cubicBezTo>
                  <a:cubicBezTo>
                    <a:pt x="6770" y="2699"/>
                    <a:pt x="6561" y="3071"/>
                    <a:pt x="6305" y="3165"/>
                  </a:cubicBezTo>
                  <a:cubicBezTo>
                    <a:pt x="6248" y="3187"/>
                    <a:pt x="6192" y="3196"/>
                    <a:pt x="6137" y="3196"/>
                  </a:cubicBezTo>
                  <a:cubicBezTo>
                    <a:pt x="5967" y="3196"/>
                    <a:pt x="5800" y="3112"/>
                    <a:pt x="5607" y="3095"/>
                  </a:cubicBezTo>
                  <a:cubicBezTo>
                    <a:pt x="4653" y="2955"/>
                    <a:pt x="3606" y="3165"/>
                    <a:pt x="2862" y="2629"/>
                  </a:cubicBezTo>
                  <a:cubicBezTo>
                    <a:pt x="2536" y="2234"/>
                    <a:pt x="2280" y="1792"/>
                    <a:pt x="2094" y="1327"/>
                  </a:cubicBezTo>
                  <a:cubicBezTo>
                    <a:pt x="1819" y="686"/>
                    <a:pt x="1680" y="0"/>
                    <a:pt x="16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23;p55">
              <a:extLst>
                <a:ext uri="{FF2B5EF4-FFF2-40B4-BE49-F238E27FC236}">
                  <a16:creationId xmlns:a16="http://schemas.microsoft.com/office/drawing/2014/main" id="{301FB3CA-F9F9-4664-8E13-C4B243430871}"/>
                </a:ext>
              </a:extLst>
            </p:cNvPr>
            <p:cNvSpPr/>
            <p:nvPr/>
          </p:nvSpPr>
          <p:spPr>
            <a:xfrm>
              <a:off x="2912575" y="2862475"/>
              <a:ext cx="323400" cy="265450"/>
            </a:xfrm>
            <a:custGeom>
              <a:avLst/>
              <a:gdLst/>
              <a:ahLst/>
              <a:cxnLst/>
              <a:rect l="l" t="t" r="r" b="b"/>
              <a:pathLst>
                <a:path w="12936" h="10618" extrusionOk="0">
                  <a:moveTo>
                    <a:pt x="1655" y="1"/>
                  </a:moveTo>
                  <a:cubicBezTo>
                    <a:pt x="1654" y="1"/>
                    <a:pt x="1653" y="1"/>
                    <a:pt x="1652" y="3"/>
                  </a:cubicBezTo>
                  <a:lnTo>
                    <a:pt x="1629" y="3"/>
                  </a:lnTo>
                  <a:cubicBezTo>
                    <a:pt x="1350" y="259"/>
                    <a:pt x="1420" y="1143"/>
                    <a:pt x="1536" y="1608"/>
                  </a:cubicBezTo>
                  <a:cubicBezTo>
                    <a:pt x="1583" y="1794"/>
                    <a:pt x="1606" y="1957"/>
                    <a:pt x="1629" y="2120"/>
                  </a:cubicBezTo>
                  <a:cubicBezTo>
                    <a:pt x="1169" y="1835"/>
                    <a:pt x="522" y="1488"/>
                    <a:pt x="79" y="1488"/>
                  </a:cubicBezTo>
                  <a:cubicBezTo>
                    <a:pt x="52" y="1488"/>
                    <a:pt x="26" y="1489"/>
                    <a:pt x="1" y="1492"/>
                  </a:cubicBezTo>
                  <a:cubicBezTo>
                    <a:pt x="536" y="2352"/>
                    <a:pt x="1257" y="2608"/>
                    <a:pt x="1978" y="3190"/>
                  </a:cubicBezTo>
                  <a:cubicBezTo>
                    <a:pt x="2583" y="3841"/>
                    <a:pt x="3211" y="4446"/>
                    <a:pt x="3886" y="5004"/>
                  </a:cubicBezTo>
                  <a:cubicBezTo>
                    <a:pt x="3793" y="5074"/>
                    <a:pt x="3746" y="5167"/>
                    <a:pt x="3839" y="5307"/>
                  </a:cubicBezTo>
                  <a:cubicBezTo>
                    <a:pt x="4049" y="5539"/>
                    <a:pt x="4281" y="5749"/>
                    <a:pt x="4537" y="5935"/>
                  </a:cubicBezTo>
                  <a:cubicBezTo>
                    <a:pt x="4584" y="6005"/>
                    <a:pt x="4025" y="6051"/>
                    <a:pt x="3979" y="6074"/>
                  </a:cubicBezTo>
                  <a:cubicBezTo>
                    <a:pt x="3769" y="6121"/>
                    <a:pt x="3723" y="6284"/>
                    <a:pt x="3932" y="6540"/>
                  </a:cubicBezTo>
                  <a:cubicBezTo>
                    <a:pt x="4514" y="7424"/>
                    <a:pt x="5817" y="7214"/>
                    <a:pt x="6747" y="7517"/>
                  </a:cubicBezTo>
                  <a:cubicBezTo>
                    <a:pt x="8120" y="8075"/>
                    <a:pt x="9469" y="8703"/>
                    <a:pt x="10772" y="9424"/>
                  </a:cubicBezTo>
                  <a:cubicBezTo>
                    <a:pt x="11121" y="9587"/>
                    <a:pt x="11446" y="9773"/>
                    <a:pt x="11772" y="9983"/>
                  </a:cubicBezTo>
                  <a:cubicBezTo>
                    <a:pt x="11949" y="10071"/>
                    <a:pt x="12396" y="10618"/>
                    <a:pt x="12630" y="10618"/>
                  </a:cubicBezTo>
                  <a:cubicBezTo>
                    <a:pt x="12703" y="10618"/>
                    <a:pt x="12756" y="10564"/>
                    <a:pt x="12773" y="10425"/>
                  </a:cubicBezTo>
                  <a:cubicBezTo>
                    <a:pt x="12935" y="9331"/>
                    <a:pt x="12703" y="8238"/>
                    <a:pt x="12121" y="7331"/>
                  </a:cubicBezTo>
                  <a:cubicBezTo>
                    <a:pt x="12214" y="7028"/>
                    <a:pt x="12214" y="6679"/>
                    <a:pt x="12144" y="6377"/>
                  </a:cubicBezTo>
                  <a:cubicBezTo>
                    <a:pt x="12108" y="6230"/>
                    <a:pt x="11825" y="6025"/>
                    <a:pt x="11696" y="6025"/>
                  </a:cubicBezTo>
                  <a:cubicBezTo>
                    <a:pt x="11661" y="6025"/>
                    <a:pt x="11638" y="6040"/>
                    <a:pt x="11633" y="6074"/>
                  </a:cubicBezTo>
                  <a:cubicBezTo>
                    <a:pt x="11656" y="6330"/>
                    <a:pt x="11679" y="6563"/>
                    <a:pt x="11726" y="6796"/>
                  </a:cubicBezTo>
                  <a:cubicBezTo>
                    <a:pt x="11121" y="6121"/>
                    <a:pt x="10446" y="5516"/>
                    <a:pt x="9678" y="5004"/>
                  </a:cubicBezTo>
                  <a:cubicBezTo>
                    <a:pt x="9353" y="4376"/>
                    <a:pt x="8701" y="3725"/>
                    <a:pt x="8259" y="3004"/>
                  </a:cubicBezTo>
                  <a:cubicBezTo>
                    <a:pt x="8037" y="2622"/>
                    <a:pt x="7847" y="2338"/>
                    <a:pt x="7540" y="2338"/>
                  </a:cubicBezTo>
                  <a:cubicBezTo>
                    <a:pt x="7399" y="2338"/>
                    <a:pt x="7232" y="2399"/>
                    <a:pt x="7026" y="2538"/>
                  </a:cubicBezTo>
                  <a:cubicBezTo>
                    <a:pt x="6794" y="2701"/>
                    <a:pt x="6584" y="3073"/>
                    <a:pt x="6328" y="3167"/>
                  </a:cubicBezTo>
                  <a:cubicBezTo>
                    <a:pt x="6266" y="3189"/>
                    <a:pt x="6207" y="3198"/>
                    <a:pt x="6151" y="3198"/>
                  </a:cubicBezTo>
                  <a:cubicBezTo>
                    <a:pt x="5977" y="3198"/>
                    <a:pt x="5824" y="3114"/>
                    <a:pt x="5631" y="3097"/>
                  </a:cubicBezTo>
                  <a:cubicBezTo>
                    <a:pt x="4677" y="2957"/>
                    <a:pt x="3630" y="3167"/>
                    <a:pt x="2862" y="2631"/>
                  </a:cubicBezTo>
                  <a:cubicBezTo>
                    <a:pt x="2536" y="2236"/>
                    <a:pt x="2281" y="1794"/>
                    <a:pt x="2118" y="1305"/>
                  </a:cubicBezTo>
                  <a:cubicBezTo>
                    <a:pt x="1825" y="697"/>
                    <a:pt x="1684" y="1"/>
                    <a:pt x="16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124;p55">
              <a:extLst>
                <a:ext uri="{FF2B5EF4-FFF2-40B4-BE49-F238E27FC236}">
                  <a16:creationId xmlns:a16="http://schemas.microsoft.com/office/drawing/2014/main" id="{5F08E96B-C90E-4240-A8D7-9D3D21812193}"/>
                </a:ext>
              </a:extLst>
            </p:cNvPr>
            <p:cNvSpPr/>
            <p:nvPr/>
          </p:nvSpPr>
          <p:spPr>
            <a:xfrm>
              <a:off x="1448700" y="3301300"/>
              <a:ext cx="473150" cy="199300"/>
            </a:xfrm>
            <a:custGeom>
              <a:avLst/>
              <a:gdLst/>
              <a:ahLst/>
              <a:cxnLst/>
              <a:rect l="l" t="t" r="r" b="b"/>
              <a:pathLst>
                <a:path w="18926" h="7972" extrusionOk="0">
                  <a:moveTo>
                    <a:pt x="18705" y="1"/>
                  </a:moveTo>
                  <a:cubicBezTo>
                    <a:pt x="18387" y="1"/>
                    <a:pt x="17743" y="370"/>
                    <a:pt x="17518" y="386"/>
                  </a:cubicBezTo>
                  <a:cubicBezTo>
                    <a:pt x="17053" y="502"/>
                    <a:pt x="16564" y="572"/>
                    <a:pt x="16099" y="642"/>
                  </a:cubicBezTo>
                  <a:cubicBezTo>
                    <a:pt x="14261" y="968"/>
                    <a:pt x="12423" y="1177"/>
                    <a:pt x="10562" y="1270"/>
                  </a:cubicBezTo>
                  <a:cubicBezTo>
                    <a:pt x="9764" y="1270"/>
                    <a:pt x="8884" y="936"/>
                    <a:pt x="8071" y="936"/>
                  </a:cubicBezTo>
                  <a:cubicBezTo>
                    <a:pt x="7652" y="936"/>
                    <a:pt x="7250" y="1024"/>
                    <a:pt x="6887" y="1293"/>
                  </a:cubicBezTo>
                  <a:cubicBezTo>
                    <a:pt x="6491" y="1526"/>
                    <a:pt x="6468" y="1712"/>
                    <a:pt x="6701" y="1875"/>
                  </a:cubicBezTo>
                  <a:cubicBezTo>
                    <a:pt x="6747" y="1875"/>
                    <a:pt x="7375" y="2177"/>
                    <a:pt x="7282" y="2224"/>
                  </a:cubicBezTo>
                  <a:cubicBezTo>
                    <a:pt x="6910" y="2340"/>
                    <a:pt x="6538" y="2503"/>
                    <a:pt x="6189" y="2689"/>
                  </a:cubicBezTo>
                  <a:cubicBezTo>
                    <a:pt x="6026" y="2828"/>
                    <a:pt x="6026" y="2944"/>
                    <a:pt x="6118" y="3037"/>
                  </a:cubicBezTo>
                  <a:lnTo>
                    <a:pt x="6118" y="3037"/>
                  </a:lnTo>
                  <a:cubicBezTo>
                    <a:pt x="6118" y="3037"/>
                    <a:pt x="6116" y="3037"/>
                    <a:pt x="6115" y="3037"/>
                  </a:cubicBezTo>
                  <a:cubicBezTo>
                    <a:pt x="5993" y="3037"/>
                    <a:pt x="3391" y="4182"/>
                    <a:pt x="3071" y="4411"/>
                  </a:cubicBezTo>
                  <a:cubicBezTo>
                    <a:pt x="1955" y="4783"/>
                    <a:pt x="1001" y="4806"/>
                    <a:pt x="1" y="5574"/>
                  </a:cubicBezTo>
                  <a:cubicBezTo>
                    <a:pt x="168" y="5649"/>
                    <a:pt x="403" y="5679"/>
                    <a:pt x="668" y="5679"/>
                  </a:cubicBezTo>
                  <a:cubicBezTo>
                    <a:pt x="1137" y="5679"/>
                    <a:pt x="1703" y="5585"/>
                    <a:pt x="2164" y="5481"/>
                  </a:cubicBezTo>
                  <a:lnTo>
                    <a:pt x="2164" y="5481"/>
                  </a:lnTo>
                  <a:cubicBezTo>
                    <a:pt x="2071" y="5667"/>
                    <a:pt x="1955" y="5853"/>
                    <a:pt x="1815" y="6039"/>
                  </a:cubicBezTo>
                  <a:cubicBezTo>
                    <a:pt x="1466" y="6528"/>
                    <a:pt x="978" y="7505"/>
                    <a:pt x="1187" y="7923"/>
                  </a:cubicBezTo>
                  <a:lnTo>
                    <a:pt x="1187" y="7970"/>
                  </a:lnTo>
                  <a:cubicBezTo>
                    <a:pt x="1188" y="7971"/>
                    <a:pt x="1189" y="7972"/>
                    <a:pt x="1190" y="7972"/>
                  </a:cubicBezTo>
                  <a:cubicBezTo>
                    <a:pt x="1240" y="7972"/>
                    <a:pt x="1740" y="7231"/>
                    <a:pt x="2327" y="6621"/>
                  </a:cubicBezTo>
                  <a:cubicBezTo>
                    <a:pt x="2746" y="6132"/>
                    <a:pt x="3257" y="5737"/>
                    <a:pt x="3816" y="5411"/>
                  </a:cubicBezTo>
                  <a:cubicBezTo>
                    <a:pt x="4032" y="5348"/>
                    <a:pt x="4249" y="5321"/>
                    <a:pt x="4466" y="5321"/>
                  </a:cubicBezTo>
                  <a:cubicBezTo>
                    <a:pt x="5367" y="5321"/>
                    <a:pt x="6275" y="5777"/>
                    <a:pt x="7212" y="5946"/>
                  </a:cubicBezTo>
                  <a:cubicBezTo>
                    <a:pt x="7515" y="6016"/>
                    <a:pt x="7840" y="5969"/>
                    <a:pt x="8050" y="6155"/>
                  </a:cubicBezTo>
                  <a:cubicBezTo>
                    <a:pt x="8282" y="6318"/>
                    <a:pt x="8376" y="6853"/>
                    <a:pt x="8562" y="7132"/>
                  </a:cubicBezTo>
                  <a:cubicBezTo>
                    <a:pt x="8804" y="7466"/>
                    <a:pt x="9029" y="7598"/>
                    <a:pt x="9258" y="7598"/>
                  </a:cubicBezTo>
                  <a:cubicBezTo>
                    <a:pt x="9555" y="7598"/>
                    <a:pt x="9858" y="7375"/>
                    <a:pt x="10213" y="7086"/>
                  </a:cubicBezTo>
                  <a:cubicBezTo>
                    <a:pt x="11051" y="6411"/>
                    <a:pt x="12098" y="5946"/>
                    <a:pt x="12772" y="5341"/>
                  </a:cubicBezTo>
                  <a:cubicBezTo>
                    <a:pt x="13889" y="5062"/>
                    <a:pt x="14959" y="4620"/>
                    <a:pt x="15983" y="4062"/>
                  </a:cubicBezTo>
                  <a:lnTo>
                    <a:pt x="15983" y="4062"/>
                  </a:lnTo>
                  <a:cubicBezTo>
                    <a:pt x="15820" y="4318"/>
                    <a:pt x="15680" y="4597"/>
                    <a:pt x="15541" y="4853"/>
                  </a:cubicBezTo>
                  <a:cubicBezTo>
                    <a:pt x="15525" y="4915"/>
                    <a:pt x="15587" y="4941"/>
                    <a:pt x="15681" y="4941"/>
                  </a:cubicBezTo>
                  <a:cubicBezTo>
                    <a:pt x="15869" y="4941"/>
                    <a:pt x="16184" y="4837"/>
                    <a:pt x="16262" y="4713"/>
                  </a:cubicBezTo>
                  <a:cubicBezTo>
                    <a:pt x="16448" y="4411"/>
                    <a:pt x="16727" y="3992"/>
                    <a:pt x="16681" y="3596"/>
                  </a:cubicBezTo>
                  <a:cubicBezTo>
                    <a:pt x="17774" y="2782"/>
                    <a:pt x="18542" y="1619"/>
                    <a:pt x="18868" y="293"/>
                  </a:cubicBezTo>
                  <a:cubicBezTo>
                    <a:pt x="18925" y="76"/>
                    <a:pt x="18848" y="1"/>
                    <a:pt x="187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125;p55">
              <a:extLst>
                <a:ext uri="{FF2B5EF4-FFF2-40B4-BE49-F238E27FC236}">
                  <a16:creationId xmlns:a16="http://schemas.microsoft.com/office/drawing/2014/main" id="{08FC69C3-DBA0-4715-8FA6-022B25C81F07}"/>
                </a:ext>
              </a:extLst>
            </p:cNvPr>
            <p:cNvSpPr/>
            <p:nvPr/>
          </p:nvSpPr>
          <p:spPr>
            <a:xfrm>
              <a:off x="1740650" y="3666675"/>
              <a:ext cx="398425" cy="326550"/>
            </a:xfrm>
            <a:custGeom>
              <a:avLst/>
              <a:gdLst/>
              <a:ahLst/>
              <a:cxnLst/>
              <a:rect l="l" t="t" r="r" b="b"/>
              <a:pathLst>
                <a:path w="15937" h="13062" extrusionOk="0">
                  <a:moveTo>
                    <a:pt x="15546" y="0"/>
                  </a:moveTo>
                  <a:cubicBezTo>
                    <a:pt x="15254" y="0"/>
                    <a:pt x="14706" y="670"/>
                    <a:pt x="14494" y="776"/>
                  </a:cubicBezTo>
                  <a:cubicBezTo>
                    <a:pt x="14099" y="1009"/>
                    <a:pt x="13680" y="1241"/>
                    <a:pt x="13261" y="1451"/>
                  </a:cubicBezTo>
                  <a:cubicBezTo>
                    <a:pt x="11656" y="2335"/>
                    <a:pt x="10004" y="3126"/>
                    <a:pt x="8306" y="3777"/>
                  </a:cubicBezTo>
                  <a:cubicBezTo>
                    <a:pt x="7166" y="4173"/>
                    <a:pt x="5584" y="3917"/>
                    <a:pt x="4863" y="4987"/>
                  </a:cubicBezTo>
                  <a:cubicBezTo>
                    <a:pt x="4584" y="5336"/>
                    <a:pt x="4631" y="5522"/>
                    <a:pt x="4910" y="5568"/>
                  </a:cubicBezTo>
                  <a:cubicBezTo>
                    <a:pt x="4956" y="5568"/>
                    <a:pt x="5654" y="5661"/>
                    <a:pt x="5584" y="5708"/>
                  </a:cubicBezTo>
                  <a:cubicBezTo>
                    <a:pt x="5282" y="5941"/>
                    <a:pt x="5003" y="6220"/>
                    <a:pt x="4747" y="6499"/>
                  </a:cubicBezTo>
                  <a:cubicBezTo>
                    <a:pt x="4608" y="6684"/>
                    <a:pt x="4653" y="6801"/>
                    <a:pt x="4792" y="6870"/>
                  </a:cubicBezTo>
                  <a:lnTo>
                    <a:pt x="4792" y="6870"/>
                  </a:lnTo>
                  <a:cubicBezTo>
                    <a:pt x="4792" y="6870"/>
                    <a:pt x="4791" y="6870"/>
                    <a:pt x="4791" y="6870"/>
                  </a:cubicBezTo>
                  <a:cubicBezTo>
                    <a:pt x="4699" y="6870"/>
                    <a:pt x="2674" y="8806"/>
                    <a:pt x="2444" y="9128"/>
                  </a:cubicBezTo>
                  <a:cubicBezTo>
                    <a:pt x="1560" y="9849"/>
                    <a:pt x="676" y="10151"/>
                    <a:pt x="1" y="11221"/>
                  </a:cubicBezTo>
                  <a:cubicBezTo>
                    <a:pt x="15" y="11222"/>
                    <a:pt x="28" y="11222"/>
                    <a:pt x="42" y="11222"/>
                  </a:cubicBezTo>
                  <a:cubicBezTo>
                    <a:pt x="580" y="11222"/>
                    <a:pt x="1412" y="10793"/>
                    <a:pt x="2002" y="10431"/>
                  </a:cubicBezTo>
                  <a:lnTo>
                    <a:pt x="2002" y="10431"/>
                  </a:lnTo>
                  <a:cubicBezTo>
                    <a:pt x="1978" y="10640"/>
                    <a:pt x="1955" y="10826"/>
                    <a:pt x="1885" y="11059"/>
                  </a:cubicBezTo>
                  <a:cubicBezTo>
                    <a:pt x="1746" y="11640"/>
                    <a:pt x="1653" y="12710"/>
                    <a:pt x="2025" y="13036"/>
                  </a:cubicBezTo>
                  <a:lnTo>
                    <a:pt x="2048" y="13059"/>
                  </a:lnTo>
                  <a:cubicBezTo>
                    <a:pt x="2049" y="13060"/>
                    <a:pt x="2051" y="13061"/>
                    <a:pt x="2052" y="13061"/>
                  </a:cubicBezTo>
                  <a:cubicBezTo>
                    <a:pt x="2104" y="13061"/>
                    <a:pt x="2290" y="12202"/>
                    <a:pt x="2630" y="11454"/>
                  </a:cubicBezTo>
                  <a:cubicBezTo>
                    <a:pt x="2839" y="10849"/>
                    <a:pt x="3142" y="10314"/>
                    <a:pt x="3537" y="9849"/>
                  </a:cubicBezTo>
                  <a:cubicBezTo>
                    <a:pt x="4468" y="9174"/>
                    <a:pt x="5770" y="9430"/>
                    <a:pt x="6934" y="9267"/>
                  </a:cubicBezTo>
                  <a:cubicBezTo>
                    <a:pt x="7181" y="9232"/>
                    <a:pt x="7402" y="9143"/>
                    <a:pt x="7616" y="9143"/>
                  </a:cubicBezTo>
                  <a:cubicBezTo>
                    <a:pt x="7683" y="9143"/>
                    <a:pt x="7751" y="9152"/>
                    <a:pt x="7818" y="9174"/>
                  </a:cubicBezTo>
                  <a:cubicBezTo>
                    <a:pt x="8074" y="9267"/>
                    <a:pt x="8353" y="9733"/>
                    <a:pt x="8655" y="9919"/>
                  </a:cubicBezTo>
                  <a:cubicBezTo>
                    <a:pt x="8914" y="10089"/>
                    <a:pt x="9120" y="10162"/>
                    <a:pt x="9295" y="10162"/>
                  </a:cubicBezTo>
                  <a:cubicBezTo>
                    <a:pt x="9671" y="10162"/>
                    <a:pt x="9897" y="9821"/>
                    <a:pt x="10167" y="9360"/>
                  </a:cubicBezTo>
                  <a:cubicBezTo>
                    <a:pt x="10702" y="8453"/>
                    <a:pt x="11493" y="7685"/>
                    <a:pt x="11935" y="6918"/>
                  </a:cubicBezTo>
                  <a:cubicBezTo>
                    <a:pt x="12843" y="6266"/>
                    <a:pt x="13703" y="5522"/>
                    <a:pt x="14425" y="4684"/>
                  </a:cubicBezTo>
                  <a:lnTo>
                    <a:pt x="14425" y="4684"/>
                  </a:lnTo>
                  <a:cubicBezTo>
                    <a:pt x="14378" y="4987"/>
                    <a:pt x="14332" y="5266"/>
                    <a:pt x="14332" y="5568"/>
                  </a:cubicBezTo>
                  <a:cubicBezTo>
                    <a:pt x="14336" y="5605"/>
                    <a:pt x="14362" y="5621"/>
                    <a:pt x="14400" y="5621"/>
                  </a:cubicBezTo>
                  <a:cubicBezTo>
                    <a:pt x="14556" y="5621"/>
                    <a:pt x="14918" y="5364"/>
                    <a:pt x="14936" y="5196"/>
                  </a:cubicBezTo>
                  <a:cubicBezTo>
                    <a:pt x="15006" y="4847"/>
                    <a:pt x="15099" y="4382"/>
                    <a:pt x="14913" y="4010"/>
                  </a:cubicBezTo>
                  <a:cubicBezTo>
                    <a:pt x="15658" y="2893"/>
                    <a:pt x="15937" y="1544"/>
                    <a:pt x="15727" y="241"/>
                  </a:cubicBezTo>
                  <a:cubicBezTo>
                    <a:pt x="15705" y="68"/>
                    <a:pt x="15638" y="0"/>
                    <a:pt x="155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126;p55">
              <a:extLst>
                <a:ext uri="{FF2B5EF4-FFF2-40B4-BE49-F238E27FC236}">
                  <a16:creationId xmlns:a16="http://schemas.microsoft.com/office/drawing/2014/main" id="{F74D61BA-E9EE-448F-901F-C647BC28F454}"/>
                </a:ext>
              </a:extLst>
            </p:cNvPr>
            <p:cNvSpPr/>
            <p:nvPr/>
          </p:nvSpPr>
          <p:spPr>
            <a:xfrm>
              <a:off x="2495000" y="2759450"/>
              <a:ext cx="252425" cy="207225"/>
            </a:xfrm>
            <a:custGeom>
              <a:avLst/>
              <a:gdLst/>
              <a:ahLst/>
              <a:cxnLst/>
              <a:rect l="l" t="t" r="r" b="b"/>
              <a:pathLst>
                <a:path w="10097" h="8289" extrusionOk="0">
                  <a:moveTo>
                    <a:pt x="9853" y="0"/>
                  </a:moveTo>
                  <a:cubicBezTo>
                    <a:pt x="9677" y="0"/>
                    <a:pt x="9331" y="424"/>
                    <a:pt x="9189" y="495"/>
                  </a:cubicBezTo>
                  <a:cubicBezTo>
                    <a:pt x="8934" y="657"/>
                    <a:pt x="8654" y="797"/>
                    <a:pt x="8398" y="913"/>
                  </a:cubicBezTo>
                  <a:cubicBezTo>
                    <a:pt x="7398" y="1472"/>
                    <a:pt x="6351" y="1983"/>
                    <a:pt x="5258" y="2402"/>
                  </a:cubicBezTo>
                  <a:cubicBezTo>
                    <a:pt x="4537" y="2635"/>
                    <a:pt x="3513" y="2495"/>
                    <a:pt x="3071" y="3170"/>
                  </a:cubicBezTo>
                  <a:cubicBezTo>
                    <a:pt x="2908" y="3379"/>
                    <a:pt x="2931" y="3519"/>
                    <a:pt x="3118" y="3542"/>
                  </a:cubicBezTo>
                  <a:cubicBezTo>
                    <a:pt x="3141" y="3542"/>
                    <a:pt x="3583" y="3589"/>
                    <a:pt x="3536" y="3635"/>
                  </a:cubicBezTo>
                  <a:cubicBezTo>
                    <a:pt x="3350" y="3775"/>
                    <a:pt x="3164" y="3961"/>
                    <a:pt x="3001" y="4147"/>
                  </a:cubicBezTo>
                  <a:cubicBezTo>
                    <a:pt x="2931" y="4263"/>
                    <a:pt x="2955" y="4333"/>
                    <a:pt x="3048" y="4380"/>
                  </a:cubicBezTo>
                  <a:cubicBezTo>
                    <a:pt x="2513" y="4822"/>
                    <a:pt x="2024" y="5287"/>
                    <a:pt x="1559" y="5799"/>
                  </a:cubicBezTo>
                  <a:cubicBezTo>
                    <a:pt x="977" y="6241"/>
                    <a:pt x="419" y="6450"/>
                    <a:pt x="0" y="7125"/>
                  </a:cubicBezTo>
                  <a:cubicBezTo>
                    <a:pt x="14" y="7126"/>
                    <a:pt x="28" y="7126"/>
                    <a:pt x="42" y="7126"/>
                  </a:cubicBezTo>
                  <a:cubicBezTo>
                    <a:pt x="391" y="7126"/>
                    <a:pt x="900" y="6860"/>
                    <a:pt x="1280" y="6636"/>
                  </a:cubicBezTo>
                  <a:lnTo>
                    <a:pt x="1280" y="6636"/>
                  </a:lnTo>
                  <a:cubicBezTo>
                    <a:pt x="1256" y="6752"/>
                    <a:pt x="1233" y="6892"/>
                    <a:pt x="1187" y="7032"/>
                  </a:cubicBezTo>
                  <a:cubicBezTo>
                    <a:pt x="1117" y="7381"/>
                    <a:pt x="1047" y="8079"/>
                    <a:pt x="1280" y="8288"/>
                  </a:cubicBezTo>
                  <a:cubicBezTo>
                    <a:pt x="1280" y="8288"/>
                    <a:pt x="1281" y="8289"/>
                    <a:pt x="1281" y="8289"/>
                  </a:cubicBezTo>
                  <a:cubicBezTo>
                    <a:pt x="1308" y="8289"/>
                    <a:pt x="1424" y="7743"/>
                    <a:pt x="1652" y="7264"/>
                  </a:cubicBezTo>
                  <a:cubicBezTo>
                    <a:pt x="1768" y="6892"/>
                    <a:pt x="1978" y="6543"/>
                    <a:pt x="2234" y="6241"/>
                  </a:cubicBezTo>
                  <a:cubicBezTo>
                    <a:pt x="2815" y="5822"/>
                    <a:pt x="3629" y="5985"/>
                    <a:pt x="4374" y="5868"/>
                  </a:cubicBezTo>
                  <a:cubicBezTo>
                    <a:pt x="4528" y="5851"/>
                    <a:pt x="4657" y="5796"/>
                    <a:pt x="4788" y="5796"/>
                  </a:cubicBezTo>
                  <a:cubicBezTo>
                    <a:pt x="4835" y="5796"/>
                    <a:pt x="4883" y="5803"/>
                    <a:pt x="4932" y="5822"/>
                  </a:cubicBezTo>
                  <a:cubicBezTo>
                    <a:pt x="5095" y="5868"/>
                    <a:pt x="5281" y="6171"/>
                    <a:pt x="5467" y="6287"/>
                  </a:cubicBezTo>
                  <a:cubicBezTo>
                    <a:pt x="5634" y="6401"/>
                    <a:pt x="5766" y="6450"/>
                    <a:pt x="5877" y="6450"/>
                  </a:cubicBezTo>
                  <a:cubicBezTo>
                    <a:pt x="6107" y="6450"/>
                    <a:pt x="6248" y="6237"/>
                    <a:pt x="6421" y="5938"/>
                  </a:cubicBezTo>
                  <a:cubicBezTo>
                    <a:pt x="6770" y="5380"/>
                    <a:pt x="7282" y="4891"/>
                    <a:pt x="7538" y="4403"/>
                  </a:cubicBezTo>
                  <a:cubicBezTo>
                    <a:pt x="8119" y="3984"/>
                    <a:pt x="8654" y="3519"/>
                    <a:pt x="9120" y="2984"/>
                  </a:cubicBezTo>
                  <a:lnTo>
                    <a:pt x="9120" y="2984"/>
                  </a:lnTo>
                  <a:cubicBezTo>
                    <a:pt x="9096" y="3170"/>
                    <a:pt x="9073" y="3356"/>
                    <a:pt x="9073" y="3542"/>
                  </a:cubicBezTo>
                  <a:cubicBezTo>
                    <a:pt x="9073" y="3566"/>
                    <a:pt x="9088" y="3576"/>
                    <a:pt x="9111" y="3576"/>
                  </a:cubicBezTo>
                  <a:cubicBezTo>
                    <a:pt x="9202" y="3576"/>
                    <a:pt x="9427" y="3421"/>
                    <a:pt x="9445" y="3309"/>
                  </a:cubicBezTo>
                  <a:cubicBezTo>
                    <a:pt x="9515" y="3054"/>
                    <a:pt x="9515" y="2798"/>
                    <a:pt x="9445" y="2565"/>
                  </a:cubicBezTo>
                  <a:cubicBezTo>
                    <a:pt x="9911" y="1844"/>
                    <a:pt x="10097" y="983"/>
                    <a:pt x="9957" y="146"/>
                  </a:cubicBezTo>
                  <a:cubicBezTo>
                    <a:pt x="9946" y="41"/>
                    <a:pt x="9908" y="0"/>
                    <a:pt x="98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127;p55">
              <a:extLst>
                <a:ext uri="{FF2B5EF4-FFF2-40B4-BE49-F238E27FC236}">
                  <a16:creationId xmlns:a16="http://schemas.microsoft.com/office/drawing/2014/main" id="{BC559728-706E-45F7-B464-07C4DA864E97}"/>
                </a:ext>
              </a:extLst>
            </p:cNvPr>
            <p:cNvSpPr/>
            <p:nvPr/>
          </p:nvSpPr>
          <p:spPr>
            <a:xfrm>
              <a:off x="3240913" y="2595650"/>
              <a:ext cx="191925" cy="255975"/>
            </a:xfrm>
            <a:custGeom>
              <a:avLst/>
              <a:gdLst/>
              <a:ahLst/>
              <a:cxnLst/>
              <a:rect l="l" t="t" r="r" b="b"/>
              <a:pathLst>
                <a:path w="7677" h="10239" extrusionOk="0">
                  <a:moveTo>
                    <a:pt x="1489" y="1"/>
                  </a:moveTo>
                  <a:lnTo>
                    <a:pt x="1489" y="1"/>
                  </a:lnTo>
                  <a:cubicBezTo>
                    <a:pt x="1396" y="280"/>
                    <a:pt x="1605" y="838"/>
                    <a:pt x="1792" y="1233"/>
                  </a:cubicBezTo>
                  <a:cubicBezTo>
                    <a:pt x="1675" y="1187"/>
                    <a:pt x="1536" y="1164"/>
                    <a:pt x="1396" y="1094"/>
                  </a:cubicBezTo>
                  <a:cubicBezTo>
                    <a:pt x="1135" y="996"/>
                    <a:pt x="701" y="886"/>
                    <a:pt x="369" y="886"/>
                  </a:cubicBezTo>
                  <a:cubicBezTo>
                    <a:pt x="229" y="886"/>
                    <a:pt x="107" y="906"/>
                    <a:pt x="24" y="954"/>
                  </a:cubicBezTo>
                  <a:cubicBezTo>
                    <a:pt x="24" y="954"/>
                    <a:pt x="24" y="954"/>
                    <a:pt x="24" y="978"/>
                  </a:cubicBezTo>
                  <a:cubicBezTo>
                    <a:pt x="0" y="1001"/>
                    <a:pt x="559" y="1187"/>
                    <a:pt x="1047" y="1466"/>
                  </a:cubicBezTo>
                  <a:cubicBezTo>
                    <a:pt x="1419" y="1652"/>
                    <a:pt x="1745" y="1885"/>
                    <a:pt x="2047" y="2187"/>
                  </a:cubicBezTo>
                  <a:cubicBezTo>
                    <a:pt x="2396" y="2792"/>
                    <a:pt x="2094" y="3513"/>
                    <a:pt x="2071" y="4188"/>
                  </a:cubicBezTo>
                  <a:cubicBezTo>
                    <a:pt x="2071" y="4374"/>
                    <a:pt x="2117" y="4560"/>
                    <a:pt x="2024" y="4700"/>
                  </a:cubicBezTo>
                  <a:cubicBezTo>
                    <a:pt x="1931" y="4839"/>
                    <a:pt x="1582" y="4956"/>
                    <a:pt x="1419" y="5119"/>
                  </a:cubicBezTo>
                  <a:cubicBezTo>
                    <a:pt x="977" y="5514"/>
                    <a:pt x="1233" y="5747"/>
                    <a:pt x="1652" y="6049"/>
                  </a:cubicBezTo>
                  <a:cubicBezTo>
                    <a:pt x="2187" y="6468"/>
                    <a:pt x="2629" y="7003"/>
                    <a:pt x="3094" y="7329"/>
                  </a:cubicBezTo>
                  <a:cubicBezTo>
                    <a:pt x="3443" y="7933"/>
                    <a:pt x="3862" y="8515"/>
                    <a:pt x="4351" y="9027"/>
                  </a:cubicBezTo>
                  <a:cubicBezTo>
                    <a:pt x="4141" y="8957"/>
                    <a:pt x="3955" y="8887"/>
                    <a:pt x="3769" y="8864"/>
                  </a:cubicBezTo>
                  <a:cubicBezTo>
                    <a:pt x="3629" y="8864"/>
                    <a:pt x="3816" y="9213"/>
                    <a:pt x="3955" y="9259"/>
                  </a:cubicBezTo>
                  <a:cubicBezTo>
                    <a:pt x="4148" y="9337"/>
                    <a:pt x="4372" y="9382"/>
                    <a:pt x="4603" y="9382"/>
                  </a:cubicBezTo>
                  <a:cubicBezTo>
                    <a:pt x="4650" y="9382"/>
                    <a:pt x="4698" y="9380"/>
                    <a:pt x="4746" y="9376"/>
                  </a:cubicBezTo>
                  <a:cubicBezTo>
                    <a:pt x="5467" y="9911"/>
                    <a:pt x="6328" y="10213"/>
                    <a:pt x="7235" y="10237"/>
                  </a:cubicBezTo>
                  <a:cubicBezTo>
                    <a:pt x="7253" y="10238"/>
                    <a:pt x="7269" y="10239"/>
                    <a:pt x="7283" y="10239"/>
                  </a:cubicBezTo>
                  <a:cubicBezTo>
                    <a:pt x="7677" y="10239"/>
                    <a:pt x="7048" y="9648"/>
                    <a:pt x="7003" y="9469"/>
                  </a:cubicBezTo>
                  <a:cubicBezTo>
                    <a:pt x="6886" y="9213"/>
                    <a:pt x="6770" y="8957"/>
                    <a:pt x="6677" y="8701"/>
                  </a:cubicBezTo>
                  <a:cubicBezTo>
                    <a:pt x="6258" y="7678"/>
                    <a:pt x="5909" y="6654"/>
                    <a:pt x="5630" y="5584"/>
                  </a:cubicBezTo>
                  <a:cubicBezTo>
                    <a:pt x="5491" y="4886"/>
                    <a:pt x="5839" y="4002"/>
                    <a:pt x="5188" y="3467"/>
                  </a:cubicBezTo>
                  <a:cubicBezTo>
                    <a:pt x="5080" y="3371"/>
                    <a:pt x="4990" y="3324"/>
                    <a:pt x="4919" y="3324"/>
                  </a:cubicBezTo>
                  <a:cubicBezTo>
                    <a:pt x="4853" y="3324"/>
                    <a:pt x="4803" y="3365"/>
                    <a:pt x="4769" y="3444"/>
                  </a:cubicBezTo>
                  <a:cubicBezTo>
                    <a:pt x="4769" y="3466"/>
                    <a:pt x="4645" y="3820"/>
                    <a:pt x="4611" y="3820"/>
                  </a:cubicBezTo>
                  <a:cubicBezTo>
                    <a:pt x="4609" y="3820"/>
                    <a:pt x="4608" y="3818"/>
                    <a:pt x="4606" y="3816"/>
                  </a:cubicBezTo>
                  <a:cubicBezTo>
                    <a:pt x="4490" y="3606"/>
                    <a:pt x="4327" y="3397"/>
                    <a:pt x="4164" y="3234"/>
                  </a:cubicBezTo>
                  <a:cubicBezTo>
                    <a:pt x="4110" y="3191"/>
                    <a:pt x="4061" y="3173"/>
                    <a:pt x="4020" y="3173"/>
                  </a:cubicBezTo>
                  <a:cubicBezTo>
                    <a:pt x="3972" y="3173"/>
                    <a:pt x="3933" y="3197"/>
                    <a:pt x="3909" y="3234"/>
                  </a:cubicBezTo>
                  <a:cubicBezTo>
                    <a:pt x="3513" y="2676"/>
                    <a:pt x="3094" y="2141"/>
                    <a:pt x="2629" y="1629"/>
                  </a:cubicBezTo>
                  <a:cubicBezTo>
                    <a:pt x="2257" y="1047"/>
                    <a:pt x="2141" y="489"/>
                    <a:pt x="14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128;p55">
              <a:extLst>
                <a:ext uri="{FF2B5EF4-FFF2-40B4-BE49-F238E27FC236}">
                  <a16:creationId xmlns:a16="http://schemas.microsoft.com/office/drawing/2014/main" id="{10D23429-835C-4D0D-8528-686787B68EF5}"/>
                </a:ext>
              </a:extLst>
            </p:cNvPr>
            <p:cNvSpPr/>
            <p:nvPr/>
          </p:nvSpPr>
          <p:spPr>
            <a:xfrm>
              <a:off x="1951775" y="3251800"/>
              <a:ext cx="248950" cy="210400"/>
            </a:xfrm>
            <a:custGeom>
              <a:avLst/>
              <a:gdLst/>
              <a:ahLst/>
              <a:cxnLst/>
              <a:rect l="l" t="t" r="r" b="b"/>
              <a:pathLst>
                <a:path w="9958" h="8416" extrusionOk="0">
                  <a:moveTo>
                    <a:pt x="9702" y="1"/>
                  </a:moveTo>
                  <a:cubicBezTo>
                    <a:pt x="9521" y="1"/>
                    <a:pt x="9192" y="434"/>
                    <a:pt x="9050" y="505"/>
                  </a:cubicBezTo>
                  <a:cubicBezTo>
                    <a:pt x="8795" y="644"/>
                    <a:pt x="8539" y="807"/>
                    <a:pt x="8259" y="924"/>
                  </a:cubicBezTo>
                  <a:cubicBezTo>
                    <a:pt x="7259" y="1505"/>
                    <a:pt x="6235" y="2040"/>
                    <a:pt x="5165" y="2482"/>
                  </a:cubicBezTo>
                  <a:cubicBezTo>
                    <a:pt x="4444" y="2715"/>
                    <a:pt x="3421" y="2575"/>
                    <a:pt x="3002" y="3273"/>
                  </a:cubicBezTo>
                  <a:cubicBezTo>
                    <a:pt x="2839" y="3483"/>
                    <a:pt x="2862" y="3622"/>
                    <a:pt x="3048" y="3645"/>
                  </a:cubicBezTo>
                  <a:cubicBezTo>
                    <a:pt x="3072" y="3645"/>
                    <a:pt x="3514" y="3692"/>
                    <a:pt x="3467" y="3739"/>
                  </a:cubicBezTo>
                  <a:cubicBezTo>
                    <a:pt x="3281" y="3878"/>
                    <a:pt x="3095" y="4064"/>
                    <a:pt x="2932" y="4250"/>
                  </a:cubicBezTo>
                  <a:cubicBezTo>
                    <a:pt x="2862" y="4367"/>
                    <a:pt x="2885" y="4436"/>
                    <a:pt x="2979" y="4483"/>
                  </a:cubicBezTo>
                  <a:cubicBezTo>
                    <a:pt x="2467" y="4925"/>
                    <a:pt x="1978" y="5414"/>
                    <a:pt x="1536" y="5925"/>
                  </a:cubicBezTo>
                  <a:cubicBezTo>
                    <a:pt x="955" y="6391"/>
                    <a:pt x="396" y="6600"/>
                    <a:pt x="1" y="7275"/>
                  </a:cubicBezTo>
                  <a:cubicBezTo>
                    <a:pt x="13" y="7275"/>
                    <a:pt x="25" y="7276"/>
                    <a:pt x="37" y="7276"/>
                  </a:cubicBezTo>
                  <a:cubicBezTo>
                    <a:pt x="367" y="7276"/>
                    <a:pt x="898" y="6987"/>
                    <a:pt x="1257" y="6763"/>
                  </a:cubicBezTo>
                  <a:lnTo>
                    <a:pt x="1257" y="6763"/>
                  </a:lnTo>
                  <a:cubicBezTo>
                    <a:pt x="1257" y="6879"/>
                    <a:pt x="1234" y="7019"/>
                    <a:pt x="1187" y="7158"/>
                  </a:cubicBezTo>
                  <a:cubicBezTo>
                    <a:pt x="1117" y="7531"/>
                    <a:pt x="1071" y="8205"/>
                    <a:pt x="1304" y="8415"/>
                  </a:cubicBezTo>
                  <a:cubicBezTo>
                    <a:pt x="1304" y="8415"/>
                    <a:pt x="1305" y="8415"/>
                    <a:pt x="1305" y="8415"/>
                  </a:cubicBezTo>
                  <a:cubicBezTo>
                    <a:pt x="1332" y="8415"/>
                    <a:pt x="1447" y="7870"/>
                    <a:pt x="1653" y="7391"/>
                  </a:cubicBezTo>
                  <a:cubicBezTo>
                    <a:pt x="1769" y="7019"/>
                    <a:pt x="1955" y="6670"/>
                    <a:pt x="2211" y="6367"/>
                  </a:cubicBezTo>
                  <a:cubicBezTo>
                    <a:pt x="2792" y="5925"/>
                    <a:pt x="3630" y="6065"/>
                    <a:pt x="4351" y="5949"/>
                  </a:cubicBezTo>
                  <a:cubicBezTo>
                    <a:pt x="4505" y="5931"/>
                    <a:pt x="4634" y="5877"/>
                    <a:pt x="4766" y="5877"/>
                  </a:cubicBezTo>
                  <a:cubicBezTo>
                    <a:pt x="4813" y="5877"/>
                    <a:pt x="4860" y="5884"/>
                    <a:pt x="4909" y="5902"/>
                  </a:cubicBezTo>
                  <a:cubicBezTo>
                    <a:pt x="5072" y="5949"/>
                    <a:pt x="5258" y="6251"/>
                    <a:pt x="5445" y="6367"/>
                  </a:cubicBezTo>
                  <a:cubicBezTo>
                    <a:pt x="5606" y="6466"/>
                    <a:pt x="5736" y="6509"/>
                    <a:pt x="5845" y="6509"/>
                  </a:cubicBezTo>
                  <a:cubicBezTo>
                    <a:pt x="6097" y="6509"/>
                    <a:pt x="6236" y="6280"/>
                    <a:pt x="6398" y="5972"/>
                  </a:cubicBezTo>
                  <a:cubicBezTo>
                    <a:pt x="6747" y="5390"/>
                    <a:pt x="7236" y="4902"/>
                    <a:pt x="7492" y="4413"/>
                  </a:cubicBezTo>
                  <a:cubicBezTo>
                    <a:pt x="8073" y="4018"/>
                    <a:pt x="8585" y="3529"/>
                    <a:pt x="9050" y="2994"/>
                  </a:cubicBezTo>
                  <a:lnTo>
                    <a:pt x="9050" y="2994"/>
                  </a:lnTo>
                  <a:cubicBezTo>
                    <a:pt x="9027" y="3180"/>
                    <a:pt x="9004" y="3366"/>
                    <a:pt x="9004" y="3552"/>
                  </a:cubicBezTo>
                  <a:cubicBezTo>
                    <a:pt x="9004" y="3574"/>
                    <a:pt x="9016" y="3584"/>
                    <a:pt x="9037" y="3584"/>
                  </a:cubicBezTo>
                  <a:cubicBezTo>
                    <a:pt x="9124" y="3584"/>
                    <a:pt x="9357" y="3410"/>
                    <a:pt x="9376" y="3297"/>
                  </a:cubicBezTo>
                  <a:cubicBezTo>
                    <a:pt x="9446" y="3064"/>
                    <a:pt x="9446" y="2785"/>
                    <a:pt x="9353" y="2552"/>
                  </a:cubicBezTo>
                  <a:cubicBezTo>
                    <a:pt x="9795" y="1831"/>
                    <a:pt x="9958" y="970"/>
                    <a:pt x="9818" y="156"/>
                  </a:cubicBezTo>
                  <a:cubicBezTo>
                    <a:pt x="9801" y="44"/>
                    <a:pt x="9759" y="1"/>
                    <a:pt x="97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129;p55">
              <a:extLst>
                <a:ext uri="{FF2B5EF4-FFF2-40B4-BE49-F238E27FC236}">
                  <a16:creationId xmlns:a16="http://schemas.microsoft.com/office/drawing/2014/main" id="{8E75B8A8-AEAD-4BB8-A13D-59D03CC8B7D7}"/>
                </a:ext>
              </a:extLst>
            </p:cNvPr>
            <p:cNvSpPr/>
            <p:nvPr/>
          </p:nvSpPr>
          <p:spPr>
            <a:xfrm>
              <a:off x="1736000" y="3510150"/>
              <a:ext cx="204275" cy="70075"/>
            </a:xfrm>
            <a:custGeom>
              <a:avLst/>
              <a:gdLst/>
              <a:ahLst/>
              <a:cxnLst/>
              <a:rect l="l" t="t" r="r" b="b"/>
              <a:pathLst>
                <a:path w="8171" h="2803" extrusionOk="0">
                  <a:moveTo>
                    <a:pt x="3533" y="1"/>
                  </a:moveTo>
                  <a:cubicBezTo>
                    <a:pt x="3458" y="1"/>
                    <a:pt x="3382" y="11"/>
                    <a:pt x="3304" y="35"/>
                  </a:cubicBezTo>
                  <a:cubicBezTo>
                    <a:pt x="3118" y="81"/>
                    <a:pt x="3095" y="174"/>
                    <a:pt x="3165" y="244"/>
                  </a:cubicBezTo>
                  <a:cubicBezTo>
                    <a:pt x="3165" y="244"/>
                    <a:pt x="3374" y="453"/>
                    <a:pt x="3328" y="453"/>
                  </a:cubicBezTo>
                  <a:cubicBezTo>
                    <a:pt x="3165" y="453"/>
                    <a:pt x="3002" y="477"/>
                    <a:pt x="2839" y="500"/>
                  </a:cubicBezTo>
                  <a:cubicBezTo>
                    <a:pt x="2746" y="547"/>
                    <a:pt x="2723" y="593"/>
                    <a:pt x="2769" y="640"/>
                  </a:cubicBezTo>
                  <a:cubicBezTo>
                    <a:pt x="2304" y="663"/>
                    <a:pt x="1839" y="709"/>
                    <a:pt x="1373" y="802"/>
                  </a:cubicBezTo>
                  <a:cubicBezTo>
                    <a:pt x="1325" y="805"/>
                    <a:pt x="1278" y="806"/>
                    <a:pt x="1232" y="806"/>
                  </a:cubicBezTo>
                  <a:cubicBezTo>
                    <a:pt x="1029" y="806"/>
                    <a:pt x="843" y="788"/>
                    <a:pt x="653" y="788"/>
                  </a:cubicBezTo>
                  <a:cubicBezTo>
                    <a:pt x="449" y="788"/>
                    <a:pt x="240" y="809"/>
                    <a:pt x="1" y="895"/>
                  </a:cubicBezTo>
                  <a:cubicBezTo>
                    <a:pt x="280" y="1035"/>
                    <a:pt x="582" y="1105"/>
                    <a:pt x="885" y="1105"/>
                  </a:cubicBezTo>
                  <a:cubicBezTo>
                    <a:pt x="815" y="1175"/>
                    <a:pt x="745" y="1221"/>
                    <a:pt x="676" y="1291"/>
                  </a:cubicBezTo>
                  <a:cubicBezTo>
                    <a:pt x="466" y="1431"/>
                    <a:pt x="140" y="1756"/>
                    <a:pt x="164" y="1942"/>
                  </a:cubicBezTo>
                  <a:lnTo>
                    <a:pt x="164" y="1966"/>
                  </a:lnTo>
                  <a:cubicBezTo>
                    <a:pt x="164" y="1967"/>
                    <a:pt x="164" y="1967"/>
                    <a:pt x="165" y="1967"/>
                  </a:cubicBezTo>
                  <a:cubicBezTo>
                    <a:pt x="190" y="1967"/>
                    <a:pt x="480" y="1726"/>
                    <a:pt x="792" y="1570"/>
                  </a:cubicBezTo>
                  <a:cubicBezTo>
                    <a:pt x="1024" y="1431"/>
                    <a:pt x="1280" y="1337"/>
                    <a:pt x="1536" y="1291"/>
                  </a:cubicBezTo>
                  <a:cubicBezTo>
                    <a:pt x="2025" y="1291"/>
                    <a:pt x="2374" y="1686"/>
                    <a:pt x="2793" y="1896"/>
                  </a:cubicBezTo>
                  <a:cubicBezTo>
                    <a:pt x="2886" y="1966"/>
                    <a:pt x="3025" y="1989"/>
                    <a:pt x="3072" y="2082"/>
                  </a:cubicBezTo>
                  <a:cubicBezTo>
                    <a:pt x="3118" y="2175"/>
                    <a:pt x="3095" y="2384"/>
                    <a:pt x="3142" y="2524"/>
                  </a:cubicBezTo>
                  <a:cubicBezTo>
                    <a:pt x="3194" y="2733"/>
                    <a:pt x="3290" y="2803"/>
                    <a:pt x="3419" y="2803"/>
                  </a:cubicBezTo>
                  <a:cubicBezTo>
                    <a:pt x="3518" y="2803"/>
                    <a:pt x="3637" y="2761"/>
                    <a:pt x="3770" y="2710"/>
                  </a:cubicBezTo>
                  <a:cubicBezTo>
                    <a:pt x="4212" y="2547"/>
                    <a:pt x="4677" y="2477"/>
                    <a:pt x="5026" y="2338"/>
                  </a:cubicBezTo>
                  <a:cubicBezTo>
                    <a:pt x="5110" y="2342"/>
                    <a:pt x="5193" y="2344"/>
                    <a:pt x="5275" y="2344"/>
                  </a:cubicBezTo>
                  <a:cubicBezTo>
                    <a:pt x="5674" y="2344"/>
                    <a:pt x="6060" y="2299"/>
                    <a:pt x="6445" y="2221"/>
                  </a:cubicBezTo>
                  <a:lnTo>
                    <a:pt x="6445" y="2221"/>
                  </a:lnTo>
                  <a:cubicBezTo>
                    <a:pt x="6352" y="2291"/>
                    <a:pt x="6259" y="2384"/>
                    <a:pt x="6166" y="2477"/>
                  </a:cubicBezTo>
                  <a:cubicBezTo>
                    <a:pt x="6139" y="2518"/>
                    <a:pt x="6222" y="2543"/>
                    <a:pt x="6305" y="2543"/>
                  </a:cubicBezTo>
                  <a:cubicBezTo>
                    <a:pt x="6365" y="2543"/>
                    <a:pt x="6425" y="2530"/>
                    <a:pt x="6445" y="2501"/>
                  </a:cubicBezTo>
                  <a:cubicBezTo>
                    <a:pt x="6585" y="2408"/>
                    <a:pt x="6701" y="2268"/>
                    <a:pt x="6771" y="2128"/>
                  </a:cubicBezTo>
                  <a:cubicBezTo>
                    <a:pt x="7306" y="1942"/>
                    <a:pt x="7771" y="1570"/>
                    <a:pt x="8097" y="1105"/>
                  </a:cubicBezTo>
                  <a:cubicBezTo>
                    <a:pt x="8171" y="988"/>
                    <a:pt x="8091" y="959"/>
                    <a:pt x="7970" y="959"/>
                  </a:cubicBezTo>
                  <a:cubicBezTo>
                    <a:pt x="7845" y="959"/>
                    <a:pt x="7676" y="991"/>
                    <a:pt x="7593" y="991"/>
                  </a:cubicBezTo>
                  <a:cubicBezTo>
                    <a:pt x="7580" y="991"/>
                    <a:pt x="7570" y="990"/>
                    <a:pt x="7562" y="989"/>
                  </a:cubicBezTo>
                  <a:cubicBezTo>
                    <a:pt x="7352" y="965"/>
                    <a:pt x="7166" y="942"/>
                    <a:pt x="6980" y="895"/>
                  </a:cubicBezTo>
                  <a:cubicBezTo>
                    <a:pt x="6212" y="802"/>
                    <a:pt x="5491" y="663"/>
                    <a:pt x="4770" y="477"/>
                  </a:cubicBezTo>
                  <a:cubicBezTo>
                    <a:pt x="4353" y="357"/>
                    <a:pt x="3969" y="1"/>
                    <a:pt x="35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130;p55">
              <a:extLst>
                <a:ext uri="{FF2B5EF4-FFF2-40B4-BE49-F238E27FC236}">
                  <a16:creationId xmlns:a16="http://schemas.microsoft.com/office/drawing/2014/main" id="{242F1428-3A94-4EE7-8526-6352153BA9E6}"/>
                </a:ext>
              </a:extLst>
            </p:cNvPr>
            <p:cNvSpPr/>
            <p:nvPr/>
          </p:nvSpPr>
          <p:spPr>
            <a:xfrm>
              <a:off x="841525" y="3089350"/>
              <a:ext cx="116475" cy="169350"/>
            </a:xfrm>
            <a:custGeom>
              <a:avLst/>
              <a:gdLst/>
              <a:ahLst/>
              <a:cxnLst/>
              <a:rect l="l" t="t" r="r" b="b"/>
              <a:pathLst>
                <a:path w="4659" h="6774" extrusionOk="0">
                  <a:moveTo>
                    <a:pt x="0" y="559"/>
                  </a:moveTo>
                  <a:cubicBezTo>
                    <a:pt x="0" y="561"/>
                    <a:pt x="4" y="565"/>
                    <a:pt x="11" y="570"/>
                  </a:cubicBezTo>
                  <a:lnTo>
                    <a:pt x="11" y="570"/>
                  </a:lnTo>
                  <a:lnTo>
                    <a:pt x="0" y="559"/>
                  </a:lnTo>
                  <a:close/>
                  <a:moveTo>
                    <a:pt x="977" y="1"/>
                  </a:moveTo>
                  <a:cubicBezTo>
                    <a:pt x="977" y="280"/>
                    <a:pt x="1024" y="559"/>
                    <a:pt x="1163" y="815"/>
                  </a:cubicBezTo>
                  <a:cubicBezTo>
                    <a:pt x="1070" y="768"/>
                    <a:pt x="977" y="745"/>
                    <a:pt x="884" y="698"/>
                  </a:cubicBezTo>
                  <a:cubicBezTo>
                    <a:pt x="714" y="631"/>
                    <a:pt x="421" y="538"/>
                    <a:pt x="211" y="538"/>
                  </a:cubicBezTo>
                  <a:cubicBezTo>
                    <a:pt x="136" y="538"/>
                    <a:pt x="71" y="550"/>
                    <a:pt x="27" y="580"/>
                  </a:cubicBezTo>
                  <a:lnTo>
                    <a:pt x="27" y="580"/>
                  </a:lnTo>
                  <a:cubicBezTo>
                    <a:pt x="21" y="576"/>
                    <a:pt x="15" y="573"/>
                    <a:pt x="11" y="570"/>
                  </a:cubicBezTo>
                  <a:lnTo>
                    <a:pt x="11" y="570"/>
                  </a:lnTo>
                  <a:lnTo>
                    <a:pt x="23" y="582"/>
                  </a:lnTo>
                  <a:cubicBezTo>
                    <a:pt x="24" y="581"/>
                    <a:pt x="26" y="580"/>
                    <a:pt x="27" y="580"/>
                  </a:cubicBezTo>
                  <a:lnTo>
                    <a:pt x="27" y="580"/>
                  </a:lnTo>
                  <a:cubicBezTo>
                    <a:pt x="114" y="630"/>
                    <a:pt x="399" y="756"/>
                    <a:pt x="651" y="931"/>
                  </a:cubicBezTo>
                  <a:cubicBezTo>
                    <a:pt x="884" y="1047"/>
                    <a:pt x="1093" y="1210"/>
                    <a:pt x="1280" y="1396"/>
                  </a:cubicBezTo>
                  <a:cubicBezTo>
                    <a:pt x="1489" y="1815"/>
                    <a:pt x="1256" y="2280"/>
                    <a:pt x="1233" y="2722"/>
                  </a:cubicBezTo>
                  <a:cubicBezTo>
                    <a:pt x="1233" y="2839"/>
                    <a:pt x="1256" y="2955"/>
                    <a:pt x="1187" y="3048"/>
                  </a:cubicBezTo>
                  <a:cubicBezTo>
                    <a:pt x="1117" y="3141"/>
                    <a:pt x="907" y="3211"/>
                    <a:pt x="791" y="3281"/>
                  </a:cubicBezTo>
                  <a:cubicBezTo>
                    <a:pt x="489" y="3537"/>
                    <a:pt x="651" y="3699"/>
                    <a:pt x="907" y="3909"/>
                  </a:cubicBezTo>
                  <a:cubicBezTo>
                    <a:pt x="1256" y="4188"/>
                    <a:pt x="1512" y="4537"/>
                    <a:pt x="1815" y="4770"/>
                  </a:cubicBezTo>
                  <a:cubicBezTo>
                    <a:pt x="2001" y="5188"/>
                    <a:pt x="2257" y="5561"/>
                    <a:pt x="2559" y="5909"/>
                  </a:cubicBezTo>
                  <a:cubicBezTo>
                    <a:pt x="2443" y="5863"/>
                    <a:pt x="2303" y="5816"/>
                    <a:pt x="2187" y="5793"/>
                  </a:cubicBezTo>
                  <a:cubicBezTo>
                    <a:pt x="2094" y="5793"/>
                    <a:pt x="2210" y="6003"/>
                    <a:pt x="2280" y="6049"/>
                  </a:cubicBezTo>
                  <a:cubicBezTo>
                    <a:pt x="2443" y="6119"/>
                    <a:pt x="2629" y="6142"/>
                    <a:pt x="2815" y="6142"/>
                  </a:cubicBezTo>
                  <a:cubicBezTo>
                    <a:pt x="3257" y="6514"/>
                    <a:pt x="3815" y="6747"/>
                    <a:pt x="4374" y="6770"/>
                  </a:cubicBezTo>
                  <a:cubicBezTo>
                    <a:pt x="4391" y="6773"/>
                    <a:pt x="4406" y="6774"/>
                    <a:pt x="4419" y="6774"/>
                  </a:cubicBezTo>
                  <a:cubicBezTo>
                    <a:pt x="4659" y="6774"/>
                    <a:pt x="4301" y="6392"/>
                    <a:pt x="4257" y="6282"/>
                  </a:cubicBezTo>
                  <a:cubicBezTo>
                    <a:pt x="4188" y="6096"/>
                    <a:pt x="4118" y="5933"/>
                    <a:pt x="4071" y="5747"/>
                  </a:cubicBezTo>
                  <a:cubicBezTo>
                    <a:pt x="3839" y="5095"/>
                    <a:pt x="3629" y="4397"/>
                    <a:pt x="3490" y="3723"/>
                  </a:cubicBezTo>
                  <a:cubicBezTo>
                    <a:pt x="3420" y="3257"/>
                    <a:pt x="3676" y="2699"/>
                    <a:pt x="3280" y="2327"/>
                  </a:cubicBezTo>
                  <a:cubicBezTo>
                    <a:pt x="3219" y="2265"/>
                    <a:pt x="3164" y="2236"/>
                    <a:pt x="3116" y="2236"/>
                  </a:cubicBezTo>
                  <a:cubicBezTo>
                    <a:pt x="3072" y="2236"/>
                    <a:pt x="3034" y="2260"/>
                    <a:pt x="3001" y="2304"/>
                  </a:cubicBezTo>
                  <a:cubicBezTo>
                    <a:pt x="3001" y="2304"/>
                    <a:pt x="2916" y="2538"/>
                    <a:pt x="2888" y="2538"/>
                  </a:cubicBezTo>
                  <a:cubicBezTo>
                    <a:pt x="2887" y="2538"/>
                    <a:pt x="2886" y="2537"/>
                    <a:pt x="2885" y="2536"/>
                  </a:cubicBezTo>
                  <a:cubicBezTo>
                    <a:pt x="2815" y="2397"/>
                    <a:pt x="2722" y="2280"/>
                    <a:pt x="2629" y="2164"/>
                  </a:cubicBezTo>
                  <a:cubicBezTo>
                    <a:pt x="2594" y="2129"/>
                    <a:pt x="2559" y="2112"/>
                    <a:pt x="2530" y="2112"/>
                  </a:cubicBezTo>
                  <a:cubicBezTo>
                    <a:pt x="2501" y="2112"/>
                    <a:pt x="2478" y="2129"/>
                    <a:pt x="2466" y="2164"/>
                  </a:cubicBezTo>
                  <a:cubicBezTo>
                    <a:pt x="2233" y="1769"/>
                    <a:pt x="1954" y="1420"/>
                    <a:pt x="1675" y="1094"/>
                  </a:cubicBezTo>
                  <a:cubicBezTo>
                    <a:pt x="1442" y="698"/>
                    <a:pt x="1396" y="326"/>
                    <a:pt x="9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131;p55">
              <a:extLst>
                <a:ext uri="{FF2B5EF4-FFF2-40B4-BE49-F238E27FC236}">
                  <a16:creationId xmlns:a16="http://schemas.microsoft.com/office/drawing/2014/main" id="{DDE8EE8C-9CC2-4DD0-A048-62C3FEB9FD7C}"/>
                </a:ext>
              </a:extLst>
            </p:cNvPr>
            <p:cNvSpPr/>
            <p:nvPr/>
          </p:nvSpPr>
          <p:spPr>
            <a:xfrm>
              <a:off x="972375" y="3430175"/>
              <a:ext cx="116975" cy="169850"/>
            </a:xfrm>
            <a:custGeom>
              <a:avLst/>
              <a:gdLst/>
              <a:ahLst/>
              <a:cxnLst/>
              <a:rect l="l" t="t" r="r" b="b"/>
              <a:pathLst>
                <a:path w="4679" h="6794" extrusionOk="0">
                  <a:moveTo>
                    <a:pt x="1001" y="0"/>
                  </a:moveTo>
                  <a:cubicBezTo>
                    <a:pt x="978" y="302"/>
                    <a:pt x="1024" y="582"/>
                    <a:pt x="1164" y="814"/>
                  </a:cubicBezTo>
                  <a:cubicBezTo>
                    <a:pt x="1071" y="791"/>
                    <a:pt x="978" y="768"/>
                    <a:pt x="884" y="721"/>
                  </a:cubicBezTo>
                  <a:cubicBezTo>
                    <a:pt x="711" y="635"/>
                    <a:pt x="408" y="548"/>
                    <a:pt x="198" y="548"/>
                  </a:cubicBezTo>
                  <a:cubicBezTo>
                    <a:pt x="126" y="548"/>
                    <a:pt x="65" y="558"/>
                    <a:pt x="24" y="582"/>
                  </a:cubicBezTo>
                  <a:cubicBezTo>
                    <a:pt x="0" y="605"/>
                    <a:pt x="373" y="744"/>
                    <a:pt x="675" y="931"/>
                  </a:cubicBezTo>
                  <a:cubicBezTo>
                    <a:pt x="908" y="1070"/>
                    <a:pt x="1094" y="1233"/>
                    <a:pt x="1280" y="1419"/>
                  </a:cubicBezTo>
                  <a:cubicBezTo>
                    <a:pt x="1489" y="1838"/>
                    <a:pt x="1257" y="2303"/>
                    <a:pt x="1233" y="2722"/>
                  </a:cubicBezTo>
                  <a:cubicBezTo>
                    <a:pt x="1233" y="2861"/>
                    <a:pt x="1257" y="2978"/>
                    <a:pt x="1187" y="3071"/>
                  </a:cubicBezTo>
                  <a:cubicBezTo>
                    <a:pt x="1140" y="3164"/>
                    <a:pt x="908" y="3234"/>
                    <a:pt x="791" y="3303"/>
                  </a:cubicBezTo>
                  <a:cubicBezTo>
                    <a:pt x="489" y="3559"/>
                    <a:pt x="652" y="3722"/>
                    <a:pt x="908" y="3932"/>
                  </a:cubicBezTo>
                  <a:cubicBezTo>
                    <a:pt x="1233" y="4211"/>
                    <a:pt x="1513" y="4560"/>
                    <a:pt x="1815" y="4792"/>
                  </a:cubicBezTo>
                  <a:cubicBezTo>
                    <a:pt x="2001" y="5211"/>
                    <a:pt x="2257" y="5583"/>
                    <a:pt x="2559" y="5909"/>
                  </a:cubicBezTo>
                  <a:cubicBezTo>
                    <a:pt x="2443" y="5863"/>
                    <a:pt x="2304" y="5839"/>
                    <a:pt x="2187" y="5793"/>
                  </a:cubicBezTo>
                  <a:cubicBezTo>
                    <a:pt x="2094" y="5793"/>
                    <a:pt x="2211" y="6025"/>
                    <a:pt x="2280" y="6072"/>
                  </a:cubicBezTo>
                  <a:cubicBezTo>
                    <a:pt x="2443" y="6142"/>
                    <a:pt x="2629" y="6165"/>
                    <a:pt x="2815" y="6165"/>
                  </a:cubicBezTo>
                  <a:cubicBezTo>
                    <a:pt x="3257" y="6537"/>
                    <a:pt x="3792" y="6747"/>
                    <a:pt x="4374" y="6793"/>
                  </a:cubicBezTo>
                  <a:cubicBezTo>
                    <a:pt x="4383" y="6794"/>
                    <a:pt x="4391" y="6794"/>
                    <a:pt x="4399" y="6794"/>
                  </a:cubicBezTo>
                  <a:cubicBezTo>
                    <a:pt x="4679" y="6794"/>
                    <a:pt x="4303" y="6394"/>
                    <a:pt x="4258" y="6281"/>
                  </a:cubicBezTo>
                  <a:cubicBezTo>
                    <a:pt x="4188" y="6118"/>
                    <a:pt x="4118" y="5956"/>
                    <a:pt x="4072" y="5769"/>
                  </a:cubicBezTo>
                  <a:cubicBezTo>
                    <a:pt x="3839" y="5095"/>
                    <a:pt x="3630" y="4420"/>
                    <a:pt x="3490" y="3746"/>
                  </a:cubicBezTo>
                  <a:cubicBezTo>
                    <a:pt x="3443" y="3280"/>
                    <a:pt x="3676" y="2699"/>
                    <a:pt x="3281" y="2350"/>
                  </a:cubicBezTo>
                  <a:cubicBezTo>
                    <a:pt x="3219" y="2288"/>
                    <a:pt x="3164" y="2259"/>
                    <a:pt x="3119" y="2259"/>
                  </a:cubicBezTo>
                  <a:cubicBezTo>
                    <a:pt x="3079" y="2259"/>
                    <a:pt x="3047" y="2282"/>
                    <a:pt x="3025" y="2326"/>
                  </a:cubicBezTo>
                  <a:cubicBezTo>
                    <a:pt x="3025" y="2326"/>
                    <a:pt x="2918" y="2561"/>
                    <a:pt x="2889" y="2561"/>
                  </a:cubicBezTo>
                  <a:cubicBezTo>
                    <a:pt x="2887" y="2561"/>
                    <a:pt x="2886" y="2560"/>
                    <a:pt x="2885" y="2559"/>
                  </a:cubicBezTo>
                  <a:cubicBezTo>
                    <a:pt x="2815" y="2419"/>
                    <a:pt x="2722" y="2280"/>
                    <a:pt x="2629" y="2164"/>
                  </a:cubicBezTo>
                  <a:cubicBezTo>
                    <a:pt x="2594" y="2140"/>
                    <a:pt x="2559" y="2129"/>
                    <a:pt x="2530" y="2129"/>
                  </a:cubicBezTo>
                  <a:cubicBezTo>
                    <a:pt x="2501" y="2129"/>
                    <a:pt x="2478" y="2140"/>
                    <a:pt x="2466" y="2164"/>
                  </a:cubicBezTo>
                  <a:cubicBezTo>
                    <a:pt x="2234" y="1791"/>
                    <a:pt x="1978" y="1442"/>
                    <a:pt x="1675" y="1093"/>
                  </a:cubicBezTo>
                  <a:cubicBezTo>
                    <a:pt x="1466" y="698"/>
                    <a:pt x="1396" y="349"/>
                    <a:pt x="10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132;p55">
              <a:extLst>
                <a:ext uri="{FF2B5EF4-FFF2-40B4-BE49-F238E27FC236}">
                  <a16:creationId xmlns:a16="http://schemas.microsoft.com/office/drawing/2014/main" id="{00472E5E-4E30-4819-9B47-A6BE26EBB139}"/>
                </a:ext>
              </a:extLst>
            </p:cNvPr>
            <p:cNvSpPr/>
            <p:nvPr/>
          </p:nvSpPr>
          <p:spPr>
            <a:xfrm>
              <a:off x="1502800" y="3937250"/>
              <a:ext cx="205325" cy="76400"/>
            </a:xfrm>
            <a:custGeom>
              <a:avLst/>
              <a:gdLst/>
              <a:ahLst/>
              <a:cxnLst/>
              <a:rect l="l" t="t" r="r" b="b"/>
              <a:pathLst>
                <a:path w="8213" h="3056" extrusionOk="0">
                  <a:moveTo>
                    <a:pt x="3604" y="0"/>
                  </a:moveTo>
                  <a:cubicBezTo>
                    <a:pt x="3582" y="0"/>
                    <a:pt x="3559" y="1"/>
                    <a:pt x="3536" y="3"/>
                  </a:cubicBezTo>
                  <a:cubicBezTo>
                    <a:pt x="3350" y="3"/>
                    <a:pt x="3304" y="96"/>
                    <a:pt x="3350" y="189"/>
                  </a:cubicBezTo>
                  <a:cubicBezTo>
                    <a:pt x="3350" y="189"/>
                    <a:pt x="3513" y="422"/>
                    <a:pt x="3466" y="422"/>
                  </a:cubicBezTo>
                  <a:cubicBezTo>
                    <a:pt x="3304" y="398"/>
                    <a:pt x="3141" y="375"/>
                    <a:pt x="2978" y="375"/>
                  </a:cubicBezTo>
                  <a:cubicBezTo>
                    <a:pt x="2885" y="375"/>
                    <a:pt x="2862" y="422"/>
                    <a:pt x="2862" y="492"/>
                  </a:cubicBezTo>
                  <a:cubicBezTo>
                    <a:pt x="2396" y="422"/>
                    <a:pt x="1931" y="375"/>
                    <a:pt x="1466" y="375"/>
                  </a:cubicBezTo>
                  <a:cubicBezTo>
                    <a:pt x="1089" y="300"/>
                    <a:pt x="789" y="164"/>
                    <a:pt x="405" y="164"/>
                  </a:cubicBezTo>
                  <a:cubicBezTo>
                    <a:pt x="314" y="164"/>
                    <a:pt x="219" y="171"/>
                    <a:pt x="116" y="189"/>
                  </a:cubicBezTo>
                  <a:cubicBezTo>
                    <a:pt x="349" y="375"/>
                    <a:pt x="605" y="515"/>
                    <a:pt x="907" y="585"/>
                  </a:cubicBezTo>
                  <a:cubicBezTo>
                    <a:pt x="838" y="608"/>
                    <a:pt x="745" y="654"/>
                    <a:pt x="651" y="701"/>
                  </a:cubicBezTo>
                  <a:cubicBezTo>
                    <a:pt x="419" y="794"/>
                    <a:pt x="23" y="1050"/>
                    <a:pt x="0" y="1236"/>
                  </a:cubicBezTo>
                  <a:cubicBezTo>
                    <a:pt x="0" y="1238"/>
                    <a:pt x="2" y="1238"/>
                    <a:pt x="5" y="1238"/>
                  </a:cubicBezTo>
                  <a:cubicBezTo>
                    <a:pt x="49" y="1238"/>
                    <a:pt x="395" y="1090"/>
                    <a:pt x="721" y="1003"/>
                  </a:cubicBezTo>
                  <a:cubicBezTo>
                    <a:pt x="977" y="910"/>
                    <a:pt x="1256" y="864"/>
                    <a:pt x="1512" y="864"/>
                  </a:cubicBezTo>
                  <a:cubicBezTo>
                    <a:pt x="2001" y="957"/>
                    <a:pt x="2233" y="1399"/>
                    <a:pt x="2582" y="1701"/>
                  </a:cubicBezTo>
                  <a:cubicBezTo>
                    <a:pt x="2699" y="1794"/>
                    <a:pt x="2815" y="1841"/>
                    <a:pt x="2838" y="1934"/>
                  </a:cubicBezTo>
                  <a:cubicBezTo>
                    <a:pt x="2885" y="2050"/>
                    <a:pt x="2792" y="2260"/>
                    <a:pt x="2792" y="2399"/>
                  </a:cubicBezTo>
                  <a:cubicBezTo>
                    <a:pt x="2808" y="2661"/>
                    <a:pt x="2928" y="2727"/>
                    <a:pt x="3111" y="2727"/>
                  </a:cubicBezTo>
                  <a:cubicBezTo>
                    <a:pt x="3188" y="2727"/>
                    <a:pt x="3277" y="2715"/>
                    <a:pt x="3373" y="2702"/>
                  </a:cubicBezTo>
                  <a:cubicBezTo>
                    <a:pt x="3839" y="2632"/>
                    <a:pt x="4304" y="2655"/>
                    <a:pt x="4676" y="2585"/>
                  </a:cubicBezTo>
                  <a:cubicBezTo>
                    <a:pt x="5141" y="2702"/>
                    <a:pt x="5630" y="2748"/>
                    <a:pt x="6095" y="2748"/>
                  </a:cubicBezTo>
                  <a:cubicBezTo>
                    <a:pt x="5979" y="2818"/>
                    <a:pt x="5886" y="2888"/>
                    <a:pt x="5770" y="2957"/>
                  </a:cubicBezTo>
                  <a:cubicBezTo>
                    <a:pt x="5709" y="2998"/>
                    <a:pt x="5909" y="3055"/>
                    <a:pt x="6010" y="3055"/>
                  </a:cubicBezTo>
                  <a:cubicBezTo>
                    <a:pt x="6026" y="3055"/>
                    <a:pt x="6039" y="3054"/>
                    <a:pt x="6049" y="3051"/>
                  </a:cubicBezTo>
                  <a:cubicBezTo>
                    <a:pt x="6212" y="2981"/>
                    <a:pt x="6351" y="2864"/>
                    <a:pt x="6467" y="2725"/>
                  </a:cubicBezTo>
                  <a:cubicBezTo>
                    <a:pt x="7026" y="2655"/>
                    <a:pt x="7561" y="2399"/>
                    <a:pt x="7980" y="2004"/>
                  </a:cubicBezTo>
                  <a:cubicBezTo>
                    <a:pt x="8212" y="1794"/>
                    <a:pt x="7607" y="1841"/>
                    <a:pt x="7491" y="1771"/>
                  </a:cubicBezTo>
                  <a:cubicBezTo>
                    <a:pt x="7282" y="1725"/>
                    <a:pt x="7096" y="1655"/>
                    <a:pt x="6933" y="1585"/>
                  </a:cubicBezTo>
                  <a:cubicBezTo>
                    <a:pt x="6212" y="1352"/>
                    <a:pt x="5514" y="1050"/>
                    <a:pt x="4839" y="724"/>
                  </a:cubicBezTo>
                  <a:cubicBezTo>
                    <a:pt x="4438" y="501"/>
                    <a:pt x="4122" y="0"/>
                    <a:pt x="3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133;p55">
              <a:extLst>
                <a:ext uri="{FF2B5EF4-FFF2-40B4-BE49-F238E27FC236}">
                  <a16:creationId xmlns:a16="http://schemas.microsoft.com/office/drawing/2014/main" id="{A7E476ED-9D04-427E-B064-8959AB549B07}"/>
                </a:ext>
              </a:extLst>
            </p:cNvPr>
            <p:cNvSpPr/>
            <p:nvPr/>
          </p:nvSpPr>
          <p:spPr>
            <a:xfrm>
              <a:off x="1133475" y="3860550"/>
              <a:ext cx="185550" cy="116400"/>
            </a:xfrm>
            <a:custGeom>
              <a:avLst/>
              <a:gdLst/>
              <a:ahLst/>
              <a:cxnLst/>
              <a:rect l="l" t="t" r="r" b="b"/>
              <a:pathLst>
                <a:path w="7422" h="4656" extrusionOk="0">
                  <a:moveTo>
                    <a:pt x="536" y="0"/>
                  </a:moveTo>
                  <a:lnTo>
                    <a:pt x="536" y="0"/>
                  </a:lnTo>
                  <a:cubicBezTo>
                    <a:pt x="675" y="256"/>
                    <a:pt x="861" y="465"/>
                    <a:pt x="1117" y="628"/>
                  </a:cubicBezTo>
                  <a:lnTo>
                    <a:pt x="838" y="652"/>
                  </a:lnTo>
                  <a:cubicBezTo>
                    <a:pt x="559" y="675"/>
                    <a:pt x="94" y="768"/>
                    <a:pt x="1" y="954"/>
                  </a:cubicBezTo>
                  <a:cubicBezTo>
                    <a:pt x="1" y="959"/>
                    <a:pt x="18" y="961"/>
                    <a:pt x="50" y="961"/>
                  </a:cubicBezTo>
                  <a:cubicBezTo>
                    <a:pt x="135" y="961"/>
                    <a:pt x="323" y="947"/>
                    <a:pt x="533" y="947"/>
                  </a:cubicBezTo>
                  <a:cubicBezTo>
                    <a:pt x="610" y="947"/>
                    <a:pt x="690" y="949"/>
                    <a:pt x="768" y="954"/>
                  </a:cubicBezTo>
                  <a:cubicBezTo>
                    <a:pt x="1024" y="954"/>
                    <a:pt x="1303" y="1001"/>
                    <a:pt x="1559" y="1094"/>
                  </a:cubicBezTo>
                  <a:cubicBezTo>
                    <a:pt x="1955" y="1349"/>
                    <a:pt x="2001" y="1861"/>
                    <a:pt x="2211" y="2257"/>
                  </a:cubicBezTo>
                  <a:cubicBezTo>
                    <a:pt x="2280" y="2373"/>
                    <a:pt x="2373" y="2466"/>
                    <a:pt x="2373" y="2559"/>
                  </a:cubicBezTo>
                  <a:cubicBezTo>
                    <a:pt x="2350" y="2676"/>
                    <a:pt x="2187" y="2838"/>
                    <a:pt x="2141" y="2978"/>
                  </a:cubicBezTo>
                  <a:cubicBezTo>
                    <a:pt x="2024" y="3327"/>
                    <a:pt x="2234" y="3397"/>
                    <a:pt x="2583" y="3443"/>
                  </a:cubicBezTo>
                  <a:cubicBezTo>
                    <a:pt x="3025" y="3536"/>
                    <a:pt x="3444" y="3746"/>
                    <a:pt x="3839" y="3792"/>
                  </a:cubicBezTo>
                  <a:cubicBezTo>
                    <a:pt x="4235" y="4048"/>
                    <a:pt x="4653" y="4257"/>
                    <a:pt x="5095" y="4420"/>
                  </a:cubicBezTo>
                  <a:cubicBezTo>
                    <a:pt x="4956" y="4420"/>
                    <a:pt x="4816" y="4444"/>
                    <a:pt x="4700" y="4490"/>
                  </a:cubicBezTo>
                  <a:cubicBezTo>
                    <a:pt x="4635" y="4512"/>
                    <a:pt x="4813" y="4655"/>
                    <a:pt x="4913" y="4655"/>
                  </a:cubicBezTo>
                  <a:cubicBezTo>
                    <a:pt x="4920" y="4655"/>
                    <a:pt x="4926" y="4654"/>
                    <a:pt x="4932" y="4653"/>
                  </a:cubicBezTo>
                  <a:cubicBezTo>
                    <a:pt x="5119" y="4653"/>
                    <a:pt x="5281" y="4606"/>
                    <a:pt x="5421" y="4513"/>
                  </a:cubicBezTo>
                  <a:cubicBezTo>
                    <a:pt x="5606" y="4550"/>
                    <a:pt x="5794" y="4569"/>
                    <a:pt x="5981" y="4569"/>
                  </a:cubicBezTo>
                  <a:cubicBezTo>
                    <a:pt x="6381" y="4569"/>
                    <a:pt x="6778" y="4486"/>
                    <a:pt x="7143" y="4327"/>
                  </a:cubicBezTo>
                  <a:cubicBezTo>
                    <a:pt x="7422" y="4211"/>
                    <a:pt x="6840" y="4048"/>
                    <a:pt x="6770" y="3955"/>
                  </a:cubicBezTo>
                  <a:cubicBezTo>
                    <a:pt x="6607" y="3839"/>
                    <a:pt x="6468" y="3722"/>
                    <a:pt x="6328" y="3583"/>
                  </a:cubicBezTo>
                  <a:cubicBezTo>
                    <a:pt x="5747" y="3118"/>
                    <a:pt x="5212" y="2629"/>
                    <a:pt x="4723" y="2094"/>
                  </a:cubicBezTo>
                  <a:cubicBezTo>
                    <a:pt x="4444" y="1722"/>
                    <a:pt x="4328" y="1117"/>
                    <a:pt x="3793" y="977"/>
                  </a:cubicBezTo>
                  <a:cubicBezTo>
                    <a:pt x="3743" y="965"/>
                    <a:pt x="3701" y="959"/>
                    <a:pt x="3667" y="959"/>
                  </a:cubicBezTo>
                  <a:cubicBezTo>
                    <a:pt x="3574" y="959"/>
                    <a:pt x="3537" y="1002"/>
                    <a:pt x="3537" y="1070"/>
                  </a:cubicBezTo>
                  <a:cubicBezTo>
                    <a:pt x="3537" y="1093"/>
                    <a:pt x="3601" y="1351"/>
                    <a:pt x="3565" y="1351"/>
                  </a:cubicBezTo>
                  <a:cubicBezTo>
                    <a:pt x="3563" y="1351"/>
                    <a:pt x="3562" y="1350"/>
                    <a:pt x="3560" y="1349"/>
                  </a:cubicBezTo>
                  <a:cubicBezTo>
                    <a:pt x="3420" y="1256"/>
                    <a:pt x="3281" y="1187"/>
                    <a:pt x="3118" y="1140"/>
                  </a:cubicBezTo>
                  <a:cubicBezTo>
                    <a:pt x="3095" y="1134"/>
                    <a:pt x="3074" y="1131"/>
                    <a:pt x="3057" y="1131"/>
                  </a:cubicBezTo>
                  <a:cubicBezTo>
                    <a:pt x="3004" y="1131"/>
                    <a:pt x="2978" y="1158"/>
                    <a:pt x="2978" y="1210"/>
                  </a:cubicBezTo>
                  <a:cubicBezTo>
                    <a:pt x="2560" y="977"/>
                    <a:pt x="2141" y="791"/>
                    <a:pt x="1722" y="628"/>
                  </a:cubicBezTo>
                  <a:cubicBezTo>
                    <a:pt x="1303" y="372"/>
                    <a:pt x="1071" y="93"/>
                    <a:pt x="5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134;p55">
              <a:extLst>
                <a:ext uri="{FF2B5EF4-FFF2-40B4-BE49-F238E27FC236}">
                  <a16:creationId xmlns:a16="http://schemas.microsoft.com/office/drawing/2014/main" id="{FA09FF5F-B653-41FE-A1DD-03D7D84C7B40}"/>
                </a:ext>
              </a:extLst>
            </p:cNvPr>
            <p:cNvSpPr/>
            <p:nvPr/>
          </p:nvSpPr>
          <p:spPr>
            <a:xfrm>
              <a:off x="1441725" y="3110225"/>
              <a:ext cx="202600" cy="69525"/>
            </a:xfrm>
            <a:custGeom>
              <a:avLst/>
              <a:gdLst/>
              <a:ahLst/>
              <a:cxnLst/>
              <a:rect l="l" t="t" r="r" b="b"/>
              <a:pathLst>
                <a:path w="8104" h="2781" extrusionOk="0">
                  <a:moveTo>
                    <a:pt x="3476" y="1"/>
                  </a:moveTo>
                  <a:cubicBezTo>
                    <a:pt x="3365" y="1"/>
                    <a:pt x="3254" y="22"/>
                    <a:pt x="3141" y="73"/>
                  </a:cubicBezTo>
                  <a:cubicBezTo>
                    <a:pt x="2978" y="143"/>
                    <a:pt x="2955" y="212"/>
                    <a:pt x="3025" y="282"/>
                  </a:cubicBezTo>
                  <a:cubicBezTo>
                    <a:pt x="3048" y="282"/>
                    <a:pt x="3257" y="468"/>
                    <a:pt x="3234" y="468"/>
                  </a:cubicBezTo>
                  <a:cubicBezTo>
                    <a:pt x="3071" y="492"/>
                    <a:pt x="2908" y="538"/>
                    <a:pt x="2746" y="585"/>
                  </a:cubicBezTo>
                  <a:cubicBezTo>
                    <a:pt x="2652" y="608"/>
                    <a:pt x="2652" y="678"/>
                    <a:pt x="2676" y="724"/>
                  </a:cubicBezTo>
                  <a:cubicBezTo>
                    <a:pt x="2234" y="794"/>
                    <a:pt x="1768" y="910"/>
                    <a:pt x="1326" y="1027"/>
                  </a:cubicBezTo>
                  <a:cubicBezTo>
                    <a:pt x="861" y="1096"/>
                    <a:pt x="466" y="1027"/>
                    <a:pt x="0" y="1283"/>
                  </a:cubicBezTo>
                  <a:cubicBezTo>
                    <a:pt x="212" y="1360"/>
                    <a:pt x="456" y="1405"/>
                    <a:pt x="706" y="1405"/>
                  </a:cubicBezTo>
                  <a:cubicBezTo>
                    <a:pt x="757" y="1405"/>
                    <a:pt x="809" y="1403"/>
                    <a:pt x="861" y="1399"/>
                  </a:cubicBezTo>
                  <a:lnTo>
                    <a:pt x="861" y="1399"/>
                  </a:lnTo>
                  <a:cubicBezTo>
                    <a:pt x="791" y="1469"/>
                    <a:pt x="745" y="1538"/>
                    <a:pt x="675" y="1608"/>
                  </a:cubicBezTo>
                  <a:cubicBezTo>
                    <a:pt x="489" y="1771"/>
                    <a:pt x="186" y="2120"/>
                    <a:pt x="256" y="2306"/>
                  </a:cubicBezTo>
                  <a:lnTo>
                    <a:pt x="280" y="2306"/>
                  </a:lnTo>
                  <a:cubicBezTo>
                    <a:pt x="280" y="2307"/>
                    <a:pt x="280" y="2308"/>
                    <a:pt x="281" y="2308"/>
                  </a:cubicBezTo>
                  <a:cubicBezTo>
                    <a:pt x="303" y="2308"/>
                    <a:pt x="572" y="2065"/>
                    <a:pt x="861" y="1864"/>
                  </a:cubicBezTo>
                  <a:cubicBezTo>
                    <a:pt x="1071" y="1701"/>
                    <a:pt x="1303" y="1562"/>
                    <a:pt x="1559" y="1492"/>
                  </a:cubicBezTo>
                  <a:cubicBezTo>
                    <a:pt x="1590" y="1489"/>
                    <a:pt x="1620" y="1487"/>
                    <a:pt x="1650" y="1487"/>
                  </a:cubicBezTo>
                  <a:cubicBezTo>
                    <a:pt x="2076" y="1487"/>
                    <a:pt x="2449" y="1783"/>
                    <a:pt x="2862" y="1957"/>
                  </a:cubicBezTo>
                  <a:cubicBezTo>
                    <a:pt x="3001" y="2004"/>
                    <a:pt x="3118" y="2004"/>
                    <a:pt x="3188" y="2097"/>
                  </a:cubicBezTo>
                  <a:cubicBezTo>
                    <a:pt x="3257" y="2190"/>
                    <a:pt x="3257" y="2422"/>
                    <a:pt x="3304" y="2539"/>
                  </a:cubicBezTo>
                  <a:cubicBezTo>
                    <a:pt x="3387" y="2717"/>
                    <a:pt x="3483" y="2780"/>
                    <a:pt x="3597" y="2780"/>
                  </a:cubicBezTo>
                  <a:cubicBezTo>
                    <a:pt x="3705" y="2780"/>
                    <a:pt x="3831" y="2723"/>
                    <a:pt x="3978" y="2655"/>
                  </a:cubicBezTo>
                  <a:cubicBezTo>
                    <a:pt x="4374" y="2446"/>
                    <a:pt x="4863" y="2329"/>
                    <a:pt x="5165" y="2143"/>
                  </a:cubicBezTo>
                  <a:cubicBezTo>
                    <a:pt x="5653" y="2120"/>
                    <a:pt x="6119" y="2027"/>
                    <a:pt x="6561" y="1864"/>
                  </a:cubicBezTo>
                  <a:lnTo>
                    <a:pt x="6561" y="1864"/>
                  </a:lnTo>
                  <a:cubicBezTo>
                    <a:pt x="6468" y="1957"/>
                    <a:pt x="6398" y="2050"/>
                    <a:pt x="6328" y="2167"/>
                  </a:cubicBezTo>
                  <a:cubicBezTo>
                    <a:pt x="6307" y="2198"/>
                    <a:pt x="6353" y="2211"/>
                    <a:pt x="6413" y="2211"/>
                  </a:cubicBezTo>
                  <a:cubicBezTo>
                    <a:pt x="6486" y="2211"/>
                    <a:pt x="6582" y="2192"/>
                    <a:pt x="6607" y="2167"/>
                  </a:cubicBezTo>
                  <a:cubicBezTo>
                    <a:pt x="6747" y="2050"/>
                    <a:pt x="6840" y="1911"/>
                    <a:pt x="6886" y="1748"/>
                  </a:cubicBezTo>
                  <a:cubicBezTo>
                    <a:pt x="7398" y="1492"/>
                    <a:pt x="7794" y="1096"/>
                    <a:pt x="8050" y="585"/>
                  </a:cubicBezTo>
                  <a:cubicBezTo>
                    <a:pt x="8104" y="485"/>
                    <a:pt x="8053" y="456"/>
                    <a:pt x="7962" y="456"/>
                  </a:cubicBezTo>
                  <a:cubicBezTo>
                    <a:pt x="7832" y="456"/>
                    <a:pt x="7619" y="517"/>
                    <a:pt x="7518" y="517"/>
                  </a:cubicBezTo>
                  <a:cubicBezTo>
                    <a:pt x="7508" y="517"/>
                    <a:pt x="7499" y="516"/>
                    <a:pt x="7491" y="515"/>
                  </a:cubicBezTo>
                  <a:cubicBezTo>
                    <a:pt x="7429" y="523"/>
                    <a:pt x="7365" y="525"/>
                    <a:pt x="7299" y="525"/>
                  </a:cubicBezTo>
                  <a:cubicBezTo>
                    <a:pt x="7168" y="525"/>
                    <a:pt x="7034" y="515"/>
                    <a:pt x="6910" y="515"/>
                  </a:cubicBezTo>
                  <a:cubicBezTo>
                    <a:pt x="6142" y="492"/>
                    <a:pt x="5398" y="445"/>
                    <a:pt x="4630" y="352"/>
                  </a:cubicBezTo>
                  <a:cubicBezTo>
                    <a:pt x="4249" y="261"/>
                    <a:pt x="3868" y="1"/>
                    <a:pt x="34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135;p55">
              <a:extLst>
                <a:ext uri="{FF2B5EF4-FFF2-40B4-BE49-F238E27FC236}">
                  <a16:creationId xmlns:a16="http://schemas.microsoft.com/office/drawing/2014/main" id="{E82D4520-60CD-4C9A-AC92-58412CA62518}"/>
                </a:ext>
              </a:extLst>
            </p:cNvPr>
            <p:cNvSpPr/>
            <p:nvPr/>
          </p:nvSpPr>
          <p:spPr>
            <a:xfrm>
              <a:off x="3379163" y="3277888"/>
              <a:ext cx="83200" cy="187725"/>
            </a:xfrm>
            <a:custGeom>
              <a:avLst/>
              <a:gdLst/>
              <a:ahLst/>
              <a:cxnLst/>
              <a:rect l="l" t="t" r="r" b="b"/>
              <a:pathLst>
                <a:path w="3328" h="7509" extrusionOk="0">
                  <a:moveTo>
                    <a:pt x="1885" y="0"/>
                  </a:moveTo>
                  <a:cubicBezTo>
                    <a:pt x="1746" y="256"/>
                    <a:pt x="1699" y="535"/>
                    <a:pt x="1722" y="814"/>
                  </a:cubicBezTo>
                  <a:cubicBezTo>
                    <a:pt x="1652" y="768"/>
                    <a:pt x="1583" y="698"/>
                    <a:pt x="1513" y="628"/>
                  </a:cubicBezTo>
                  <a:cubicBezTo>
                    <a:pt x="1335" y="450"/>
                    <a:pt x="986" y="208"/>
                    <a:pt x="773" y="208"/>
                  </a:cubicBezTo>
                  <a:cubicBezTo>
                    <a:pt x="763" y="208"/>
                    <a:pt x="754" y="208"/>
                    <a:pt x="745" y="209"/>
                  </a:cubicBezTo>
                  <a:lnTo>
                    <a:pt x="722" y="233"/>
                  </a:lnTo>
                  <a:cubicBezTo>
                    <a:pt x="699" y="233"/>
                    <a:pt x="978" y="489"/>
                    <a:pt x="1187" y="791"/>
                  </a:cubicBezTo>
                  <a:cubicBezTo>
                    <a:pt x="1350" y="977"/>
                    <a:pt x="1490" y="1210"/>
                    <a:pt x="1583" y="1442"/>
                  </a:cubicBezTo>
                  <a:cubicBezTo>
                    <a:pt x="1606" y="1884"/>
                    <a:pt x="1234" y="2233"/>
                    <a:pt x="1024" y="2629"/>
                  </a:cubicBezTo>
                  <a:cubicBezTo>
                    <a:pt x="978" y="2745"/>
                    <a:pt x="955" y="2861"/>
                    <a:pt x="862" y="2931"/>
                  </a:cubicBezTo>
                  <a:cubicBezTo>
                    <a:pt x="768" y="2978"/>
                    <a:pt x="513" y="2978"/>
                    <a:pt x="373" y="3024"/>
                  </a:cubicBezTo>
                  <a:cubicBezTo>
                    <a:pt x="1" y="3164"/>
                    <a:pt x="94" y="3350"/>
                    <a:pt x="257" y="3629"/>
                  </a:cubicBezTo>
                  <a:cubicBezTo>
                    <a:pt x="443" y="4001"/>
                    <a:pt x="559" y="4443"/>
                    <a:pt x="745" y="4746"/>
                  </a:cubicBezTo>
                  <a:cubicBezTo>
                    <a:pt x="768" y="5188"/>
                    <a:pt x="862" y="5630"/>
                    <a:pt x="1001" y="6049"/>
                  </a:cubicBezTo>
                  <a:cubicBezTo>
                    <a:pt x="908" y="5956"/>
                    <a:pt x="792" y="5886"/>
                    <a:pt x="699" y="5816"/>
                  </a:cubicBezTo>
                  <a:cubicBezTo>
                    <a:pt x="693" y="5812"/>
                    <a:pt x="688" y="5810"/>
                    <a:pt x="683" y="5810"/>
                  </a:cubicBezTo>
                  <a:cubicBezTo>
                    <a:pt x="629" y="5810"/>
                    <a:pt x="635" y="6031"/>
                    <a:pt x="699" y="6095"/>
                  </a:cubicBezTo>
                  <a:cubicBezTo>
                    <a:pt x="815" y="6235"/>
                    <a:pt x="978" y="6328"/>
                    <a:pt x="1141" y="6374"/>
                  </a:cubicBezTo>
                  <a:cubicBezTo>
                    <a:pt x="1420" y="6863"/>
                    <a:pt x="1839" y="7258"/>
                    <a:pt x="2374" y="7491"/>
                  </a:cubicBezTo>
                  <a:cubicBezTo>
                    <a:pt x="2402" y="7503"/>
                    <a:pt x="2425" y="7508"/>
                    <a:pt x="2443" y="7508"/>
                  </a:cubicBezTo>
                  <a:cubicBezTo>
                    <a:pt x="2608" y="7508"/>
                    <a:pt x="2423" y="7084"/>
                    <a:pt x="2443" y="6979"/>
                  </a:cubicBezTo>
                  <a:cubicBezTo>
                    <a:pt x="2443" y="6793"/>
                    <a:pt x="2467" y="6607"/>
                    <a:pt x="2490" y="6421"/>
                  </a:cubicBezTo>
                  <a:cubicBezTo>
                    <a:pt x="2513" y="5700"/>
                    <a:pt x="2606" y="5002"/>
                    <a:pt x="2746" y="4327"/>
                  </a:cubicBezTo>
                  <a:cubicBezTo>
                    <a:pt x="2862" y="3885"/>
                    <a:pt x="3327" y="3420"/>
                    <a:pt x="3095" y="2955"/>
                  </a:cubicBezTo>
                  <a:cubicBezTo>
                    <a:pt x="3049" y="2848"/>
                    <a:pt x="2993" y="2801"/>
                    <a:pt x="2941" y="2801"/>
                  </a:cubicBezTo>
                  <a:cubicBezTo>
                    <a:pt x="2913" y="2801"/>
                    <a:pt x="2886" y="2814"/>
                    <a:pt x="2862" y="2838"/>
                  </a:cubicBezTo>
                  <a:cubicBezTo>
                    <a:pt x="2862" y="2860"/>
                    <a:pt x="2677" y="3026"/>
                    <a:pt x="2655" y="3026"/>
                  </a:cubicBezTo>
                  <a:cubicBezTo>
                    <a:pt x="2654" y="3026"/>
                    <a:pt x="2653" y="3026"/>
                    <a:pt x="2653" y="3024"/>
                  </a:cubicBezTo>
                  <a:cubicBezTo>
                    <a:pt x="2630" y="2861"/>
                    <a:pt x="2606" y="2722"/>
                    <a:pt x="2537" y="2559"/>
                  </a:cubicBezTo>
                  <a:cubicBezTo>
                    <a:pt x="2521" y="2514"/>
                    <a:pt x="2487" y="2488"/>
                    <a:pt x="2452" y="2488"/>
                  </a:cubicBezTo>
                  <a:cubicBezTo>
                    <a:pt x="2433" y="2488"/>
                    <a:pt x="2413" y="2496"/>
                    <a:pt x="2397" y="2513"/>
                  </a:cubicBezTo>
                  <a:cubicBezTo>
                    <a:pt x="2327" y="2070"/>
                    <a:pt x="2234" y="1652"/>
                    <a:pt x="2118" y="1256"/>
                  </a:cubicBezTo>
                  <a:cubicBezTo>
                    <a:pt x="2048" y="814"/>
                    <a:pt x="2141" y="442"/>
                    <a:pt x="18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136;p55">
              <a:extLst>
                <a:ext uri="{FF2B5EF4-FFF2-40B4-BE49-F238E27FC236}">
                  <a16:creationId xmlns:a16="http://schemas.microsoft.com/office/drawing/2014/main" id="{AC983288-FEAC-4EBC-9F89-1D1C7EBB0810}"/>
                </a:ext>
              </a:extLst>
            </p:cNvPr>
            <p:cNvSpPr/>
            <p:nvPr/>
          </p:nvSpPr>
          <p:spPr>
            <a:xfrm>
              <a:off x="2621925" y="3990225"/>
              <a:ext cx="93525" cy="182325"/>
            </a:xfrm>
            <a:custGeom>
              <a:avLst/>
              <a:gdLst/>
              <a:ahLst/>
              <a:cxnLst/>
              <a:rect l="l" t="t" r="r" b="b"/>
              <a:pathLst>
                <a:path w="3741" h="7293" extrusionOk="0">
                  <a:moveTo>
                    <a:pt x="2577" y="1"/>
                  </a:moveTo>
                  <a:cubicBezTo>
                    <a:pt x="2554" y="1"/>
                    <a:pt x="2693" y="327"/>
                    <a:pt x="2786" y="676"/>
                  </a:cubicBezTo>
                  <a:cubicBezTo>
                    <a:pt x="2833" y="908"/>
                    <a:pt x="2856" y="1164"/>
                    <a:pt x="2856" y="1420"/>
                  </a:cubicBezTo>
                  <a:cubicBezTo>
                    <a:pt x="2693" y="1839"/>
                    <a:pt x="2182" y="2025"/>
                    <a:pt x="1833" y="2304"/>
                  </a:cubicBezTo>
                  <a:cubicBezTo>
                    <a:pt x="1716" y="2397"/>
                    <a:pt x="1670" y="2490"/>
                    <a:pt x="1530" y="2513"/>
                  </a:cubicBezTo>
                  <a:cubicBezTo>
                    <a:pt x="1517" y="2516"/>
                    <a:pt x="1503" y="2517"/>
                    <a:pt x="1488" y="2517"/>
                  </a:cubicBezTo>
                  <a:cubicBezTo>
                    <a:pt x="1368" y="2517"/>
                    <a:pt x="1189" y="2444"/>
                    <a:pt x="1065" y="2444"/>
                  </a:cubicBezTo>
                  <a:cubicBezTo>
                    <a:pt x="1044" y="2443"/>
                    <a:pt x="1024" y="2442"/>
                    <a:pt x="1004" y="2442"/>
                  </a:cubicBezTo>
                  <a:cubicBezTo>
                    <a:pt x="646" y="2442"/>
                    <a:pt x="647" y="2646"/>
                    <a:pt x="669" y="2955"/>
                  </a:cubicBezTo>
                  <a:cubicBezTo>
                    <a:pt x="693" y="3374"/>
                    <a:pt x="623" y="3793"/>
                    <a:pt x="646" y="4142"/>
                  </a:cubicBezTo>
                  <a:cubicBezTo>
                    <a:pt x="483" y="4561"/>
                    <a:pt x="390" y="5003"/>
                    <a:pt x="344" y="5445"/>
                  </a:cubicBezTo>
                  <a:cubicBezTo>
                    <a:pt x="274" y="5328"/>
                    <a:pt x="227" y="5212"/>
                    <a:pt x="158" y="5119"/>
                  </a:cubicBezTo>
                  <a:cubicBezTo>
                    <a:pt x="152" y="5110"/>
                    <a:pt x="145" y="5106"/>
                    <a:pt x="137" y="5106"/>
                  </a:cubicBezTo>
                  <a:cubicBezTo>
                    <a:pt x="84" y="5106"/>
                    <a:pt x="1" y="5294"/>
                    <a:pt x="41" y="5375"/>
                  </a:cubicBezTo>
                  <a:cubicBezTo>
                    <a:pt x="88" y="5514"/>
                    <a:pt x="204" y="5654"/>
                    <a:pt x="320" y="5770"/>
                  </a:cubicBezTo>
                  <a:cubicBezTo>
                    <a:pt x="344" y="6329"/>
                    <a:pt x="576" y="6841"/>
                    <a:pt x="972" y="7236"/>
                  </a:cubicBezTo>
                  <a:cubicBezTo>
                    <a:pt x="1007" y="7275"/>
                    <a:pt x="1037" y="7292"/>
                    <a:pt x="1063" y="7292"/>
                  </a:cubicBezTo>
                  <a:cubicBezTo>
                    <a:pt x="1190" y="7292"/>
                    <a:pt x="1216" y="6891"/>
                    <a:pt x="1274" y="6794"/>
                  </a:cubicBezTo>
                  <a:cubicBezTo>
                    <a:pt x="1344" y="6631"/>
                    <a:pt x="1437" y="6468"/>
                    <a:pt x="1530" y="6305"/>
                  </a:cubicBezTo>
                  <a:cubicBezTo>
                    <a:pt x="1856" y="5677"/>
                    <a:pt x="2228" y="5072"/>
                    <a:pt x="2670" y="4491"/>
                  </a:cubicBezTo>
                  <a:cubicBezTo>
                    <a:pt x="2949" y="4119"/>
                    <a:pt x="3577" y="3863"/>
                    <a:pt x="3554" y="3351"/>
                  </a:cubicBezTo>
                  <a:cubicBezTo>
                    <a:pt x="3554" y="3221"/>
                    <a:pt x="3525" y="3151"/>
                    <a:pt x="3454" y="3151"/>
                  </a:cubicBezTo>
                  <a:cubicBezTo>
                    <a:pt x="3436" y="3151"/>
                    <a:pt x="3415" y="3155"/>
                    <a:pt x="3391" y="3165"/>
                  </a:cubicBezTo>
                  <a:cubicBezTo>
                    <a:pt x="3370" y="3165"/>
                    <a:pt x="3157" y="3261"/>
                    <a:pt x="3118" y="3261"/>
                  </a:cubicBezTo>
                  <a:cubicBezTo>
                    <a:pt x="3114" y="3261"/>
                    <a:pt x="3112" y="3260"/>
                    <a:pt x="3112" y="3258"/>
                  </a:cubicBezTo>
                  <a:cubicBezTo>
                    <a:pt x="3182" y="3095"/>
                    <a:pt x="3205" y="2955"/>
                    <a:pt x="3228" y="2793"/>
                  </a:cubicBezTo>
                  <a:cubicBezTo>
                    <a:pt x="3228" y="2735"/>
                    <a:pt x="3197" y="2694"/>
                    <a:pt x="3147" y="2694"/>
                  </a:cubicBezTo>
                  <a:cubicBezTo>
                    <a:pt x="3136" y="2694"/>
                    <a:pt x="3124" y="2695"/>
                    <a:pt x="3112" y="2700"/>
                  </a:cubicBezTo>
                  <a:cubicBezTo>
                    <a:pt x="3228" y="2281"/>
                    <a:pt x="3321" y="1862"/>
                    <a:pt x="3368" y="1420"/>
                  </a:cubicBezTo>
                  <a:cubicBezTo>
                    <a:pt x="3508" y="1001"/>
                    <a:pt x="3740" y="699"/>
                    <a:pt x="3694" y="210"/>
                  </a:cubicBezTo>
                  <a:lnTo>
                    <a:pt x="3694" y="210"/>
                  </a:lnTo>
                  <a:cubicBezTo>
                    <a:pt x="3484" y="373"/>
                    <a:pt x="3298" y="629"/>
                    <a:pt x="3205" y="885"/>
                  </a:cubicBezTo>
                  <a:cubicBezTo>
                    <a:pt x="3159" y="815"/>
                    <a:pt x="3135" y="745"/>
                    <a:pt x="3089" y="652"/>
                  </a:cubicBezTo>
                  <a:cubicBezTo>
                    <a:pt x="2996" y="420"/>
                    <a:pt x="2786" y="24"/>
                    <a:pt x="25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137;p55">
              <a:extLst>
                <a:ext uri="{FF2B5EF4-FFF2-40B4-BE49-F238E27FC236}">
                  <a16:creationId xmlns:a16="http://schemas.microsoft.com/office/drawing/2014/main" id="{F104B4D5-0C05-4063-9383-B3A214DD77DE}"/>
                </a:ext>
              </a:extLst>
            </p:cNvPr>
            <p:cNvSpPr/>
            <p:nvPr/>
          </p:nvSpPr>
          <p:spPr>
            <a:xfrm>
              <a:off x="3484875" y="2802625"/>
              <a:ext cx="82600" cy="186725"/>
            </a:xfrm>
            <a:custGeom>
              <a:avLst/>
              <a:gdLst/>
              <a:ahLst/>
              <a:cxnLst/>
              <a:rect l="l" t="t" r="r" b="b"/>
              <a:pathLst>
                <a:path w="3304" h="7469" extrusionOk="0">
                  <a:moveTo>
                    <a:pt x="1885" y="1"/>
                  </a:moveTo>
                  <a:cubicBezTo>
                    <a:pt x="1745" y="233"/>
                    <a:pt x="1675" y="512"/>
                    <a:pt x="1699" y="815"/>
                  </a:cubicBezTo>
                  <a:lnTo>
                    <a:pt x="1512" y="629"/>
                  </a:lnTo>
                  <a:cubicBezTo>
                    <a:pt x="1340" y="456"/>
                    <a:pt x="1009" y="205"/>
                    <a:pt x="795" y="205"/>
                  </a:cubicBezTo>
                  <a:cubicBezTo>
                    <a:pt x="777" y="205"/>
                    <a:pt x="760" y="206"/>
                    <a:pt x="745" y="210"/>
                  </a:cubicBezTo>
                  <a:lnTo>
                    <a:pt x="721" y="210"/>
                  </a:lnTo>
                  <a:cubicBezTo>
                    <a:pt x="698" y="210"/>
                    <a:pt x="977" y="466"/>
                    <a:pt x="1187" y="745"/>
                  </a:cubicBezTo>
                  <a:cubicBezTo>
                    <a:pt x="1350" y="954"/>
                    <a:pt x="1489" y="1164"/>
                    <a:pt x="1582" y="1420"/>
                  </a:cubicBezTo>
                  <a:cubicBezTo>
                    <a:pt x="1606" y="1862"/>
                    <a:pt x="1233" y="2211"/>
                    <a:pt x="1024" y="2606"/>
                  </a:cubicBezTo>
                  <a:cubicBezTo>
                    <a:pt x="954" y="2722"/>
                    <a:pt x="954" y="2839"/>
                    <a:pt x="861" y="2908"/>
                  </a:cubicBezTo>
                  <a:cubicBezTo>
                    <a:pt x="768" y="2955"/>
                    <a:pt x="512" y="2955"/>
                    <a:pt x="373" y="3002"/>
                  </a:cubicBezTo>
                  <a:cubicBezTo>
                    <a:pt x="0" y="3141"/>
                    <a:pt x="93" y="3327"/>
                    <a:pt x="233" y="3606"/>
                  </a:cubicBezTo>
                  <a:cubicBezTo>
                    <a:pt x="442" y="3979"/>
                    <a:pt x="559" y="4421"/>
                    <a:pt x="745" y="4723"/>
                  </a:cubicBezTo>
                  <a:cubicBezTo>
                    <a:pt x="768" y="5165"/>
                    <a:pt x="861" y="5607"/>
                    <a:pt x="1001" y="6026"/>
                  </a:cubicBezTo>
                  <a:cubicBezTo>
                    <a:pt x="908" y="5933"/>
                    <a:pt x="791" y="5863"/>
                    <a:pt x="698" y="5793"/>
                  </a:cubicBezTo>
                  <a:cubicBezTo>
                    <a:pt x="692" y="5789"/>
                    <a:pt x="687" y="5788"/>
                    <a:pt x="682" y="5788"/>
                  </a:cubicBezTo>
                  <a:cubicBezTo>
                    <a:pt x="629" y="5788"/>
                    <a:pt x="634" y="6008"/>
                    <a:pt x="698" y="6072"/>
                  </a:cubicBezTo>
                  <a:cubicBezTo>
                    <a:pt x="815" y="6189"/>
                    <a:pt x="977" y="6282"/>
                    <a:pt x="1140" y="6328"/>
                  </a:cubicBezTo>
                  <a:cubicBezTo>
                    <a:pt x="1396" y="6840"/>
                    <a:pt x="1838" y="7236"/>
                    <a:pt x="2350" y="7445"/>
                  </a:cubicBezTo>
                  <a:cubicBezTo>
                    <a:pt x="2386" y="7461"/>
                    <a:pt x="2414" y="7469"/>
                    <a:pt x="2436" y="7469"/>
                  </a:cubicBezTo>
                  <a:cubicBezTo>
                    <a:pt x="2601" y="7469"/>
                    <a:pt x="2423" y="7059"/>
                    <a:pt x="2443" y="6956"/>
                  </a:cubicBezTo>
                  <a:cubicBezTo>
                    <a:pt x="2443" y="6770"/>
                    <a:pt x="2443" y="6584"/>
                    <a:pt x="2466" y="6398"/>
                  </a:cubicBezTo>
                  <a:cubicBezTo>
                    <a:pt x="2513" y="5700"/>
                    <a:pt x="2583" y="5002"/>
                    <a:pt x="2722" y="4304"/>
                  </a:cubicBezTo>
                  <a:cubicBezTo>
                    <a:pt x="2839" y="3862"/>
                    <a:pt x="3304" y="3420"/>
                    <a:pt x="3071" y="2955"/>
                  </a:cubicBezTo>
                  <a:cubicBezTo>
                    <a:pt x="3022" y="2841"/>
                    <a:pt x="2973" y="2784"/>
                    <a:pt x="2917" y="2784"/>
                  </a:cubicBezTo>
                  <a:cubicBezTo>
                    <a:pt x="2892" y="2784"/>
                    <a:pt x="2866" y="2794"/>
                    <a:pt x="2839" y="2815"/>
                  </a:cubicBezTo>
                  <a:cubicBezTo>
                    <a:pt x="2839" y="2836"/>
                    <a:pt x="2669" y="3008"/>
                    <a:pt x="2635" y="3008"/>
                  </a:cubicBezTo>
                  <a:cubicBezTo>
                    <a:pt x="2631" y="3008"/>
                    <a:pt x="2629" y="3006"/>
                    <a:pt x="2629" y="3002"/>
                  </a:cubicBezTo>
                  <a:cubicBezTo>
                    <a:pt x="2606" y="2862"/>
                    <a:pt x="2583" y="2699"/>
                    <a:pt x="2536" y="2560"/>
                  </a:cubicBezTo>
                  <a:cubicBezTo>
                    <a:pt x="2505" y="2497"/>
                    <a:pt x="2474" y="2477"/>
                    <a:pt x="2436" y="2477"/>
                  </a:cubicBezTo>
                  <a:cubicBezTo>
                    <a:pt x="2417" y="2477"/>
                    <a:pt x="2396" y="2482"/>
                    <a:pt x="2373" y="2490"/>
                  </a:cubicBezTo>
                  <a:cubicBezTo>
                    <a:pt x="2327" y="2071"/>
                    <a:pt x="2210" y="1652"/>
                    <a:pt x="2094" y="1233"/>
                  </a:cubicBezTo>
                  <a:cubicBezTo>
                    <a:pt x="2024" y="791"/>
                    <a:pt x="2117" y="443"/>
                    <a:pt x="18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138;p55">
              <a:extLst>
                <a:ext uri="{FF2B5EF4-FFF2-40B4-BE49-F238E27FC236}">
                  <a16:creationId xmlns:a16="http://schemas.microsoft.com/office/drawing/2014/main" id="{18B3101F-62D5-4D01-BB52-C3F8F2B57F44}"/>
                </a:ext>
              </a:extLst>
            </p:cNvPr>
            <p:cNvSpPr/>
            <p:nvPr/>
          </p:nvSpPr>
          <p:spPr>
            <a:xfrm>
              <a:off x="3576175" y="2306525"/>
              <a:ext cx="111900" cy="171675"/>
            </a:xfrm>
            <a:custGeom>
              <a:avLst/>
              <a:gdLst/>
              <a:ahLst/>
              <a:cxnLst/>
              <a:rect l="l" t="t" r="r" b="b"/>
              <a:pathLst>
                <a:path w="4476" h="6867" extrusionOk="0">
                  <a:moveTo>
                    <a:pt x="1001" y="1"/>
                  </a:moveTo>
                  <a:lnTo>
                    <a:pt x="1001" y="1"/>
                  </a:lnTo>
                  <a:cubicBezTo>
                    <a:pt x="978" y="280"/>
                    <a:pt x="1024" y="559"/>
                    <a:pt x="1141" y="815"/>
                  </a:cubicBezTo>
                  <a:cubicBezTo>
                    <a:pt x="1071" y="792"/>
                    <a:pt x="978" y="745"/>
                    <a:pt x="885" y="698"/>
                  </a:cubicBezTo>
                  <a:cubicBezTo>
                    <a:pt x="706" y="627"/>
                    <a:pt x="391" y="528"/>
                    <a:pt x="169" y="528"/>
                  </a:cubicBezTo>
                  <a:cubicBezTo>
                    <a:pt x="102" y="528"/>
                    <a:pt x="44" y="537"/>
                    <a:pt x="1" y="559"/>
                  </a:cubicBezTo>
                  <a:lnTo>
                    <a:pt x="24" y="559"/>
                  </a:lnTo>
                  <a:cubicBezTo>
                    <a:pt x="1" y="559"/>
                    <a:pt x="350" y="722"/>
                    <a:pt x="652" y="931"/>
                  </a:cubicBezTo>
                  <a:cubicBezTo>
                    <a:pt x="885" y="1047"/>
                    <a:pt x="1094" y="1234"/>
                    <a:pt x="1257" y="1420"/>
                  </a:cubicBezTo>
                  <a:cubicBezTo>
                    <a:pt x="1466" y="1838"/>
                    <a:pt x="1210" y="2304"/>
                    <a:pt x="1164" y="2722"/>
                  </a:cubicBezTo>
                  <a:cubicBezTo>
                    <a:pt x="1164" y="2839"/>
                    <a:pt x="1187" y="2955"/>
                    <a:pt x="1117" y="3048"/>
                  </a:cubicBezTo>
                  <a:cubicBezTo>
                    <a:pt x="1048" y="3141"/>
                    <a:pt x="838" y="3211"/>
                    <a:pt x="722" y="3304"/>
                  </a:cubicBezTo>
                  <a:cubicBezTo>
                    <a:pt x="396" y="3537"/>
                    <a:pt x="559" y="3699"/>
                    <a:pt x="815" y="3909"/>
                  </a:cubicBezTo>
                  <a:cubicBezTo>
                    <a:pt x="1141" y="4211"/>
                    <a:pt x="1397" y="4560"/>
                    <a:pt x="1676" y="4793"/>
                  </a:cubicBezTo>
                  <a:cubicBezTo>
                    <a:pt x="1862" y="5212"/>
                    <a:pt x="2118" y="5607"/>
                    <a:pt x="2397" y="5933"/>
                  </a:cubicBezTo>
                  <a:cubicBezTo>
                    <a:pt x="2281" y="5886"/>
                    <a:pt x="2141" y="5863"/>
                    <a:pt x="2025" y="5816"/>
                  </a:cubicBezTo>
                  <a:cubicBezTo>
                    <a:pt x="1932" y="5816"/>
                    <a:pt x="2025" y="6049"/>
                    <a:pt x="2118" y="6072"/>
                  </a:cubicBezTo>
                  <a:cubicBezTo>
                    <a:pt x="2281" y="6165"/>
                    <a:pt x="2467" y="6189"/>
                    <a:pt x="2630" y="6189"/>
                  </a:cubicBezTo>
                  <a:cubicBezTo>
                    <a:pt x="3072" y="6584"/>
                    <a:pt x="3607" y="6817"/>
                    <a:pt x="4188" y="6863"/>
                  </a:cubicBezTo>
                  <a:cubicBezTo>
                    <a:pt x="4204" y="6866"/>
                    <a:pt x="4219" y="6867"/>
                    <a:pt x="4232" y="6867"/>
                  </a:cubicBezTo>
                  <a:cubicBezTo>
                    <a:pt x="4476" y="6867"/>
                    <a:pt x="4117" y="6462"/>
                    <a:pt x="4095" y="6352"/>
                  </a:cubicBezTo>
                  <a:cubicBezTo>
                    <a:pt x="4025" y="6189"/>
                    <a:pt x="3956" y="6026"/>
                    <a:pt x="3909" y="5840"/>
                  </a:cubicBezTo>
                  <a:cubicBezTo>
                    <a:pt x="3700" y="5165"/>
                    <a:pt x="3514" y="4490"/>
                    <a:pt x="3397" y="3793"/>
                  </a:cubicBezTo>
                  <a:cubicBezTo>
                    <a:pt x="3351" y="3327"/>
                    <a:pt x="3607" y="2769"/>
                    <a:pt x="3211" y="2397"/>
                  </a:cubicBezTo>
                  <a:cubicBezTo>
                    <a:pt x="3147" y="2320"/>
                    <a:pt x="3090" y="2285"/>
                    <a:pt x="3044" y="2285"/>
                  </a:cubicBezTo>
                  <a:cubicBezTo>
                    <a:pt x="3006" y="2285"/>
                    <a:pt x="2976" y="2308"/>
                    <a:pt x="2955" y="2350"/>
                  </a:cubicBezTo>
                  <a:cubicBezTo>
                    <a:pt x="2955" y="2372"/>
                    <a:pt x="2850" y="2584"/>
                    <a:pt x="2820" y="2584"/>
                  </a:cubicBezTo>
                  <a:cubicBezTo>
                    <a:pt x="2818" y="2584"/>
                    <a:pt x="2817" y="2584"/>
                    <a:pt x="2816" y="2583"/>
                  </a:cubicBezTo>
                  <a:cubicBezTo>
                    <a:pt x="2746" y="2443"/>
                    <a:pt x="2676" y="2327"/>
                    <a:pt x="2560" y="2187"/>
                  </a:cubicBezTo>
                  <a:cubicBezTo>
                    <a:pt x="2525" y="2164"/>
                    <a:pt x="2496" y="2152"/>
                    <a:pt x="2470" y="2152"/>
                  </a:cubicBezTo>
                  <a:cubicBezTo>
                    <a:pt x="2443" y="2152"/>
                    <a:pt x="2420" y="2164"/>
                    <a:pt x="2397" y="2187"/>
                  </a:cubicBezTo>
                  <a:cubicBezTo>
                    <a:pt x="2188" y="1815"/>
                    <a:pt x="1932" y="1466"/>
                    <a:pt x="1652" y="1117"/>
                  </a:cubicBezTo>
                  <a:cubicBezTo>
                    <a:pt x="1443" y="698"/>
                    <a:pt x="1397" y="350"/>
                    <a:pt x="10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139;p55">
              <a:extLst>
                <a:ext uri="{FF2B5EF4-FFF2-40B4-BE49-F238E27FC236}">
                  <a16:creationId xmlns:a16="http://schemas.microsoft.com/office/drawing/2014/main" id="{D568D89C-9206-47F9-9754-AC0566A8EBF2}"/>
                </a:ext>
              </a:extLst>
            </p:cNvPr>
            <p:cNvSpPr/>
            <p:nvPr/>
          </p:nvSpPr>
          <p:spPr>
            <a:xfrm>
              <a:off x="3519775" y="1996550"/>
              <a:ext cx="155300" cy="147450"/>
            </a:xfrm>
            <a:custGeom>
              <a:avLst/>
              <a:gdLst/>
              <a:ahLst/>
              <a:cxnLst/>
              <a:rect l="l" t="t" r="r" b="b"/>
              <a:pathLst>
                <a:path w="6212" h="5898" extrusionOk="0">
                  <a:moveTo>
                    <a:pt x="814" y="0"/>
                  </a:moveTo>
                  <a:lnTo>
                    <a:pt x="814" y="0"/>
                  </a:lnTo>
                  <a:cubicBezTo>
                    <a:pt x="861" y="279"/>
                    <a:pt x="977" y="558"/>
                    <a:pt x="1187" y="768"/>
                  </a:cubicBezTo>
                  <a:cubicBezTo>
                    <a:pt x="1094" y="768"/>
                    <a:pt x="1000" y="744"/>
                    <a:pt x="884" y="721"/>
                  </a:cubicBezTo>
                  <a:cubicBezTo>
                    <a:pt x="773" y="701"/>
                    <a:pt x="622" y="685"/>
                    <a:pt x="476" y="685"/>
                  </a:cubicBezTo>
                  <a:cubicBezTo>
                    <a:pt x="286" y="685"/>
                    <a:pt x="102" y="712"/>
                    <a:pt x="23" y="791"/>
                  </a:cubicBezTo>
                  <a:cubicBezTo>
                    <a:pt x="0" y="814"/>
                    <a:pt x="396" y="861"/>
                    <a:pt x="745" y="1000"/>
                  </a:cubicBezTo>
                  <a:cubicBezTo>
                    <a:pt x="1000" y="1070"/>
                    <a:pt x="1256" y="1163"/>
                    <a:pt x="1489" y="1326"/>
                  </a:cubicBezTo>
                  <a:cubicBezTo>
                    <a:pt x="1791" y="1675"/>
                    <a:pt x="1698" y="2164"/>
                    <a:pt x="1768" y="2606"/>
                  </a:cubicBezTo>
                  <a:cubicBezTo>
                    <a:pt x="1791" y="2722"/>
                    <a:pt x="1861" y="2838"/>
                    <a:pt x="1815" y="2931"/>
                  </a:cubicBezTo>
                  <a:cubicBezTo>
                    <a:pt x="1768" y="3048"/>
                    <a:pt x="1582" y="3164"/>
                    <a:pt x="1489" y="3257"/>
                  </a:cubicBezTo>
                  <a:cubicBezTo>
                    <a:pt x="1256" y="3583"/>
                    <a:pt x="1443" y="3699"/>
                    <a:pt x="1768" y="3839"/>
                  </a:cubicBezTo>
                  <a:cubicBezTo>
                    <a:pt x="2164" y="4048"/>
                    <a:pt x="2513" y="4327"/>
                    <a:pt x="2862" y="4490"/>
                  </a:cubicBezTo>
                  <a:cubicBezTo>
                    <a:pt x="3164" y="4839"/>
                    <a:pt x="3513" y="5141"/>
                    <a:pt x="3885" y="5420"/>
                  </a:cubicBezTo>
                  <a:cubicBezTo>
                    <a:pt x="3746" y="5397"/>
                    <a:pt x="3629" y="5374"/>
                    <a:pt x="3490" y="5374"/>
                  </a:cubicBezTo>
                  <a:cubicBezTo>
                    <a:pt x="3397" y="5374"/>
                    <a:pt x="3560" y="5607"/>
                    <a:pt x="3653" y="5607"/>
                  </a:cubicBezTo>
                  <a:cubicBezTo>
                    <a:pt x="3724" y="5624"/>
                    <a:pt x="3795" y="5632"/>
                    <a:pt x="3865" y="5632"/>
                  </a:cubicBezTo>
                  <a:cubicBezTo>
                    <a:pt x="3977" y="5632"/>
                    <a:pt x="4087" y="5612"/>
                    <a:pt x="4188" y="5583"/>
                  </a:cubicBezTo>
                  <a:cubicBezTo>
                    <a:pt x="4589" y="5793"/>
                    <a:pt x="5016" y="5897"/>
                    <a:pt x="5450" y="5897"/>
                  </a:cubicBezTo>
                  <a:cubicBezTo>
                    <a:pt x="5595" y="5897"/>
                    <a:pt x="5741" y="5886"/>
                    <a:pt x="5886" y="5862"/>
                  </a:cubicBezTo>
                  <a:cubicBezTo>
                    <a:pt x="6212" y="5816"/>
                    <a:pt x="5700" y="5490"/>
                    <a:pt x="5630" y="5397"/>
                  </a:cubicBezTo>
                  <a:cubicBezTo>
                    <a:pt x="5514" y="5234"/>
                    <a:pt x="5421" y="5095"/>
                    <a:pt x="5328" y="4932"/>
                  </a:cubicBezTo>
                  <a:cubicBezTo>
                    <a:pt x="4909" y="4350"/>
                    <a:pt x="4537" y="3722"/>
                    <a:pt x="4234" y="3094"/>
                  </a:cubicBezTo>
                  <a:cubicBezTo>
                    <a:pt x="4048" y="2652"/>
                    <a:pt x="4141" y="2047"/>
                    <a:pt x="3653" y="1791"/>
                  </a:cubicBezTo>
                  <a:cubicBezTo>
                    <a:pt x="3581" y="1751"/>
                    <a:pt x="3523" y="1732"/>
                    <a:pt x="3479" y="1732"/>
                  </a:cubicBezTo>
                  <a:cubicBezTo>
                    <a:pt x="3422" y="1732"/>
                    <a:pt x="3386" y="1762"/>
                    <a:pt x="3373" y="1815"/>
                  </a:cubicBezTo>
                  <a:cubicBezTo>
                    <a:pt x="3373" y="1836"/>
                    <a:pt x="3354" y="2076"/>
                    <a:pt x="3332" y="2076"/>
                  </a:cubicBezTo>
                  <a:cubicBezTo>
                    <a:pt x="3330" y="2076"/>
                    <a:pt x="3329" y="2074"/>
                    <a:pt x="3327" y="2070"/>
                  </a:cubicBezTo>
                  <a:cubicBezTo>
                    <a:pt x="3211" y="1954"/>
                    <a:pt x="3094" y="1838"/>
                    <a:pt x="2955" y="1768"/>
                  </a:cubicBezTo>
                  <a:cubicBezTo>
                    <a:pt x="2928" y="1750"/>
                    <a:pt x="2901" y="1743"/>
                    <a:pt x="2877" y="1743"/>
                  </a:cubicBezTo>
                  <a:cubicBezTo>
                    <a:pt x="2838" y="1743"/>
                    <a:pt x="2806" y="1763"/>
                    <a:pt x="2792" y="1791"/>
                  </a:cubicBezTo>
                  <a:cubicBezTo>
                    <a:pt x="2466" y="1466"/>
                    <a:pt x="2117" y="1186"/>
                    <a:pt x="1768" y="907"/>
                  </a:cubicBezTo>
                  <a:cubicBezTo>
                    <a:pt x="1443" y="582"/>
                    <a:pt x="1303" y="256"/>
                    <a:pt x="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140;p55">
              <a:extLst>
                <a:ext uri="{FF2B5EF4-FFF2-40B4-BE49-F238E27FC236}">
                  <a16:creationId xmlns:a16="http://schemas.microsoft.com/office/drawing/2014/main" id="{D191A412-0CC7-43E8-A605-0B22BF482B30}"/>
                </a:ext>
              </a:extLst>
            </p:cNvPr>
            <p:cNvSpPr/>
            <p:nvPr/>
          </p:nvSpPr>
          <p:spPr>
            <a:xfrm>
              <a:off x="2678200" y="2482275"/>
              <a:ext cx="158800" cy="139525"/>
            </a:xfrm>
            <a:custGeom>
              <a:avLst/>
              <a:gdLst/>
              <a:ahLst/>
              <a:cxnLst/>
              <a:rect l="l" t="t" r="r" b="b"/>
              <a:pathLst>
                <a:path w="6352" h="5581" extrusionOk="0">
                  <a:moveTo>
                    <a:pt x="6166" y="1"/>
                  </a:moveTo>
                  <a:cubicBezTo>
                    <a:pt x="6051" y="1"/>
                    <a:pt x="5836" y="291"/>
                    <a:pt x="5747" y="345"/>
                  </a:cubicBezTo>
                  <a:cubicBezTo>
                    <a:pt x="5584" y="438"/>
                    <a:pt x="5421" y="531"/>
                    <a:pt x="5258" y="624"/>
                  </a:cubicBezTo>
                  <a:cubicBezTo>
                    <a:pt x="4607" y="1020"/>
                    <a:pt x="3955" y="1369"/>
                    <a:pt x="3257" y="1671"/>
                  </a:cubicBezTo>
                  <a:cubicBezTo>
                    <a:pt x="2792" y="1834"/>
                    <a:pt x="2141" y="1764"/>
                    <a:pt x="1861" y="2206"/>
                  </a:cubicBezTo>
                  <a:cubicBezTo>
                    <a:pt x="1768" y="2346"/>
                    <a:pt x="1792" y="2439"/>
                    <a:pt x="1908" y="2439"/>
                  </a:cubicBezTo>
                  <a:cubicBezTo>
                    <a:pt x="1908" y="2439"/>
                    <a:pt x="2187" y="2462"/>
                    <a:pt x="2187" y="2509"/>
                  </a:cubicBezTo>
                  <a:cubicBezTo>
                    <a:pt x="2071" y="2602"/>
                    <a:pt x="1955" y="2718"/>
                    <a:pt x="1861" y="2834"/>
                  </a:cubicBezTo>
                  <a:cubicBezTo>
                    <a:pt x="1815" y="2904"/>
                    <a:pt x="1815" y="2951"/>
                    <a:pt x="1885" y="2974"/>
                  </a:cubicBezTo>
                  <a:cubicBezTo>
                    <a:pt x="1559" y="3276"/>
                    <a:pt x="1233" y="3602"/>
                    <a:pt x="954" y="3951"/>
                  </a:cubicBezTo>
                  <a:cubicBezTo>
                    <a:pt x="605" y="4230"/>
                    <a:pt x="233" y="4393"/>
                    <a:pt x="0" y="4835"/>
                  </a:cubicBezTo>
                  <a:cubicBezTo>
                    <a:pt x="280" y="4789"/>
                    <a:pt x="559" y="4672"/>
                    <a:pt x="791" y="4486"/>
                  </a:cubicBezTo>
                  <a:lnTo>
                    <a:pt x="791" y="4486"/>
                  </a:lnTo>
                  <a:cubicBezTo>
                    <a:pt x="791" y="4579"/>
                    <a:pt x="768" y="4649"/>
                    <a:pt x="768" y="4742"/>
                  </a:cubicBezTo>
                  <a:cubicBezTo>
                    <a:pt x="722" y="4998"/>
                    <a:pt x="698" y="5440"/>
                    <a:pt x="838" y="5556"/>
                  </a:cubicBezTo>
                  <a:lnTo>
                    <a:pt x="838" y="5579"/>
                  </a:lnTo>
                  <a:cubicBezTo>
                    <a:pt x="839" y="5580"/>
                    <a:pt x="839" y="5581"/>
                    <a:pt x="840" y="5581"/>
                  </a:cubicBezTo>
                  <a:cubicBezTo>
                    <a:pt x="864" y="5581"/>
                    <a:pt x="912" y="5221"/>
                    <a:pt x="1047" y="4905"/>
                  </a:cubicBezTo>
                  <a:cubicBezTo>
                    <a:pt x="1117" y="4672"/>
                    <a:pt x="1233" y="4440"/>
                    <a:pt x="1396" y="4230"/>
                  </a:cubicBezTo>
                  <a:cubicBezTo>
                    <a:pt x="1768" y="3951"/>
                    <a:pt x="2303" y="4021"/>
                    <a:pt x="2792" y="3951"/>
                  </a:cubicBezTo>
                  <a:cubicBezTo>
                    <a:pt x="2880" y="3933"/>
                    <a:pt x="2969" y="3889"/>
                    <a:pt x="3057" y="3889"/>
                  </a:cubicBezTo>
                  <a:cubicBezTo>
                    <a:pt x="3085" y="3889"/>
                    <a:pt x="3113" y="3893"/>
                    <a:pt x="3141" y="3905"/>
                  </a:cubicBezTo>
                  <a:cubicBezTo>
                    <a:pt x="3257" y="3928"/>
                    <a:pt x="3374" y="4114"/>
                    <a:pt x="3513" y="4184"/>
                  </a:cubicBezTo>
                  <a:cubicBezTo>
                    <a:pt x="3611" y="4246"/>
                    <a:pt x="3689" y="4273"/>
                    <a:pt x="3756" y="4273"/>
                  </a:cubicBezTo>
                  <a:cubicBezTo>
                    <a:pt x="3913" y="4273"/>
                    <a:pt x="4004" y="4124"/>
                    <a:pt x="4118" y="3928"/>
                  </a:cubicBezTo>
                  <a:cubicBezTo>
                    <a:pt x="4327" y="3556"/>
                    <a:pt x="4630" y="3230"/>
                    <a:pt x="4793" y="2904"/>
                  </a:cubicBezTo>
                  <a:cubicBezTo>
                    <a:pt x="5165" y="2625"/>
                    <a:pt x="5491" y="2299"/>
                    <a:pt x="5793" y="1950"/>
                  </a:cubicBezTo>
                  <a:lnTo>
                    <a:pt x="5793" y="1950"/>
                  </a:lnTo>
                  <a:cubicBezTo>
                    <a:pt x="5770" y="2067"/>
                    <a:pt x="5770" y="2183"/>
                    <a:pt x="5770" y="2323"/>
                  </a:cubicBezTo>
                  <a:cubicBezTo>
                    <a:pt x="5770" y="2334"/>
                    <a:pt x="5777" y="2340"/>
                    <a:pt x="5788" y="2340"/>
                  </a:cubicBezTo>
                  <a:cubicBezTo>
                    <a:pt x="5842" y="2340"/>
                    <a:pt x="6002" y="2218"/>
                    <a:pt x="6002" y="2160"/>
                  </a:cubicBezTo>
                  <a:cubicBezTo>
                    <a:pt x="6049" y="1997"/>
                    <a:pt x="6026" y="1811"/>
                    <a:pt x="5979" y="1671"/>
                  </a:cubicBezTo>
                  <a:cubicBezTo>
                    <a:pt x="6258" y="1183"/>
                    <a:pt x="6351" y="624"/>
                    <a:pt x="6235" y="89"/>
                  </a:cubicBezTo>
                  <a:cubicBezTo>
                    <a:pt x="6224" y="26"/>
                    <a:pt x="6200" y="1"/>
                    <a:pt x="6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141;p55">
              <a:extLst>
                <a:ext uri="{FF2B5EF4-FFF2-40B4-BE49-F238E27FC236}">
                  <a16:creationId xmlns:a16="http://schemas.microsoft.com/office/drawing/2014/main" id="{C7DC6A2A-1052-45FA-9F49-DD7559D35FDF}"/>
                </a:ext>
              </a:extLst>
            </p:cNvPr>
            <p:cNvSpPr/>
            <p:nvPr/>
          </p:nvSpPr>
          <p:spPr>
            <a:xfrm>
              <a:off x="2826500" y="1888325"/>
              <a:ext cx="204300" cy="69175"/>
            </a:xfrm>
            <a:custGeom>
              <a:avLst/>
              <a:gdLst/>
              <a:ahLst/>
              <a:cxnLst/>
              <a:rect l="l" t="t" r="r" b="b"/>
              <a:pathLst>
                <a:path w="8172" h="2767" extrusionOk="0">
                  <a:moveTo>
                    <a:pt x="3564" y="0"/>
                  </a:moveTo>
                  <a:cubicBezTo>
                    <a:pt x="3503" y="0"/>
                    <a:pt x="3439" y="8"/>
                    <a:pt x="3374" y="25"/>
                  </a:cubicBezTo>
                  <a:cubicBezTo>
                    <a:pt x="3188" y="48"/>
                    <a:pt x="3118" y="118"/>
                    <a:pt x="3188" y="211"/>
                  </a:cubicBezTo>
                  <a:cubicBezTo>
                    <a:pt x="3211" y="211"/>
                    <a:pt x="3397" y="421"/>
                    <a:pt x="3351" y="444"/>
                  </a:cubicBezTo>
                  <a:cubicBezTo>
                    <a:pt x="3269" y="432"/>
                    <a:pt x="3188" y="427"/>
                    <a:pt x="3106" y="427"/>
                  </a:cubicBezTo>
                  <a:cubicBezTo>
                    <a:pt x="3025" y="427"/>
                    <a:pt x="2944" y="432"/>
                    <a:pt x="2862" y="444"/>
                  </a:cubicBezTo>
                  <a:cubicBezTo>
                    <a:pt x="2769" y="467"/>
                    <a:pt x="2746" y="514"/>
                    <a:pt x="2769" y="560"/>
                  </a:cubicBezTo>
                  <a:cubicBezTo>
                    <a:pt x="2644" y="554"/>
                    <a:pt x="2520" y="551"/>
                    <a:pt x="2395" y="551"/>
                  </a:cubicBezTo>
                  <a:cubicBezTo>
                    <a:pt x="2054" y="551"/>
                    <a:pt x="1714" y="573"/>
                    <a:pt x="1373" y="607"/>
                  </a:cubicBezTo>
                  <a:cubicBezTo>
                    <a:pt x="1043" y="591"/>
                    <a:pt x="777" y="522"/>
                    <a:pt x="474" y="522"/>
                  </a:cubicBezTo>
                  <a:cubicBezTo>
                    <a:pt x="328" y="522"/>
                    <a:pt x="174" y="538"/>
                    <a:pt x="1" y="584"/>
                  </a:cubicBezTo>
                  <a:cubicBezTo>
                    <a:pt x="257" y="746"/>
                    <a:pt x="536" y="863"/>
                    <a:pt x="838" y="886"/>
                  </a:cubicBezTo>
                  <a:cubicBezTo>
                    <a:pt x="768" y="933"/>
                    <a:pt x="699" y="979"/>
                    <a:pt x="605" y="1049"/>
                  </a:cubicBezTo>
                  <a:cubicBezTo>
                    <a:pt x="396" y="1165"/>
                    <a:pt x="24" y="1468"/>
                    <a:pt x="24" y="1654"/>
                  </a:cubicBezTo>
                  <a:lnTo>
                    <a:pt x="47" y="1677"/>
                  </a:lnTo>
                  <a:cubicBezTo>
                    <a:pt x="47" y="1678"/>
                    <a:pt x="48" y="1679"/>
                    <a:pt x="49" y="1679"/>
                  </a:cubicBezTo>
                  <a:cubicBezTo>
                    <a:pt x="78" y="1679"/>
                    <a:pt x="388" y="1461"/>
                    <a:pt x="699" y="1328"/>
                  </a:cubicBezTo>
                  <a:cubicBezTo>
                    <a:pt x="954" y="1212"/>
                    <a:pt x="1210" y="1142"/>
                    <a:pt x="1490" y="1095"/>
                  </a:cubicBezTo>
                  <a:cubicBezTo>
                    <a:pt x="1955" y="1142"/>
                    <a:pt x="2280" y="1561"/>
                    <a:pt x="2653" y="1817"/>
                  </a:cubicBezTo>
                  <a:cubicBezTo>
                    <a:pt x="2769" y="1886"/>
                    <a:pt x="2909" y="1933"/>
                    <a:pt x="2955" y="2026"/>
                  </a:cubicBezTo>
                  <a:cubicBezTo>
                    <a:pt x="3002" y="2119"/>
                    <a:pt x="2955" y="2328"/>
                    <a:pt x="2978" y="2468"/>
                  </a:cubicBezTo>
                  <a:cubicBezTo>
                    <a:pt x="3021" y="2695"/>
                    <a:pt x="3115" y="2766"/>
                    <a:pt x="3262" y="2766"/>
                  </a:cubicBezTo>
                  <a:cubicBezTo>
                    <a:pt x="3355" y="2766"/>
                    <a:pt x="3470" y="2737"/>
                    <a:pt x="3607" y="2701"/>
                  </a:cubicBezTo>
                  <a:cubicBezTo>
                    <a:pt x="4025" y="2584"/>
                    <a:pt x="4514" y="2561"/>
                    <a:pt x="4863" y="2445"/>
                  </a:cubicBezTo>
                  <a:cubicBezTo>
                    <a:pt x="5107" y="2468"/>
                    <a:pt x="5345" y="2480"/>
                    <a:pt x="5584" y="2480"/>
                  </a:cubicBezTo>
                  <a:cubicBezTo>
                    <a:pt x="5822" y="2480"/>
                    <a:pt x="6061" y="2468"/>
                    <a:pt x="6305" y="2445"/>
                  </a:cubicBezTo>
                  <a:lnTo>
                    <a:pt x="6305" y="2445"/>
                  </a:lnTo>
                  <a:cubicBezTo>
                    <a:pt x="6189" y="2514"/>
                    <a:pt x="6096" y="2584"/>
                    <a:pt x="6003" y="2677"/>
                  </a:cubicBezTo>
                  <a:cubicBezTo>
                    <a:pt x="5973" y="2722"/>
                    <a:pt x="6069" y="2748"/>
                    <a:pt x="6159" y="2748"/>
                  </a:cubicBezTo>
                  <a:cubicBezTo>
                    <a:pt x="6209" y="2748"/>
                    <a:pt x="6257" y="2740"/>
                    <a:pt x="6282" y="2724"/>
                  </a:cubicBezTo>
                  <a:cubicBezTo>
                    <a:pt x="6445" y="2631"/>
                    <a:pt x="6561" y="2514"/>
                    <a:pt x="6654" y="2375"/>
                  </a:cubicBezTo>
                  <a:cubicBezTo>
                    <a:pt x="7212" y="2235"/>
                    <a:pt x="7701" y="1910"/>
                    <a:pt x="8050" y="1444"/>
                  </a:cubicBezTo>
                  <a:cubicBezTo>
                    <a:pt x="8171" y="1309"/>
                    <a:pt x="8019" y="1292"/>
                    <a:pt x="7847" y="1292"/>
                  </a:cubicBezTo>
                  <a:cubicBezTo>
                    <a:pt x="7786" y="1292"/>
                    <a:pt x="7723" y="1294"/>
                    <a:pt x="7669" y="1294"/>
                  </a:cubicBezTo>
                  <a:cubicBezTo>
                    <a:pt x="7611" y="1294"/>
                    <a:pt x="7563" y="1292"/>
                    <a:pt x="7538" y="1281"/>
                  </a:cubicBezTo>
                  <a:cubicBezTo>
                    <a:pt x="7329" y="1281"/>
                    <a:pt x="7166" y="1212"/>
                    <a:pt x="6957" y="1165"/>
                  </a:cubicBezTo>
                  <a:cubicBezTo>
                    <a:pt x="6212" y="1002"/>
                    <a:pt x="5468" y="816"/>
                    <a:pt x="4770" y="560"/>
                  </a:cubicBezTo>
                  <a:cubicBezTo>
                    <a:pt x="4361" y="397"/>
                    <a:pt x="4007" y="0"/>
                    <a:pt x="35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142;p55">
              <a:extLst>
                <a:ext uri="{FF2B5EF4-FFF2-40B4-BE49-F238E27FC236}">
                  <a16:creationId xmlns:a16="http://schemas.microsoft.com/office/drawing/2014/main" id="{93D7F1F1-BE24-4058-AC47-7FE8F06CC836}"/>
                </a:ext>
              </a:extLst>
            </p:cNvPr>
            <p:cNvSpPr/>
            <p:nvPr/>
          </p:nvSpPr>
          <p:spPr>
            <a:xfrm>
              <a:off x="2205350" y="2296350"/>
              <a:ext cx="107550" cy="177700"/>
            </a:xfrm>
            <a:custGeom>
              <a:avLst/>
              <a:gdLst/>
              <a:ahLst/>
              <a:cxnLst/>
              <a:rect l="l" t="t" r="r" b="b"/>
              <a:pathLst>
                <a:path w="4302" h="7108" extrusionOk="0">
                  <a:moveTo>
                    <a:pt x="3504" y="1"/>
                  </a:moveTo>
                  <a:cubicBezTo>
                    <a:pt x="3388" y="1"/>
                    <a:pt x="3311" y="381"/>
                    <a:pt x="3235" y="477"/>
                  </a:cubicBezTo>
                  <a:cubicBezTo>
                    <a:pt x="3141" y="617"/>
                    <a:pt x="3025" y="780"/>
                    <a:pt x="2909" y="919"/>
                  </a:cubicBezTo>
                  <a:cubicBezTo>
                    <a:pt x="2513" y="1524"/>
                    <a:pt x="2048" y="2083"/>
                    <a:pt x="1560" y="2618"/>
                  </a:cubicBezTo>
                  <a:cubicBezTo>
                    <a:pt x="1211" y="2967"/>
                    <a:pt x="582" y="3129"/>
                    <a:pt x="536" y="3641"/>
                  </a:cubicBezTo>
                  <a:cubicBezTo>
                    <a:pt x="497" y="3799"/>
                    <a:pt x="540" y="3856"/>
                    <a:pt x="625" y="3856"/>
                  </a:cubicBezTo>
                  <a:cubicBezTo>
                    <a:pt x="641" y="3856"/>
                    <a:pt x="657" y="3854"/>
                    <a:pt x="675" y="3851"/>
                  </a:cubicBezTo>
                  <a:cubicBezTo>
                    <a:pt x="675" y="3851"/>
                    <a:pt x="854" y="3791"/>
                    <a:pt x="926" y="3791"/>
                  </a:cubicBezTo>
                  <a:cubicBezTo>
                    <a:pt x="943" y="3791"/>
                    <a:pt x="955" y="3795"/>
                    <a:pt x="955" y="3804"/>
                  </a:cubicBezTo>
                  <a:cubicBezTo>
                    <a:pt x="885" y="3944"/>
                    <a:pt x="838" y="4083"/>
                    <a:pt x="792" y="4246"/>
                  </a:cubicBezTo>
                  <a:cubicBezTo>
                    <a:pt x="792" y="4316"/>
                    <a:pt x="838" y="4362"/>
                    <a:pt x="908" y="4362"/>
                  </a:cubicBezTo>
                  <a:cubicBezTo>
                    <a:pt x="722" y="4758"/>
                    <a:pt x="582" y="5177"/>
                    <a:pt x="489" y="5595"/>
                  </a:cubicBezTo>
                  <a:cubicBezTo>
                    <a:pt x="280" y="5991"/>
                    <a:pt x="24" y="6247"/>
                    <a:pt x="1" y="6759"/>
                  </a:cubicBezTo>
                  <a:cubicBezTo>
                    <a:pt x="233" y="6619"/>
                    <a:pt x="443" y="6386"/>
                    <a:pt x="582" y="6130"/>
                  </a:cubicBezTo>
                  <a:cubicBezTo>
                    <a:pt x="606" y="6223"/>
                    <a:pt x="629" y="6293"/>
                    <a:pt x="652" y="6386"/>
                  </a:cubicBezTo>
                  <a:cubicBezTo>
                    <a:pt x="722" y="6619"/>
                    <a:pt x="885" y="7038"/>
                    <a:pt x="1094" y="7108"/>
                  </a:cubicBezTo>
                  <a:lnTo>
                    <a:pt x="1117" y="7108"/>
                  </a:lnTo>
                  <a:cubicBezTo>
                    <a:pt x="1141" y="7108"/>
                    <a:pt x="1024" y="6759"/>
                    <a:pt x="1001" y="6410"/>
                  </a:cubicBezTo>
                  <a:cubicBezTo>
                    <a:pt x="955" y="6154"/>
                    <a:pt x="978" y="5898"/>
                    <a:pt x="1024" y="5665"/>
                  </a:cubicBezTo>
                  <a:cubicBezTo>
                    <a:pt x="1234" y="5246"/>
                    <a:pt x="1769" y="5130"/>
                    <a:pt x="2141" y="4874"/>
                  </a:cubicBezTo>
                  <a:cubicBezTo>
                    <a:pt x="2257" y="4804"/>
                    <a:pt x="2327" y="4711"/>
                    <a:pt x="2444" y="4688"/>
                  </a:cubicBezTo>
                  <a:cubicBezTo>
                    <a:pt x="2537" y="4688"/>
                    <a:pt x="2769" y="4804"/>
                    <a:pt x="2909" y="4828"/>
                  </a:cubicBezTo>
                  <a:cubicBezTo>
                    <a:pt x="2960" y="4837"/>
                    <a:pt x="3006" y="4841"/>
                    <a:pt x="3046" y="4841"/>
                  </a:cubicBezTo>
                  <a:cubicBezTo>
                    <a:pt x="3316" y="4841"/>
                    <a:pt x="3351" y="4646"/>
                    <a:pt x="3351" y="4362"/>
                  </a:cubicBezTo>
                  <a:cubicBezTo>
                    <a:pt x="3374" y="3944"/>
                    <a:pt x="3514" y="3525"/>
                    <a:pt x="3514" y="3176"/>
                  </a:cubicBezTo>
                  <a:cubicBezTo>
                    <a:pt x="3723" y="2780"/>
                    <a:pt x="3886" y="2362"/>
                    <a:pt x="4002" y="1920"/>
                  </a:cubicBezTo>
                  <a:cubicBezTo>
                    <a:pt x="4025" y="2036"/>
                    <a:pt x="4072" y="2152"/>
                    <a:pt x="4142" y="2269"/>
                  </a:cubicBezTo>
                  <a:cubicBezTo>
                    <a:pt x="4148" y="2278"/>
                    <a:pt x="4155" y="2282"/>
                    <a:pt x="4163" y="2282"/>
                  </a:cubicBezTo>
                  <a:cubicBezTo>
                    <a:pt x="4216" y="2282"/>
                    <a:pt x="4302" y="2097"/>
                    <a:pt x="4281" y="2036"/>
                  </a:cubicBezTo>
                  <a:cubicBezTo>
                    <a:pt x="4235" y="1873"/>
                    <a:pt x="4165" y="1710"/>
                    <a:pt x="4049" y="1594"/>
                  </a:cubicBezTo>
                  <a:cubicBezTo>
                    <a:pt x="4072" y="1036"/>
                    <a:pt x="3909" y="501"/>
                    <a:pt x="3583" y="59"/>
                  </a:cubicBezTo>
                  <a:cubicBezTo>
                    <a:pt x="3555" y="18"/>
                    <a:pt x="3529" y="1"/>
                    <a:pt x="35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143;p55">
              <a:extLst>
                <a:ext uri="{FF2B5EF4-FFF2-40B4-BE49-F238E27FC236}">
                  <a16:creationId xmlns:a16="http://schemas.microsoft.com/office/drawing/2014/main" id="{04B7F3A0-219C-478E-A883-C3FD598C54D8}"/>
                </a:ext>
              </a:extLst>
            </p:cNvPr>
            <p:cNvSpPr/>
            <p:nvPr/>
          </p:nvSpPr>
          <p:spPr>
            <a:xfrm>
              <a:off x="2132650" y="2572700"/>
              <a:ext cx="144100" cy="306150"/>
            </a:xfrm>
            <a:custGeom>
              <a:avLst/>
              <a:gdLst/>
              <a:ahLst/>
              <a:cxnLst/>
              <a:rect l="l" t="t" r="r" b="b"/>
              <a:pathLst>
                <a:path w="5764" h="12246" extrusionOk="0">
                  <a:moveTo>
                    <a:pt x="3832" y="0"/>
                  </a:moveTo>
                  <a:cubicBezTo>
                    <a:pt x="3611" y="0"/>
                    <a:pt x="3616" y="685"/>
                    <a:pt x="3537" y="823"/>
                  </a:cubicBezTo>
                  <a:cubicBezTo>
                    <a:pt x="3421" y="1125"/>
                    <a:pt x="3281" y="1404"/>
                    <a:pt x="3141" y="1660"/>
                  </a:cubicBezTo>
                  <a:cubicBezTo>
                    <a:pt x="2653" y="2753"/>
                    <a:pt x="2095" y="3800"/>
                    <a:pt x="1443" y="4801"/>
                  </a:cubicBezTo>
                  <a:cubicBezTo>
                    <a:pt x="978" y="5429"/>
                    <a:pt x="1" y="5871"/>
                    <a:pt x="71" y="6732"/>
                  </a:cubicBezTo>
                  <a:cubicBezTo>
                    <a:pt x="71" y="6964"/>
                    <a:pt x="139" y="7059"/>
                    <a:pt x="255" y="7059"/>
                  </a:cubicBezTo>
                  <a:cubicBezTo>
                    <a:pt x="290" y="7059"/>
                    <a:pt x="330" y="7050"/>
                    <a:pt x="373" y="7034"/>
                  </a:cubicBezTo>
                  <a:cubicBezTo>
                    <a:pt x="394" y="7034"/>
                    <a:pt x="716" y="6864"/>
                    <a:pt x="781" y="6864"/>
                  </a:cubicBezTo>
                  <a:cubicBezTo>
                    <a:pt x="788" y="6864"/>
                    <a:pt x="792" y="6866"/>
                    <a:pt x="792" y="6871"/>
                  </a:cubicBezTo>
                  <a:cubicBezTo>
                    <a:pt x="722" y="7104"/>
                    <a:pt x="675" y="7360"/>
                    <a:pt x="675" y="7616"/>
                  </a:cubicBezTo>
                  <a:cubicBezTo>
                    <a:pt x="699" y="7755"/>
                    <a:pt x="769" y="7802"/>
                    <a:pt x="862" y="7802"/>
                  </a:cubicBezTo>
                  <a:cubicBezTo>
                    <a:pt x="722" y="8500"/>
                    <a:pt x="606" y="9198"/>
                    <a:pt x="559" y="9919"/>
                  </a:cubicBezTo>
                  <a:cubicBezTo>
                    <a:pt x="373" y="10640"/>
                    <a:pt x="24" y="11128"/>
                    <a:pt x="117" y="11966"/>
                  </a:cubicBezTo>
                  <a:cubicBezTo>
                    <a:pt x="443" y="11780"/>
                    <a:pt x="699" y="11221"/>
                    <a:pt x="885" y="10803"/>
                  </a:cubicBezTo>
                  <a:cubicBezTo>
                    <a:pt x="955" y="10919"/>
                    <a:pt x="1024" y="11059"/>
                    <a:pt x="1094" y="11198"/>
                  </a:cubicBezTo>
                  <a:cubicBezTo>
                    <a:pt x="1257" y="11570"/>
                    <a:pt x="1676" y="12199"/>
                    <a:pt x="2025" y="12245"/>
                  </a:cubicBezTo>
                  <a:lnTo>
                    <a:pt x="2048" y="12222"/>
                  </a:lnTo>
                  <a:cubicBezTo>
                    <a:pt x="2095" y="12222"/>
                    <a:pt x="1815" y="11663"/>
                    <a:pt x="1653" y="11128"/>
                  </a:cubicBezTo>
                  <a:cubicBezTo>
                    <a:pt x="1513" y="10733"/>
                    <a:pt x="1443" y="10314"/>
                    <a:pt x="1466" y="9895"/>
                  </a:cubicBezTo>
                  <a:cubicBezTo>
                    <a:pt x="1676" y="9174"/>
                    <a:pt x="2513" y="8825"/>
                    <a:pt x="3072" y="8313"/>
                  </a:cubicBezTo>
                  <a:cubicBezTo>
                    <a:pt x="3235" y="8174"/>
                    <a:pt x="3328" y="7988"/>
                    <a:pt x="3514" y="7941"/>
                  </a:cubicBezTo>
                  <a:cubicBezTo>
                    <a:pt x="3540" y="7935"/>
                    <a:pt x="3571" y="7932"/>
                    <a:pt x="3604" y="7932"/>
                  </a:cubicBezTo>
                  <a:cubicBezTo>
                    <a:pt x="3803" y="7932"/>
                    <a:pt x="4105" y="8034"/>
                    <a:pt x="4305" y="8034"/>
                  </a:cubicBezTo>
                  <a:cubicBezTo>
                    <a:pt x="5003" y="8034"/>
                    <a:pt x="4979" y="7685"/>
                    <a:pt x="4886" y="7174"/>
                  </a:cubicBezTo>
                  <a:cubicBezTo>
                    <a:pt x="4793" y="6476"/>
                    <a:pt x="4886" y="5754"/>
                    <a:pt x="4793" y="5173"/>
                  </a:cubicBezTo>
                  <a:cubicBezTo>
                    <a:pt x="5026" y="4475"/>
                    <a:pt x="5165" y="3754"/>
                    <a:pt x="5212" y="3009"/>
                  </a:cubicBezTo>
                  <a:cubicBezTo>
                    <a:pt x="5305" y="3195"/>
                    <a:pt x="5421" y="3382"/>
                    <a:pt x="5538" y="3544"/>
                  </a:cubicBezTo>
                  <a:cubicBezTo>
                    <a:pt x="5547" y="3554"/>
                    <a:pt x="5557" y="3558"/>
                    <a:pt x="5568" y="3558"/>
                  </a:cubicBezTo>
                  <a:cubicBezTo>
                    <a:pt x="5657" y="3558"/>
                    <a:pt x="5763" y="3228"/>
                    <a:pt x="5700" y="3102"/>
                  </a:cubicBezTo>
                  <a:cubicBezTo>
                    <a:pt x="5607" y="2847"/>
                    <a:pt x="5421" y="2637"/>
                    <a:pt x="5189" y="2474"/>
                  </a:cubicBezTo>
                  <a:cubicBezTo>
                    <a:pt x="5072" y="1544"/>
                    <a:pt x="4654" y="706"/>
                    <a:pt x="3979" y="78"/>
                  </a:cubicBezTo>
                  <a:cubicBezTo>
                    <a:pt x="3921" y="24"/>
                    <a:pt x="3873" y="0"/>
                    <a:pt x="38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144;p55">
              <a:extLst>
                <a:ext uri="{FF2B5EF4-FFF2-40B4-BE49-F238E27FC236}">
                  <a16:creationId xmlns:a16="http://schemas.microsoft.com/office/drawing/2014/main" id="{571B6205-6268-4239-A706-9F535764E663}"/>
                </a:ext>
              </a:extLst>
            </p:cNvPr>
            <p:cNvSpPr/>
            <p:nvPr/>
          </p:nvSpPr>
          <p:spPr>
            <a:xfrm>
              <a:off x="954925" y="3306875"/>
              <a:ext cx="310600" cy="190825"/>
            </a:xfrm>
            <a:custGeom>
              <a:avLst/>
              <a:gdLst/>
              <a:ahLst/>
              <a:cxnLst/>
              <a:rect l="l" t="t" r="r" b="b"/>
              <a:pathLst>
                <a:path w="12424" h="7633" extrusionOk="0">
                  <a:moveTo>
                    <a:pt x="861" y="0"/>
                  </a:moveTo>
                  <a:cubicBezTo>
                    <a:pt x="954" y="326"/>
                    <a:pt x="1443" y="745"/>
                    <a:pt x="1838" y="1024"/>
                  </a:cubicBezTo>
                  <a:cubicBezTo>
                    <a:pt x="1699" y="1047"/>
                    <a:pt x="1559" y="1070"/>
                    <a:pt x="1373" y="1094"/>
                  </a:cubicBezTo>
                  <a:cubicBezTo>
                    <a:pt x="931" y="1117"/>
                    <a:pt x="163" y="1280"/>
                    <a:pt x="1" y="1582"/>
                  </a:cubicBezTo>
                  <a:lnTo>
                    <a:pt x="24" y="1582"/>
                  </a:lnTo>
                  <a:cubicBezTo>
                    <a:pt x="19" y="1592"/>
                    <a:pt x="44" y="1596"/>
                    <a:pt x="93" y="1596"/>
                  </a:cubicBezTo>
                  <a:cubicBezTo>
                    <a:pt x="226" y="1596"/>
                    <a:pt x="535" y="1569"/>
                    <a:pt x="885" y="1569"/>
                  </a:cubicBezTo>
                  <a:cubicBezTo>
                    <a:pt x="1014" y="1569"/>
                    <a:pt x="1147" y="1572"/>
                    <a:pt x="1280" y="1582"/>
                  </a:cubicBezTo>
                  <a:cubicBezTo>
                    <a:pt x="1722" y="1582"/>
                    <a:pt x="2164" y="1652"/>
                    <a:pt x="2606" y="1791"/>
                  </a:cubicBezTo>
                  <a:cubicBezTo>
                    <a:pt x="3257" y="2210"/>
                    <a:pt x="3374" y="3048"/>
                    <a:pt x="3723" y="3699"/>
                  </a:cubicBezTo>
                  <a:cubicBezTo>
                    <a:pt x="3839" y="3885"/>
                    <a:pt x="3979" y="4025"/>
                    <a:pt x="3979" y="4211"/>
                  </a:cubicBezTo>
                  <a:cubicBezTo>
                    <a:pt x="3955" y="4374"/>
                    <a:pt x="3699" y="4653"/>
                    <a:pt x="3630" y="4862"/>
                  </a:cubicBezTo>
                  <a:cubicBezTo>
                    <a:pt x="3420" y="5467"/>
                    <a:pt x="3793" y="5560"/>
                    <a:pt x="4351" y="5653"/>
                  </a:cubicBezTo>
                  <a:cubicBezTo>
                    <a:pt x="5095" y="5793"/>
                    <a:pt x="5816" y="6095"/>
                    <a:pt x="6445" y="6188"/>
                  </a:cubicBezTo>
                  <a:cubicBezTo>
                    <a:pt x="7096" y="6607"/>
                    <a:pt x="7794" y="6956"/>
                    <a:pt x="8538" y="7212"/>
                  </a:cubicBezTo>
                  <a:cubicBezTo>
                    <a:pt x="8329" y="7235"/>
                    <a:pt x="8096" y="7282"/>
                    <a:pt x="7887" y="7328"/>
                  </a:cubicBezTo>
                  <a:cubicBezTo>
                    <a:pt x="7776" y="7395"/>
                    <a:pt x="8090" y="7632"/>
                    <a:pt x="8260" y="7632"/>
                  </a:cubicBezTo>
                  <a:cubicBezTo>
                    <a:pt x="8268" y="7632"/>
                    <a:pt x="8275" y="7632"/>
                    <a:pt x="8282" y="7631"/>
                  </a:cubicBezTo>
                  <a:cubicBezTo>
                    <a:pt x="8585" y="7607"/>
                    <a:pt x="8864" y="7514"/>
                    <a:pt x="9120" y="7375"/>
                  </a:cubicBezTo>
                  <a:cubicBezTo>
                    <a:pt x="9413" y="7432"/>
                    <a:pt x="9709" y="7461"/>
                    <a:pt x="10004" y="7461"/>
                  </a:cubicBezTo>
                  <a:cubicBezTo>
                    <a:pt x="10666" y="7461"/>
                    <a:pt x="11323" y="7316"/>
                    <a:pt x="11935" y="7026"/>
                  </a:cubicBezTo>
                  <a:cubicBezTo>
                    <a:pt x="12423" y="6840"/>
                    <a:pt x="11470" y="6561"/>
                    <a:pt x="11307" y="6421"/>
                  </a:cubicBezTo>
                  <a:cubicBezTo>
                    <a:pt x="11051" y="6235"/>
                    <a:pt x="10795" y="6025"/>
                    <a:pt x="10562" y="5816"/>
                  </a:cubicBezTo>
                  <a:cubicBezTo>
                    <a:pt x="9608" y="5072"/>
                    <a:pt x="8701" y="4257"/>
                    <a:pt x="7864" y="3373"/>
                  </a:cubicBezTo>
                  <a:cubicBezTo>
                    <a:pt x="7352" y="2769"/>
                    <a:pt x="7189" y="1768"/>
                    <a:pt x="6282" y="1559"/>
                  </a:cubicBezTo>
                  <a:cubicBezTo>
                    <a:pt x="6205" y="1533"/>
                    <a:pt x="6140" y="1522"/>
                    <a:pt x="6085" y="1522"/>
                  </a:cubicBezTo>
                  <a:cubicBezTo>
                    <a:pt x="5938" y="1522"/>
                    <a:pt x="5869" y="1603"/>
                    <a:pt x="5886" y="1722"/>
                  </a:cubicBezTo>
                  <a:cubicBezTo>
                    <a:pt x="5886" y="1744"/>
                    <a:pt x="5975" y="2165"/>
                    <a:pt x="5936" y="2165"/>
                  </a:cubicBezTo>
                  <a:cubicBezTo>
                    <a:pt x="5935" y="2165"/>
                    <a:pt x="5934" y="2164"/>
                    <a:pt x="5933" y="2164"/>
                  </a:cubicBezTo>
                  <a:cubicBezTo>
                    <a:pt x="5677" y="2024"/>
                    <a:pt x="5444" y="1908"/>
                    <a:pt x="5188" y="1815"/>
                  </a:cubicBezTo>
                  <a:cubicBezTo>
                    <a:pt x="5153" y="1805"/>
                    <a:pt x="5121" y="1800"/>
                    <a:pt x="5094" y="1800"/>
                  </a:cubicBezTo>
                  <a:cubicBezTo>
                    <a:pt x="4997" y="1800"/>
                    <a:pt x="4951" y="1858"/>
                    <a:pt x="4932" y="1931"/>
                  </a:cubicBezTo>
                  <a:cubicBezTo>
                    <a:pt x="4258" y="1582"/>
                    <a:pt x="3560" y="1256"/>
                    <a:pt x="2862" y="1000"/>
                  </a:cubicBezTo>
                  <a:cubicBezTo>
                    <a:pt x="2164" y="628"/>
                    <a:pt x="1769" y="163"/>
                    <a:pt x="8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145;p55">
              <a:extLst>
                <a:ext uri="{FF2B5EF4-FFF2-40B4-BE49-F238E27FC236}">
                  <a16:creationId xmlns:a16="http://schemas.microsoft.com/office/drawing/2014/main" id="{42E50EAC-BA82-4D3A-BE96-3DE4E85A5A08}"/>
                </a:ext>
              </a:extLst>
            </p:cNvPr>
            <p:cNvSpPr/>
            <p:nvPr/>
          </p:nvSpPr>
          <p:spPr>
            <a:xfrm>
              <a:off x="940975" y="3000950"/>
              <a:ext cx="212250" cy="272800"/>
            </a:xfrm>
            <a:custGeom>
              <a:avLst/>
              <a:gdLst/>
              <a:ahLst/>
              <a:cxnLst/>
              <a:rect l="l" t="t" r="r" b="b"/>
              <a:pathLst>
                <a:path w="8490" h="10912" extrusionOk="0">
                  <a:moveTo>
                    <a:pt x="1582" y="0"/>
                  </a:moveTo>
                  <a:lnTo>
                    <a:pt x="1582" y="0"/>
                  </a:lnTo>
                  <a:cubicBezTo>
                    <a:pt x="1489" y="326"/>
                    <a:pt x="1722" y="908"/>
                    <a:pt x="1954" y="1326"/>
                  </a:cubicBezTo>
                  <a:cubicBezTo>
                    <a:pt x="1815" y="1303"/>
                    <a:pt x="1652" y="1257"/>
                    <a:pt x="1489" y="1187"/>
                  </a:cubicBezTo>
                  <a:cubicBezTo>
                    <a:pt x="1221" y="1092"/>
                    <a:pt x="783" y="977"/>
                    <a:pt x="441" y="977"/>
                  </a:cubicBezTo>
                  <a:cubicBezTo>
                    <a:pt x="278" y="977"/>
                    <a:pt x="137" y="1003"/>
                    <a:pt x="47" y="1071"/>
                  </a:cubicBezTo>
                  <a:lnTo>
                    <a:pt x="23" y="1094"/>
                  </a:lnTo>
                  <a:cubicBezTo>
                    <a:pt x="0" y="1117"/>
                    <a:pt x="605" y="1326"/>
                    <a:pt x="1163" y="1629"/>
                  </a:cubicBezTo>
                  <a:cubicBezTo>
                    <a:pt x="1559" y="1815"/>
                    <a:pt x="1908" y="2048"/>
                    <a:pt x="2234" y="2373"/>
                  </a:cubicBezTo>
                  <a:cubicBezTo>
                    <a:pt x="2629" y="3001"/>
                    <a:pt x="2303" y="3792"/>
                    <a:pt x="2303" y="4537"/>
                  </a:cubicBezTo>
                  <a:cubicBezTo>
                    <a:pt x="2303" y="4723"/>
                    <a:pt x="2373" y="4909"/>
                    <a:pt x="2280" y="5072"/>
                  </a:cubicBezTo>
                  <a:cubicBezTo>
                    <a:pt x="2187" y="5235"/>
                    <a:pt x="1815" y="5374"/>
                    <a:pt x="1652" y="5537"/>
                  </a:cubicBezTo>
                  <a:cubicBezTo>
                    <a:pt x="1163" y="5979"/>
                    <a:pt x="1443" y="6212"/>
                    <a:pt x="1908" y="6538"/>
                  </a:cubicBezTo>
                  <a:cubicBezTo>
                    <a:pt x="2489" y="6956"/>
                    <a:pt x="2978" y="7538"/>
                    <a:pt x="3490" y="7887"/>
                  </a:cubicBezTo>
                  <a:cubicBezTo>
                    <a:pt x="3862" y="8538"/>
                    <a:pt x="4327" y="9120"/>
                    <a:pt x="4862" y="9655"/>
                  </a:cubicBezTo>
                  <a:cubicBezTo>
                    <a:pt x="4653" y="9608"/>
                    <a:pt x="4444" y="9539"/>
                    <a:pt x="4211" y="9515"/>
                  </a:cubicBezTo>
                  <a:cubicBezTo>
                    <a:pt x="4095" y="9515"/>
                    <a:pt x="4281" y="9888"/>
                    <a:pt x="4420" y="9934"/>
                  </a:cubicBezTo>
                  <a:cubicBezTo>
                    <a:pt x="4625" y="10002"/>
                    <a:pt x="4842" y="10045"/>
                    <a:pt x="5062" y="10045"/>
                  </a:cubicBezTo>
                  <a:cubicBezTo>
                    <a:pt x="5142" y="10045"/>
                    <a:pt x="5223" y="10040"/>
                    <a:pt x="5304" y="10027"/>
                  </a:cubicBezTo>
                  <a:cubicBezTo>
                    <a:pt x="6072" y="10609"/>
                    <a:pt x="7026" y="10911"/>
                    <a:pt x="8003" y="10911"/>
                  </a:cubicBezTo>
                  <a:cubicBezTo>
                    <a:pt x="8012" y="10912"/>
                    <a:pt x="8020" y="10912"/>
                    <a:pt x="8029" y="10912"/>
                  </a:cubicBezTo>
                  <a:cubicBezTo>
                    <a:pt x="8490" y="10912"/>
                    <a:pt x="7792" y="10280"/>
                    <a:pt x="7724" y="10097"/>
                  </a:cubicBezTo>
                  <a:cubicBezTo>
                    <a:pt x="7584" y="9818"/>
                    <a:pt x="7468" y="9539"/>
                    <a:pt x="7375" y="9259"/>
                  </a:cubicBezTo>
                  <a:cubicBezTo>
                    <a:pt x="6886" y="8189"/>
                    <a:pt x="6491" y="7073"/>
                    <a:pt x="6165" y="5956"/>
                  </a:cubicBezTo>
                  <a:cubicBezTo>
                    <a:pt x="6002" y="5212"/>
                    <a:pt x="6351" y="4234"/>
                    <a:pt x="5630" y="3676"/>
                  </a:cubicBezTo>
                  <a:cubicBezTo>
                    <a:pt x="5525" y="3571"/>
                    <a:pt x="5432" y="3525"/>
                    <a:pt x="5357" y="3525"/>
                  </a:cubicBezTo>
                  <a:cubicBezTo>
                    <a:pt x="5281" y="3525"/>
                    <a:pt x="5223" y="3571"/>
                    <a:pt x="5188" y="3653"/>
                  </a:cubicBezTo>
                  <a:cubicBezTo>
                    <a:pt x="5188" y="3675"/>
                    <a:pt x="5084" y="4052"/>
                    <a:pt x="5033" y="4052"/>
                  </a:cubicBezTo>
                  <a:cubicBezTo>
                    <a:pt x="5030" y="4052"/>
                    <a:pt x="5028" y="4051"/>
                    <a:pt x="5025" y="4048"/>
                  </a:cubicBezTo>
                  <a:cubicBezTo>
                    <a:pt x="4886" y="3839"/>
                    <a:pt x="4723" y="3630"/>
                    <a:pt x="4537" y="3443"/>
                  </a:cubicBezTo>
                  <a:cubicBezTo>
                    <a:pt x="4483" y="3400"/>
                    <a:pt x="4434" y="3382"/>
                    <a:pt x="4390" y="3382"/>
                  </a:cubicBezTo>
                  <a:cubicBezTo>
                    <a:pt x="4339" y="3382"/>
                    <a:pt x="4295" y="3406"/>
                    <a:pt x="4257" y="3443"/>
                  </a:cubicBezTo>
                  <a:cubicBezTo>
                    <a:pt x="3839" y="2839"/>
                    <a:pt x="3350" y="2280"/>
                    <a:pt x="2862" y="1745"/>
                  </a:cubicBezTo>
                  <a:cubicBezTo>
                    <a:pt x="2420" y="1117"/>
                    <a:pt x="2303" y="535"/>
                    <a:pt x="1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146;p55">
              <a:extLst>
                <a:ext uri="{FF2B5EF4-FFF2-40B4-BE49-F238E27FC236}">
                  <a16:creationId xmlns:a16="http://schemas.microsoft.com/office/drawing/2014/main" id="{6FC33BD4-4568-4F22-B124-13757C95DC95}"/>
                </a:ext>
              </a:extLst>
            </p:cNvPr>
            <p:cNvSpPr/>
            <p:nvPr/>
          </p:nvSpPr>
          <p:spPr>
            <a:xfrm>
              <a:off x="1959350" y="3471700"/>
              <a:ext cx="296200" cy="187125"/>
            </a:xfrm>
            <a:custGeom>
              <a:avLst/>
              <a:gdLst/>
              <a:ahLst/>
              <a:cxnLst/>
              <a:rect l="l" t="t" r="r" b="b"/>
              <a:pathLst>
                <a:path w="11848" h="7485" extrusionOk="0">
                  <a:moveTo>
                    <a:pt x="11728" y="0"/>
                  </a:moveTo>
                  <a:cubicBezTo>
                    <a:pt x="11522" y="0"/>
                    <a:pt x="11095" y="375"/>
                    <a:pt x="10957" y="410"/>
                  </a:cubicBezTo>
                  <a:cubicBezTo>
                    <a:pt x="10655" y="549"/>
                    <a:pt x="10353" y="665"/>
                    <a:pt x="10050" y="735"/>
                  </a:cubicBezTo>
                  <a:cubicBezTo>
                    <a:pt x="8864" y="1200"/>
                    <a:pt x="7677" y="1549"/>
                    <a:pt x="6444" y="1829"/>
                  </a:cubicBezTo>
                  <a:cubicBezTo>
                    <a:pt x="5630" y="1991"/>
                    <a:pt x="4583" y="1666"/>
                    <a:pt x="3978" y="2317"/>
                  </a:cubicBezTo>
                  <a:cubicBezTo>
                    <a:pt x="3769" y="2503"/>
                    <a:pt x="3769" y="2643"/>
                    <a:pt x="3955" y="2713"/>
                  </a:cubicBezTo>
                  <a:cubicBezTo>
                    <a:pt x="3978" y="2713"/>
                    <a:pt x="4444" y="2852"/>
                    <a:pt x="4397" y="2875"/>
                  </a:cubicBezTo>
                  <a:cubicBezTo>
                    <a:pt x="4141" y="3015"/>
                    <a:pt x="3932" y="3155"/>
                    <a:pt x="3722" y="3317"/>
                  </a:cubicBezTo>
                  <a:cubicBezTo>
                    <a:pt x="3629" y="3434"/>
                    <a:pt x="3653" y="3527"/>
                    <a:pt x="3722" y="3573"/>
                  </a:cubicBezTo>
                  <a:cubicBezTo>
                    <a:pt x="3071" y="3969"/>
                    <a:pt x="2466" y="4388"/>
                    <a:pt x="1885" y="4876"/>
                  </a:cubicBezTo>
                  <a:cubicBezTo>
                    <a:pt x="1187" y="5248"/>
                    <a:pt x="559" y="5365"/>
                    <a:pt x="0" y="6039"/>
                  </a:cubicBezTo>
                  <a:cubicBezTo>
                    <a:pt x="47" y="6049"/>
                    <a:pt x="99" y="6053"/>
                    <a:pt x="154" y="6053"/>
                  </a:cubicBezTo>
                  <a:cubicBezTo>
                    <a:pt x="515" y="6053"/>
                    <a:pt x="1040" y="5872"/>
                    <a:pt x="1443" y="5690"/>
                  </a:cubicBezTo>
                  <a:lnTo>
                    <a:pt x="1443" y="5690"/>
                  </a:lnTo>
                  <a:cubicBezTo>
                    <a:pt x="1396" y="5830"/>
                    <a:pt x="1350" y="5970"/>
                    <a:pt x="1303" y="6109"/>
                  </a:cubicBezTo>
                  <a:cubicBezTo>
                    <a:pt x="1140" y="6481"/>
                    <a:pt x="931" y="7203"/>
                    <a:pt x="1140" y="7458"/>
                  </a:cubicBezTo>
                  <a:lnTo>
                    <a:pt x="1117" y="7482"/>
                  </a:lnTo>
                  <a:cubicBezTo>
                    <a:pt x="1118" y="7483"/>
                    <a:pt x="1119" y="7484"/>
                    <a:pt x="1120" y="7484"/>
                  </a:cubicBezTo>
                  <a:cubicBezTo>
                    <a:pt x="1158" y="7484"/>
                    <a:pt x="1385" y="6928"/>
                    <a:pt x="1698" y="6458"/>
                  </a:cubicBezTo>
                  <a:cubicBezTo>
                    <a:pt x="1908" y="6086"/>
                    <a:pt x="2187" y="5737"/>
                    <a:pt x="2513" y="5458"/>
                  </a:cubicBezTo>
                  <a:cubicBezTo>
                    <a:pt x="2768" y="5330"/>
                    <a:pt x="3045" y="5290"/>
                    <a:pt x="3333" y="5290"/>
                  </a:cubicBezTo>
                  <a:cubicBezTo>
                    <a:pt x="3831" y="5290"/>
                    <a:pt x="4361" y="5411"/>
                    <a:pt x="4862" y="5411"/>
                  </a:cubicBezTo>
                  <a:cubicBezTo>
                    <a:pt x="4988" y="5411"/>
                    <a:pt x="5114" y="5386"/>
                    <a:pt x="5234" y="5386"/>
                  </a:cubicBezTo>
                  <a:cubicBezTo>
                    <a:pt x="5315" y="5386"/>
                    <a:pt x="5393" y="5397"/>
                    <a:pt x="5467" y="5434"/>
                  </a:cubicBezTo>
                  <a:cubicBezTo>
                    <a:pt x="5630" y="5528"/>
                    <a:pt x="5770" y="5876"/>
                    <a:pt x="5932" y="6016"/>
                  </a:cubicBezTo>
                  <a:cubicBezTo>
                    <a:pt x="6113" y="6179"/>
                    <a:pt x="6261" y="6247"/>
                    <a:pt x="6394" y="6247"/>
                  </a:cubicBezTo>
                  <a:cubicBezTo>
                    <a:pt x="6622" y="6247"/>
                    <a:pt x="6806" y="6048"/>
                    <a:pt x="7026" y="5783"/>
                  </a:cubicBezTo>
                  <a:cubicBezTo>
                    <a:pt x="7491" y="5248"/>
                    <a:pt x="8119" y="4783"/>
                    <a:pt x="8515" y="4318"/>
                  </a:cubicBezTo>
                  <a:cubicBezTo>
                    <a:pt x="9189" y="3969"/>
                    <a:pt x="9841" y="3550"/>
                    <a:pt x="10446" y="3062"/>
                  </a:cubicBezTo>
                  <a:lnTo>
                    <a:pt x="10446" y="3062"/>
                  </a:lnTo>
                  <a:cubicBezTo>
                    <a:pt x="10376" y="3248"/>
                    <a:pt x="10306" y="3457"/>
                    <a:pt x="10283" y="3643"/>
                  </a:cubicBezTo>
                  <a:cubicBezTo>
                    <a:pt x="10283" y="3669"/>
                    <a:pt x="10302" y="3680"/>
                    <a:pt x="10334" y="3680"/>
                  </a:cubicBezTo>
                  <a:cubicBezTo>
                    <a:pt x="10442" y="3680"/>
                    <a:pt x="10689" y="3547"/>
                    <a:pt x="10725" y="3457"/>
                  </a:cubicBezTo>
                  <a:cubicBezTo>
                    <a:pt x="10841" y="3201"/>
                    <a:pt x="10888" y="2922"/>
                    <a:pt x="10864" y="2643"/>
                  </a:cubicBezTo>
                  <a:cubicBezTo>
                    <a:pt x="11469" y="1968"/>
                    <a:pt x="11818" y="1084"/>
                    <a:pt x="11842" y="177"/>
                  </a:cubicBezTo>
                  <a:cubicBezTo>
                    <a:pt x="11848" y="48"/>
                    <a:pt x="11802" y="0"/>
                    <a:pt x="117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147;p55">
              <a:extLst>
                <a:ext uri="{FF2B5EF4-FFF2-40B4-BE49-F238E27FC236}">
                  <a16:creationId xmlns:a16="http://schemas.microsoft.com/office/drawing/2014/main" id="{485DD32C-E50F-4673-9D39-A53D04016C97}"/>
                </a:ext>
              </a:extLst>
            </p:cNvPr>
            <p:cNvSpPr/>
            <p:nvPr/>
          </p:nvSpPr>
          <p:spPr>
            <a:xfrm>
              <a:off x="2400200" y="2020625"/>
              <a:ext cx="295775" cy="187075"/>
            </a:xfrm>
            <a:custGeom>
              <a:avLst/>
              <a:gdLst/>
              <a:ahLst/>
              <a:cxnLst/>
              <a:rect l="l" t="t" r="r" b="b"/>
              <a:pathLst>
                <a:path w="11831" h="7483" extrusionOk="0">
                  <a:moveTo>
                    <a:pt x="11719" y="0"/>
                  </a:moveTo>
                  <a:cubicBezTo>
                    <a:pt x="11522" y="0"/>
                    <a:pt x="11095" y="375"/>
                    <a:pt x="10957" y="410"/>
                  </a:cubicBezTo>
                  <a:cubicBezTo>
                    <a:pt x="10655" y="549"/>
                    <a:pt x="10353" y="642"/>
                    <a:pt x="10050" y="735"/>
                  </a:cubicBezTo>
                  <a:cubicBezTo>
                    <a:pt x="8864" y="1177"/>
                    <a:pt x="7677" y="1549"/>
                    <a:pt x="6444" y="1829"/>
                  </a:cubicBezTo>
                  <a:cubicBezTo>
                    <a:pt x="6246" y="1863"/>
                    <a:pt x="6035" y="1869"/>
                    <a:pt x="5819" y="1869"/>
                  </a:cubicBezTo>
                  <a:cubicBezTo>
                    <a:pt x="5687" y="1869"/>
                    <a:pt x="5553" y="1867"/>
                    <a:pt x="5420" y="1867"/>
                  </a:cubicBezTo>
                  <a:cubicBezTo>
                    <a:pt x="4877" y="1867"/>
                    <a:pt x="4346" y="1907"/>
                    <a:pt x="3978" y="2317"/>
                  </a:cubicBezTo>
                  <a:cubicBezTo>
                    <a:pt x="3769" y="2503"/>
                    <a:pt x="3769" y="2643"/>
                    <a:pt x="3955" y="2713"/>
                  </a:cubicBezTo>
                  <a:cubicBezTo>
                    <a:pt x="3978" y="2713"/>
                    <a:pt x="4444" y="2852"/>
                    <a:pt x="4397" y="2876"/>
                  </a:cubicBezTo>
                  <a:cubicBezTo>
                    <a:pt x="4141" y="2992"/>
                    <a:pt x="3932" y="3155"/>
                    <a:pt x="3722" y="3318"/>
                  </a:cubicBezTo>
                  <a:cubicBezTo>
                    <a:pt x="3629" y="3434"/>
                    <a:pt x="3653" y="3527"/>
                    <a:pt x="3722" y="3573"/>
                  </a:cubicBezTo>
                  <a:cubicBezTo>
                    <a:pt x="3071" y="3969"/>
                    <a:pt x="2466" y="4388"/>
                    <a:pt x="1885" y="4876"/>
                  </a:cubicBezTo>
                  <a:cubicBezTo>
                    <a:pt x="1187" y="5248"/>
                    <a:pt x="559" y="5365"/>
                    <a:pt x="0" y="6039"/>
                  </a:cubicBezTo>
                  <a:cubicBezTo>
                    <a:pt x="47" y="6049"/>
                    <a:pt x="99" y="6053"/>
                    <a:pt x="154" y="6053"/>
                  </a:cubicBezTo>
                  <a:cubicBezTo>
                    <a:pt x="515" y="6053"/>
                    <a:pt x="1040" y="5872"/>
                    <a:pt x="1443" y="5690"/>
                  </a:cubicBezTo>
                  <a:lnTo>
                    <a:pt x="1443" y="5690"/>
                  </a:lnTo>
                  <a:cubicBezTo>
                    <a:pt x="1396" y="5830"/>
                    <a:pt x="1350" y="5970"/>
                    <a:pt x="1303" y="6109"/>
                  </a:cubicBezTo>
                  <a:cubicBezTo>
                    <a:pt x="1117" y="6481"/>
                    <a:pt x="931" y="7201"/>
                    <a:pt x="1140" y="7458"/>
                  </a:cubicBezTo>
                  <a:lnTo>
                    <a:pt x="1140" y="7458"/>
                  </a:lnTo>
                  <a:cubicBezTo>
                    <a:pt x="1209" y="7346"/>
                    <a:pt x="1420" y="6877"/>
                    <a:pt x="1698" y="6458"/>
                  </a:cubicBezTo>
                  <a:cubicBezTo>
                    <a:pt x="1908" y="6063"/>
                    <a:pt x="2187" y="5737"/>
                    <a:pt x="2513" y="5458"/>
                  </a:cubicBezTo>
                  <a:cubicBezTo>
                    <a:pt x="2777" y="5326"/>
                    <a:pt x="3061" y="5284"/>
                    <a:pt x="3357" y="5284"/>
                  </a:cubicBezTo>
                  <a:cubicBezTo>
                    <a:pt x="3842" y="5284"/>
                    <a:pt x="4356" y="5397"/>
                    <a:pt x="4862" y="5411"/>
                  </a:cubicBezTo>
                  <a:cubicBezTo>
                    <a:pt x="4988" y="5411"/>
                    <a:pt x="5114" y="5386"/>
                    <a:pt x="5234" y="5386"/>
                  </a:cubicBezTo>
                  <a:cubicBezTo>
                    <a:pt x="5315" y="5386"/>
                    <a:pt x="5393" y="5397"/>
                    <a:pt x="5467" y="5435"/>
                  </a:cubicBezTo>
                  <a:cubicBezTo>
                    <a:pt x="5630" y="5528"/>
                    <a:pt x="5770" y="5877"/>
                    <a:pt x="5933" y="6016"/>
                  </a:cubicBezTo>
                  <a:cubicBezTo>
                    <a:pt x="6113" y="6179"/>
                    <a:pt x="6261" y="6247"/>
                    <a:pt x="6394" y="6247"/>
                  </a:cubicBezTo>
                  <a:cubicBezTo>
                    <a:pt x="6622" y="6247"/>
                    <a:pt x="6806" y="6048"/>
                    <a:pt x="7026" y="5783"/>
                  </a:cubicBezTo>
                  <a:cubicBezTo>
                    <a:pt x="7491" y="5225"/>
                    <a:pt x="8119" y="4783"/>
                    <a:pt x="8492" y="4318"/>
                  </a:cubicBezTo>
                  <a:cubicBezTo>
                    <a:pt x="9189" y="3969"/>
                    <a:pt x="9841" y="3550"/>
                    <a:pt x="10446" y="3062"/>
                  </a:cubicBezTo>
                  <a:lnTo>
                    <a:pt x="10446" y="3062"/>
                  </a:lnTo>
                  <a:cubicBezTo>
                    <a:pt x="10376" y="3248"/>
                    <a:pt x="10306" y="3434"/>
                    <a:pt x="10260" y="3643"/>
                  </a:cubicBezTo>
                  <a:cubicBezTo>
                    <a:pt x="10260" y="3669"/>
                    <a:pt x="10280" y="3680"/>
                    <a:pt x="10313" y="3680"/>
                  </a:cubicBezTo>
                  <a:cubicBezTo>
                    <a:pt x="10428" y="3680"/>
                    <a:pt x="10689" y="3548"/>
                    <a:pt x="10725" y="3457"/>
                  </a:cubicBezTo>
                  <a:cubicBezTo>
                    <a:pt x="10841" y="3201"/>
                    <a:pt x="10888" y="2922"/>
                    <a:pt x="10841" y="2643"/>
                  </a:cubicBezTo>
                  <a:cubicBezTo>
                    <a:pt x="11469" y="1968"/>
                    <a:pt x="11818" y="1084"/>
                    <a:pt x="11818" y="177"/>
                  </a:cubicBezTo>
                  <a:cubicBezTo>
                    <a:pt x="11831" y="48"/>
                    <a:pt x="11789" y="0"/>
                    <a:pt x="11719" y="0"/>
                  </a:cubicBezTo>
                  <a:close/>
                  <a:moveTo>
                    <a:pt x="1140" y="7458"/>
                  </a:moveTo>
                  <a:lnTo>
                    <a:pt x="1140" y="7458"/>
                  </a:lnTo>
                  <a:cubicBezTo>
                    <a:pt x="1139" y="7459"/>
                    <a:pt x="1138" y="7460"/>
                    <a:pt x="1137" y="7461"/>
                  </a:cubicBezTo>
                  <a:lnTo>
                    <a:pt x="1137" y="7461"/>
                  </a:lnTo>
                  <a:lnTo>
                    <a:pt x="1140" y="7458"/>
                  </a:lnTo>
                  <a:cubicBezTo>
                    <a:pt x="1140" y="7458"/>
                    <a:pt x="1140" y="7458"/>
                    <a:pt x="1140" y="7458"/>
                  </a:cubicBezTo>
                  <a:close/>
                  <a:moveTo>
                    <a:pt x="1137" y="7461"/>
                  </a:moveTo>
                  <a:lnTo>
                    <a:pt x="1117" y="7482"/>
                  </a:lnTo>
                  <a:cubicBezTo>
                    <a:pt x="1117" y="7482"/>
                    <a:pt x="1118" y="7482"/>
                    <a:pt x="1119" y="7482"/>
                  </a:cubicBezTo>
                  <a:cubicBezTo>
                    <a:pt x="1122" y="7482"/>
                    <a:pt x="1128" y="7475"/>
                    <a:pt x="1137" y="746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148;p55">
              <a:extLst>
                <a:ext uri="{FF2B5EF4-FFF2-40B4-BE49-F238E27FC236}">
                  <a16:creationId xmlns:a16="http://schemas.microsoft.com/office/drawing/2014/main" id="{ADB3A854-7F36-4443-B028-0C3E63FE2FB5}"/>
                </a:ext>
              </a:extLst>
            </p:cNvPr>
            <p:cNvSpPr/>
            <p:nvPr/>
          </p:nvSpPr>
          <p:spPr>
            <a:xfrm>
              <a:off x="2183850" y="3020950"/>
              <a:ext cx="279175" cy="308650"/>
            </a:xfrm>
            <a:custGeom>
              <a:avLst/>
              <a:gdLst/>
              <a:ahLst/>
              <a:cxnLst/>
              <a:rect l="l" t="t" r="r" b="b"/>
              <a:pathLst>
                <a:path w="11167" h="12346" extrusionOk="0">
                  <a:moveTo>
                    <a:pt x="10622" y="1"/>
                  </a:moveTo>
                  <a:cubicBezTo>
                    <a:pt x="10400" y="1"/>
                    <a:pt x="10051" y="650"/>
                    <a:pt x="9887" y="760"/>
                  </a:cubicBezTo>
                  <a:cubicBezTo>
                    <a:pt x="9608" y="992"/>
                    <a:pt x="9306" y="1248"/>
                    <a:pt x="9003" y="1458"/>
                  </a:cubicBezTo>
                  <a:cubicBezTo>
                    <a:pt x="7863" y="2388"/>
                    <a:pt x="6677" y="3249"/>
                    <a:pt x="5444" y="4017"/>
                  </a:cubicBezTo>
                  <a:cubicBezTo>
                    <a:pt x="4583" y="4482"/>
                    <a:pt x="3257" y="4505"/>
                    <a:pt x="2862" y="5482"/>
                  </a:cubicBezTo>
                  <a:cubicBezTo>
                    <a:pt x="2699" y="5785"/>
                    <a:pt x="2768" y="5947"/>
                    <a:pt x="3001" y="5947"/>
                  </a:cubicBezTo>
                  <a:cubicBezTo>
                    <a:pt x="3024" y="5947"/>
                    <a:pt x="3170" y="5942"/>
                    <a:pt x="3309" y="5942"/>
                  </a:cubicBezTo>
                  <a:cubicBezTo>
                    <a:pt x="3449" y="5942"/>
                    <a:pt x="3583" y="5947"/>
                    <a:pt x="3583" y="5971"/>
                  </a:cubicBezTo>
                  <a:cubicBezTo>
                    <a:pt x="3373" y="6203"/>
                    <a:pt x="3187" y="6459"/>
                    <a:pt x="3024" y="6715"/>
                  </a:cubicBezTo>
                  <a:cubicBezTo>
                    <a:pt x="2955" y="6878"/>
                    <a:pt x="3024" y="6971"/>
                    <a:pt x="3141" y="7018"/>
                  </a:cubicBezTo>
                  <a:cubicBezTo>
                    <a:pt x="2582" y="7692"/>
                    <a:pt x="2071" y="8390"/>
                    <a:pt x="1629" y="9135"/>
                  </a:cubicBezTo>
                  <a:cubicBezTo>
                    <a:pt x="1024" y="9832"/>
                    <a:pt x="349" y="10205"/>
                    <a:pt x="0" y="11158"/>
                  </a:cubicBezTo>
                  <a:cubicBezTo>
                    <a:pt x="442" y="11112"/>
                    <a:pt x="1070" y="10647"/>
                    <a:pt x="1489" y="10251"/>
                  </a:cubicBezTo>
                  <a:lnTo>
                    <a:pt x="1489" y="10763"/>
                  </a:lnTo>
                  <a:cubicBezTo>
                    <a:pt x="1466" y="11252"/>
                    <a:pt x="1559" y="12112"/>
                    <a:pt x="1908" y="12345"/>
                  </a:cubicBezTo>
                  <a:lnTo>
                    <a:pt x="1931" y="12345"/>
                  </a:lnTo>
                  <a:cubicBezTo>
                    <a:pt x="1932" y="12345"/>
                    <a:pt x="1932" y="12345"/>
                    <a:pt x="1933" y="12345"/>
                  </a:cubicBezTo>
                  <a:cubicBezTo>
                    <a:pt x="1978" y="12345"/>
                    <a:pt x="1980" y="11613"/>
                    <a:pt x="2117" y="10949"/>
                  </a:cubicBezTo>
                  <a:cubicBezTo>
                    <a:pt x="2187" y="10461"/>
                    <a:pt x="2350" y="9972"/>
                    <a:pt x="2606" y="9553"/>
                  </a:cubicBezTo>
                  <a:cubicBezTo>
                    <a:pt x="3234" y="8879"/>
                    <a:pt x="4304" y="8902"/>
                    <a:pt x="5211" y="8623"/>
                  </a:cubicBezTo>
                  <a:cubicBezTo>
                    <a:pt x="5448" y="8537"/>
                    <a:pt x="5645" y="8411"/>
                    <a:pt x="5839" y="8411"/>
                  </a:cubicBezTo>
                  <a:cubicBezTo>
                    <a:pt x="5854" y="8411"/>
                    <a:pt x="5870" y="8412"/>
                    <a:pt x="5886" y="8413"/>
                  </a:cubicBezTo>
                  <a:cubicBezTo>
                    <a:pt x="6118" y="8460"/>
                    <a:pt x="6444" y="8786"/>
                    <a:pt x="6700" y="8902"/>
                  </a:cubicBezTo>
                  <a:cubicBezTo>
                    <a:pt x="6890" y="8985"/>
                    <a:pt x="7042" y="9023"/>
                    <a:pt x="7167" y="9023"/>
                  </a:cubicBezTo>
                  <a:cubicBezTo>
                    <a:pt x="7531" y="9023"/>
                    <a:pt x="7661" y="8701"/>
                    <a:pt x="7817" y="8251"/>
                  </a:cubicBezTo>
                  <a:cubicBezTo>
                    <a:pt x="8119" y="7460"/>
                    <a:pt x="8631" y="6715"/>
                    <a:pt x="8840" y="6040"/>
                  </a:cubicBezTo>
                  <a:cubicBezTo>
                    <a:pt x="9468" y="5412"/>
                    <a:pt x="10027" y="4691"/>
                    <a:pt x="10469" y="3923"/>
                  </a:cubicBezTo>
                  <a:cubicBezTo>
                    <a:pt x="10469" y="4156"/>
                    <a:pt x="10492" y="4389"/>
                    <a:pt x="10539" y="4645"/>
                  </a:cubicBezTo>
                  <a:cubicBezTo>
                    <a:pt x="10546" y="4667"/>
                    <a:pt x="10562" y="4677"/>
                    <a:pt x="10583" y="4677"/>
                  </a:cubicBezTo>
                  <a:cubicBezTo>
                    <a:pt x="10695" y="4677"/>
                    <a:pt x="10957" y="4405"/>
                    <a:pt x="10957" y="4249"/>
                  </a:cubicBezTo>
                  <a:cubicBezTo>
                    <a:pt x="11004" y="3923"/>
                    <a:pt x="10911" y="3598"/>
                    <a:pt x="10748" y="3319"/>
                  </a:cubicBezTo>
                  <a:cubicBezTo>
                    <a:pt x="11167" y="2295"/>
                    <a:pt x="11167" y="1178"/>
                    <a:pt x="10771" y="178"/>
                  </a:cubicBezTo>
                  <a:cubicBezTo>
                    <a:pt x="10736" y="51"/>
                    <a:pt x="10684" y="1"/>
                    <a:pt x="106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149;p55">
              <a:extLst>
                <a:ext uri="{FF2B5EF4-FFF2-40B4-BE49-F238E27FC236}">
                  <a16:creationId xmlns:a16="http://schemas.microsoft.com/office/drawing/2014/main" id="{1D80F0D8-9C33-4401-B753-C96BBE751520}"/>
                </a:ext>
              </a:extLst>
            </p:cNvPr>
            <p:cNvSpPr/>
            <p:nvPr/>
          </p:nvSpPr>
          <p:spPr>
            <a:xfrm>
              <a:off x="871150" y="3506350"/>
              <a:ext cx="198975" cy="278675"/>
            </a:xfrm>
            <a:custGeom>
              <a:avLst/>
              <a:gdLst/>
              <a:ahLst/>
              <a:cxnLst/>
              <a:rect l="l" t="t" r="r" b="b"/>
              <a:pathLst>
                <a:path w="7959" h="11147" extrusionOk="0">
                  <a:moveTo>
                    <a:pt x="2" y="978"/>
                  </a:moveTo>
                  <a:cubicBezTo>
                    <a:pt x="1" y="979"/>
                    <a:pt x="1" y="980"/>
                    <a:pt x="2" y="981"/>
                  </a:cubicBezTo>
                  <a:lnTo>
                    <a:pt x="2" y="981"/>
                  </a:lnTo>
                  <a:lnTo>
                    <a:pt x="2" y="978"/>
                  </a:lnTo>
                  <a:close/>
                  <a:moveTo>
                    <a:pt x="1607" y="1"/>
                  </a:moveTo>
                  <a:lnTo>
                    <a:pt x="1607" y="1"/>
                  </a:lnTo>
                  <a:cubicBezTo>
                    <a:pt x="1514" y="326"/>
                    <a:pt x="1700" y="931"/>
                    <a:pt x="1886" y="1350"/>
                  </a:cubicBezTo>
                  <a:cubicBezTo>
                    <a:pt x="1746" y="1303"/>
                    <a:pt x="1607" y="1257"/>
                    <a:pt x="1444" y="1187"/>
                  </a:cubicBezTo>
                  <a:cubicBezTo>
                    <a:pt x="1159" y="1070"/>
                    <a:pt x="680" y="928"/>
                    <a:pt x="330" y="928"/>
                  </a:cubicBezTo>
                  <a:cubicBezTo>
                    <a:pt x="203" y="928"/>
                    <a:pt x="92" y="947"/>
                    <a:pt x="15" y="992"/>
                  </a:cubicBezTo>
                  <a:lnTo>
                    <a:pt x="15" y="992"/>
                  </a:lnTo>
                  <a:cubicBezTo>
                    <a:pt x="8" y="988"/>
                    <a:pt x="3" y="984"/>
                    <a:pt x="2" y="981"/>
                  </a:cubicBezTo>
                  <a:lnTo>
                    <a:pt x="2" y="981"/>
                  </a:lnTo>
                  <a:lnTo>
                    <a:pt x="2" y="1001"/>
                  </a:lnTo>
                  <a:cubicBezTo>
                    <a:pt x="6" y="998"/>
                    <a:pt x="10" y="995"/>
                    <a:pt x="15" y="992"/>
                  </a:cubicBezTo>
                  <a:lnTo>
                    <a:pt x="15" y="992"/>
                  </a:lnTo>
                  <a:cubicBezTo>
                    <a:pt x="108" y="1052"/>
                    <a:pt x="638" y="1269"/>
                    <a:pt x="1095" y="1559"/>
                  </a:cubicBezTo>
                  <a:cubicBezTo>
                    <a:pt x="1490" y="1769"/>
                    <a:pt x="1839" y="2025"/>
                    <a:pt x="2142" y="2350"/>
                  </a:cubicBezTo>
                  <a:cubicBezTo>
                    <a:pt x="2491" y="3002"/>
                    <a:pt x="2142" y="3769"/>
                    <a:pt x="2095" y="4514"/>
                  </a:cubicBezTo>
                  <a:cubicBezTo>
                    <a:pt x="2095" y="4700"/>
                    <a:pt x="2165" y="4909"/>
                    <a:pt x="2049" y="5049"/>
                  </a:cubicBezTo>
                  <a:cubicBezTo>
                    <a:pt x="1932" y="5212"/>
                    <a:pt x="1560" y="5328"/>
                    <a:pt x="1397" y="5468"/>
                  </a:cubicBezTo>
                  <a:cubicBezTo>
                    <a:pt x="886" y="5910"/>
                    <a:pt x="1165" y="6142"/>
                    <a:pt x="1607" y="6491"/>
                  </a:cubicBezTo>
                  <a:cubicBezTo>
                    <a:pt x="2188" y="6933"/>
                    <a:pt x="2630" y="7538"/>
                    <a:pt x="3119" y="7910"/>
                  </a:cubicBezTo>
                  <a:cubicBezTo>
                    <a:pt x="3468" y="8562"/>
                    <a:pt x="3910" y="9190"/>
                    <a:pt x="4398" y="9748"/>
                  </a:cubicBezTo>
                  <a:cubicBezTo>
                    <a:pt x="4212" y="9678"/>
                    <a:pt x="3980" y="9609"/>
                    <a:pt x="3770" y="9562"/>
                  </a:cubicBezTo>
                  <a:cubicBezTo>
                    <a:pt x="3631" y="9562"/>
                    <a:pt x="3817" y="9934"/>
                    <a:pt x="3956" y="9981"/>
                  </a:cubicBezTo>
                  <a:cubicBezTo>
                    <a:pt x="4190" y="10098"/>
                    <a:pt x="4440" y="10149"/>
                    <a:pt x="4680" y="10149"/>
                  </a:cubicBezTo>
                  <a:cubicBezTo>
                    <a:pt x="4726" y="10149"/>
                    <a:pt x="4772" y="10147"/>
                    <a:pt x="4817" y="10144"/>
                  </a:cubicBezTo>
                  <a:cubicBezTo>
                    <a:pt x="5585" y="10748"/>
                    <a:pt x="6492" y="11097"/>
                    <a:pt x="7469" y="11144"/>
                  </a:cubicBezTo>
                  <a:cubicBezTo>
                    <a:pt x="7487" y="11145"/>
                    <a:pt x="7503" y="11146"/>
                    <a:pt x="7518" y="11146"/>
                  </a:cubicBezTo>
                  <a:cubicBezTo>
                    <a:pt x="7959" y="11146"/>
                    <a:pt x="7304" y="10509"/>
                    <a:pt x="7237" y="10306"/>
                  </a:cubicBezTo>
                  <a:cubicBezTo>
                    <a:pt x="7120" y="10027"/>
                    <a:pt x="7004" y="9748"/>
                    <a:pt x="6911" y="9446"/>
                  </a:cubicBezTo>
                  <a:cubicBezTo>
                    <a:pt x="6492" y="8352"/>
                    <a:pt x="6143" y="7236"/>
                    <a:pt x="5887" y="6096"/>
                  </a:cubicBezTo>
                  <a:cubicBezTo>
                    <a:pt x="5748" y="5351"/>
                    <a:pt x="6143" y="4397"/>
                    <a:pt x="5469" y="3816"/>
                  </a:cubicBezTo>
                  <a:cubicBezTo>
                    <a:pt x="5357" y="3705"/>
                    <a:pt x="5266" y="3652"/>
                    <a:pt x="5190" y="3652"/>
                  </a:cubicBezTo>
                  <a:cubicBezTo>
                    <a:pt x="5124" y="3652"/>
                    <a:pt x="5070" y="3693"/>
                    <a:pt x="5027" y="3769"/>
                  </a:cubicBezTo>
                  <a:cubicBezTo>
                    <a:pt x="5027" y="3791"/>
                    <a:pt x="4880" y="4168"/>
                    <a:pt x="4845" y="4168"/>
                  </a:cubicBezTo>
                  <a:cubicBezTo>
                    <a:pt x="4843" y="4168"/>
                    <a:pt x="4842" y="4167"/>
                    <a:pt x="4840" y="4165"/>
                  </a:cubicBezTo>
                  <a:cubicBezTo>
                    <a:pt x="4701" y="3932"/>
                    <a:pt x="4561" y="3723"/>
                    <a:pt x="4375" y="3537"/>
                  </a:cubicBezTo>
                  <a:cubicBezTo>
                    <a:pt x="4317" y="3490"/>
                    <a:pt x="4265" y="3467"/>
                    <a:pt x="4221" y="3467"/>
                  </a:cubicBezTo>
                  <a:cubicBezTo>
                    <a:pt x="4177" y="3467"/>
                    <a:pt x="4142" y="3490"/>
                    <a:pt x="4119" y="3537"/>
                  </a:cubicBezTo>
                  <a:cubicBezTo>
                    <a:pt x="3700" y="2932"/>
                    <a:pt x="3258" y="2350"/>
                    <a:pt x="2793" y="1792"/>
                  </a:cubicBezTo>
                  <a:cubicBezTo>
                    <a:pt x="2398" y="1141"/>
                    <a:pt x="2281" y="559"/>
                    <a:pt x="16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150;p55">
              <a:extLst>
                <a:ext uri="{FF2B5EF4-FFF2-40B4-BE49-F238E27FC236}">
                  <a16:creationId xmlns:a16="http://schemas.microsoft.com/office/drawing/2014/main" id="{6683A7DC-05E5-4223-A4BF-713FDA9F13F9}"/>
                </a:ext>
              </a:extLst>
            </p:cNvPr>
            <p:cNvSpPr/>
            <p:nvPr/>
          </p:nvSpPr>
          <p:spPr>
            <a:xfrm>
              <a:off x="2364725" y="2237575"/>
              <a:ext cx="332700" cy="313300"/>
            </a:xfrm>
            <a:custGeom>
              <a:avLst/>
              <a:gdLst/>
              <a:ahLst/>
              <a:cxnLst/>
              <a:rect l="l" t="t" r="r" b="b"/>
              <a:pathLst>
                <a:path w="13308" h="12532" extrusionOk="0">
                  <a:moveTo>
                    <a:pt x="12861" y="1"/>
                  </a:moveTo>
                  <a:cubicBezTo>
                    <a:pt x="12604" y="1"/>
                    <a:pt x="12161" y="650"/>
                    <a:pt x="11981" y="758"/>
                  </a:cubicBezTo>
                  <a:cubicBezTo>
                    <a:pt x="11655" y="1014"/>
                    <a:pt x="11283" y="1223"/>
                    <a:pt x="10934" y="1433"/>
                  </a:cubicBezTo>
                  <a:cubicBezTo>
                    <a:pt x="9585" y="2340"/>
                    <a:pt x="8189" y="3154"/>
                    <a:pt x="6747" y="3875"/>
                  </a:cubicBezTo>
                  <a:cubicBezTo>
                    <a:pt x="5770" y="4271"/>
                    <a:pt x="4327" y="4154"/>
                    <a:pt x="3792" y="5155"/>
                  </a:cubicBezTo>
                  <a:cubicBezTo>
                    <a:pt x="3583" y="5480"/>
                    <a:pt x="3629" y="5667"/>
                    <a:pt x="3885" y="5690"/>
                  </a:cubicBezTo>
                  <a:cubicBezTo>
                    <a:pt x="3932" y="5690"/>
                    <a:pt x="4537" y="5713"/>
                    <a:pt x="4490" y="5783"/>
                  </a:cubicBezTo>
                  <a:cubicBezTo>
                    <a:pt x="4234" y="5992"/>
                    <a:pt x="4002" y="6248"/>
                    <a:pt x="3792" y="6527"/>
                  </a:cubicBezTo>
                  <a:cubicBezTo>
                    <a:pt x="3722" y="6713"/>
                    <a:pt x="3769" y="6806"/>
                    <a:pt x="3885" y="6853"/>
                  </a:cubicBezTo>
                  <a:cubicBezTo>
                    <a:pt x="3211" y="7528"/>
                    <a:pt x="2582" y="8249"/>
                    <a:pt x="2001" y="9017"/>
                  </a:cubicBezTo>
                  <a:cubicBezTo>
                    <a:pt x="1256" y="9714"/>
                    <a:pt x="489" y="10040"/>
                    <a:pt x="0" y="11040"/>
                  </a:cubicBezTo>
                  <a:cubicBezTo>
                    <a:pt x="465" y="11040"/>
                    <a:pt x="1187" y="10575"/>
                    <a:pt x="1698" y="10203"/>
                  </a:cubicBezTo>
                  <a:lnTo>
                    <a:pt x="1698" y="10203"/>
                  </a:lnTo>
                  <a:cubicBezTo>
                    <a:pt x="1698" y="10389"/>
                    <a:pt x="1675" y="10552"/>
                    <a:pt x="1652" y="10785"/>
                  </a:cubicBezTo>
                  <a:cubicBezTo>
                    <a:pt x="1559" y="11296"/>
                    <a:pt x="1559" y="12250"/>
                    <a:pt x="1908" y="12529"/>
                  </a:cubicBezTo>
                  <a:lnTo>
                    <a:pt x="1931" y="12529"/>
                  </a:lnTo>
                  <a:cubicBezTo>
                    <a:pt x="1932" y="12531"/>
                    <a:pt x="1934" y="12531"/>
                    <a:pt x="1935" y="12531"/>
                  </a:cubicBezTo>
                  <a:cubicBezTo>
                    <a:pt x="1983" y="12531"/>
                    <a:pt x="2077" y="11742"/>
                    <a:pt x="2303" y="11064"/>
                  </a:cubicBezTo>
                  <a:cubicBezTo>
                    <a:pt x="2443" y="10529"/>
                    <a:pt x="2675" y="10017"/>
                    <a:pt x="3001" y="9575"/>
                  </a:cubicBezTo>
                  <a:cubicBezTo>
                    <a:pt x="3769" y="8923"/>
                    <a:pt x="4932" y="9040"/>
                    <a:pt x="5956" y="8830"/>
                  </a:cubicBezTo>
                  <a:cubicBezTo>
                    <a:pt x="6182" y="8774"/>
                    <a:pt x="6377" y="8672"/>
                    <a:pt x="6579" y="8672"/>
                  </a:cubicBezTo>
                  <a:cubicBezTo>
                    <a:pt x="6626" y="8672"/>
                    <a:pt x="6675" y="8677"/>
                    <a:pt x="6723" y="8691"/>
                  </a:cubicBezTo>
                  <a:cubicBezTo>
                    <a:pt x="6956" y="8737"/>
                    <a:pt x="7258" y="9156"/>
                    <a:pt x="7538" y="9296"/>
                  </a:cubicBezTo>
                  <a:cubicBezTo>
                    <a:pt x="7758" y="9416"/>
                    <a:pt x="7934" y="9469"/>
                    <a:pt x="8080" y="9469"/>
                  </a:cubicBezTo>
                  <a:cubicBezTo>
                    <a:pt x="8444" y="9469"/>
                    <a:pt x="8625" y="9139"/>
                    <a:pt x="8840" y="8691"/>
                  </a:cubicBezTo>
                  <a:cubicBezTo>
                    <a:pt x="9236" y="7853"/>
                    <a:pt x="9887" y="7109"/>
                    <a:pt x="10190" y="6411"/>
                  </a:cubicBezTo>
                  <a:cubicBezTo>
                    <a:pt x="10981" y="5783"/>
                    <a:pt x="11655" y="5062"/>
                    <a:pt x="12237" y="4247"/>
                  </a:cubicBezTo>
                  <a:lnTo>
                    <a:pt x="12237" y="4247"/>
                  </a:lnTo>
                  <a:cubicBezTo>
                    <a:pt x="12214" y="4527"/>
                    <a:pt x="12214" y="4783"/>
                    <a:pt x="12214" y="5062"/>
                  </a:cubicBezTo>
                  <a:cubicBezTo>
                    <a:pt x="12221" y="5084"/>
                    <a:pt x="12239" y="5094"/>
                    <a:pt x="12263" y="5094"/>
                  </a:cubicBezTo>
                  <a:cubicBezTo>
                    <a:pt x="12391" y="5094"/>
                    <a:pt x="12706" y="4823"/>
                    <a:pt x="12725" y="4666"/>
                  </a:cubicBezTo>
                  <a:cubicBezTo>
                    <a:pt x="12749" y="4364"/>
                    <a:pt x="12795" y="3922"/>
                    <a:pt x="12609" y="3619"/>
                  </a:cubicBezTo>
                  <a:cubicBezTo>
                    <a:pt x="13167" y="2572"/>
                    <a:pt x="13307" y="1363"/>
                    <a:pt x="13028" y="200"/>
                  </a:cubicBezTo>
                  <a:cubicBezTo>
                    <a:pt x="12996" y="57"/>
                    <a:pt x="12937" y="1"/>
                    <a:pt x="128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151;p55">
              <a:extLst>
                <a:ext uri="{FF2B5EF4-FFF2-40B4-BE49-F238E27FC236}">
                  <a16:creationId xmlns:a16="http://schemas.microsoft.com/office/drawing/2014/main" id="{D8C77672-DD04-4922-803C-DD04CA806AFC}"/>
                </a:ext>
              </a:extLst>
            </p:cNvPr>
            <p:cNvSpPr/>
            <p:nvPr/>
          </p:nvSpPr>
          <p:spPr>
            <a:xfrm>
              <a:off x="1404450" y="3540675"/>
              <a:ext cx="424650" cy="218825"/>
            </a:xfrm>
            <a:custGeom>
              <a:avLst/>
              <a:gdLst/>
              <a:ahLst/>
              <a:cxnLst/>
              <a:rect l="l" t="t" r="r" b="b"/>
              <a:pathLst>
                <a:path w="16986" h="8753" extrusionOk="0">
                  <a:moveTo>
                    <a:pt x="817" y="0"/>
                  </a:moveTo>
                  <a:lnTo>
                    <a:pt x="817" y="0"/>
                  </a:lnTo>
                  <a:cubicBezTo>
                    <a:pt x="980" y="419"/>
                    <a:pt x="1701" y="884"/>
                    <a:pt x="2259" y="1187"/>
                  </a:cubicBezTo>
                  <a:cubicBezTo>
                    <a:pt x="2073" y="1233"/>
                    <a:pt x="1887" y="1303"/>
                    <a:pt x="1654" y="1349"/>
                  </a:cubicBezTo>
                  <a:cubicBezTo>
                    <a:pt x="1119" y="1443"/>
                    <a:pt x="142" y="1791"/>
                    <a:pt x="2" y="2187"/>
                  </a:cubicBezTo>
                  <a:lnTo>
                    <a:pt x="2" y="2233"/>
                  </a:lnTo>
                  <a:cubicBezTo>
                    <a:pt x="0" y="2238"/>
                    <a:pt x="6" y="2240"/>
                    <a:pt x="20" y="2240"/>
                  </a:cubicBezTo>
                  <a:cubicBezTo>
                    <a:pt x="145" y="2240"/>
                    <a:pt x="897" y="2066"/>
                    <a:pt x="1631" y="2024"/>
                  </a:cubicBezTo>
                  <a:cubicBezTo>
                    <a:pt x="1849" y="1998"/>
                    <a:pt x="2067" y="1985"/>
                    <a:pt x="2285" y="1985"/>
                  </a:cubicBezTo>
                  <a:cubicBezTo>
                    <a:pt x="2649" y="1985"/>
                    <a:pt x="3012" y="2021"/>
                    <a:pt x="3376" y="2094"/>
                  </a:cubicBezTo>
                  <a:cubicBezTo>
                    <a:pt x="4306" y="2536"/>
                    <a:pt x="4585" y="3583"/>
                    <a:pt x="5167" y="4374"/>
                  </a:cubicBezTo>
                  <a:cubicBezTo>
                    <a:pt x="5330" y="4606"/>
                    <a:pt x="5563" y="4746"/>
                    <a:pt x="5586" y="5002"/>
                  </a:cubicBezTo>
                  <a:cubicBezTo>
                    <a:pt x="5609" y="5234"/>
                    <a:pt x="5307" y="5630"/>
                    <a:pt x="5260" y="5909"/>
                  </a:cubicBezTo>
                  <a:cubicBezTo>
                    <a:pt x="5097" y="6723"/>
                    <a:pt x="5586" y="6793"/>
                    <a:pt x="6330" y="6816"/>
                  </a:cubicBezTo>
                  <a:cubicBezTo>
                    <a:pt x="7307" y="6886"/>
                    <a:pt x="8308" y="7165"/>
                    <a:pt x="9122" y="7189"/>
                  </a:cubicBezTo>
                  <a:cubicBezTo>
                    <a:pt x="10052" y="7631"/>
                    <a:pt x="11030" y="7956"/>
                    <a:pt x="12030" y="8189"/>
                  </a:cubicBezTo>
                  <a:cubicBezTo>
                    <a:pt x="11774" y="8259"/>
                    <a:pt x="11495" y="8329"/>
                    <a:pt x="11216" y="8445"/>
                  </a:cubicBezTo>
                  <a:cubicBezTo>
                    <a:pt x="11088" y="8530"/>
                    <a:pt x="11508" y="8753"/>
                    <a:pt x="11740" y="8753"/>
                  </a:cubicBezTo>
                  <a:cubicBezTo>
                    <a:pt x="11761" y="8753"/>
                    <a:pt x="11780" y="8751"/>
                    <a:pt x="11797" y="8747"/>
                  </a:cubicBezTo>
                  <a:cubicBezTo>
                    <a:pt x="12169" y="8678"/>
                    <a:pt x="12518" y="8515"/>
                    <a:pt x="12798" y="8282"/>
                  </a:cubicBezTo>
                  <a:cubicBezTo>
                    <a:pt x="12949" y="8293"/>
                    <a:pt x="13099" y="8298"/>
                    <a:pt x="13250" y="8298"/>
                  </a:cubicBezTo>
                  <a:cubicBezTo>
                    <a:pt x="14371" y="8298"/>
                    <a:pt x="15460" y="7993"/>
                    <a:pt x="16404" y="7398"/>
                  </a:cubicBezTo>
                  <a:cubicBezTo>
                    <a:pt x="16985" y="7072"/>
                    <a:pt x="15706" y="6863"/>
                    <a:pt x="15473" y="6700"/>
                  </a:cubicBezTo>
                  <a:cubicBezTo>
                    <a:pt x="15124" y="6491"/>
                    <a:pt x="14752" y="6281"/>
                    <a:pt x="14426" y="6049"/>
                  </a:cubicBezTo>
                  <a:cubicBezTo>
                    <a:pt x="13030" y="5211"/>
                    <a:pt x="11727" y="4304"/>
                    <a:pt x="10471" y="3280"/>
                  </a:cubicBezTo>
                  <a:cubicBezTo>
                    <a:pt x="9704" y="2582"/>
                    <a:pt x="9308" y="1303"/>
                    <a:pt x="8098" y="1187"/>
                  </a:cubicBezTo>
                  <a:cubicBezTo>
                    <a:pt x="8032" y="1179"/>
                    <a:pt x="7973" y="1175"/>
                    <a:pt x="7920" y="1175"/>
                  </a:cubicBezTo>
                  <a:cubicBezTo>
                    <a:pt x="7655" y="1175"/>
                    <a:pt x="7552" y="1272"/>
                    <a:pt x="7610" y="1466"/>
                  </a:cubicBezTo>
                  <a:cubicBezTo>
                    <a:pt x="7610" y="1511"/>
                    <a:pt x="7810" y="2025"/>
                    <a:pt x="7732" y="2025"/>
                  </a:cubicBezTo>
                  <a:cubicBezTo>
                    <a:pt x="7730" y="2025"/>
                    <a:pt x="7728" y="2025"/>
                    <a:pt x="7726" y="2024"/>
                  </a:cubicBezTo>
                  <a:cubicBezTo>
                    <a:pt x="7400" y="1885"/>
                    <a:pt x="7075" y="1768"/>
                    <a:pt x="6726" y="1698"/>
                  </a:cubicBezTo>
                  <a:cubicBezTo>
                    <a:pt x="6704" y="1696"/>
                    <a:pt x="6683" y="1695"/>
                    <a:pt x="6664" y="1695"/>
                  </a:cubicBezTo>
                  <a:cubicBezTo>
                    <a:pt x="6498" y="1695"/>
                    <a:pt x="6423" y="1780"/>
                    <a:pt x="6423" y="1885"/>
                  </a:cubicBezTo>
                  <a:cubicBezTo>
                    <a:pt x="5493" y="1536"/>
                    <a:pt x="4539" y="1233"/>
                    <a:pt x="3562" y="1024"/>
                  </a:cubicBezTo>
                  <a:cubicBezTo>
                    <a:pt x="2608" y="628"/>
                    <a:pt x="2003" y="70"/>
                    <a:pt x="8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152;p55">
              <a:extLst>
                <a:ext uri="{FF2B5EF4-FFF2-40B4-BE49-F238E27FC236}">
                  <a16:creationId xmlns:a16="http://schemas.microsoft.com/office/drawing/2014/main" id="{081C626E-297A-4F7E-B715-0B4F03200B39}"/>
                </a:ext>
              </a:extLst>
            </p:cNvPr>
            <p:cNvSpPr/>
            <p:nvPr/>
          </p:nvSpPr>
          <p:spPr>
            <a:xfrm>
              <a:off x="3198725" y="3053013"/>
              <a:ext cx="201850" cy="453125"/>
            </a:xfrm>
            <a:custGeom>
              <a:avLst/>
              <a:gdLst/>
              <a:ahLst/>
              <a:cxnLst/>
              <a:rect l="l" t="t" r="r" b="b"/>
              <a:pathLst>
                <a:path w="8074" h="18125" extrusionOk="0">
                  <a:moveTo>
                    <a:pt x="3932" y="1"/>
                  </a:moveTo>
                  <a:cubicBezTo>
                    <a:pt x="3281" y="1071"/>
                    <a:pt x="3444" y="1955"/>
                    <a:pt x="3258" y="3025"/>
                  </a:cubicBezTo>
                  <a:cubicBezTo>
                    <a:pt x="3074" y="3347"/>
                    <a:pt x="2301" y="5956"/>
                    <a:pt x="2348" y="6025"/>
                  </a:cubicBezTo>
                  <a:lnTo>
                    <a:pt x="2348" y="6025"/>
                  </a:lnTo>
                  <a:cubicBezTo>
                    <a:pt x="2310" y="6002"/>
                    <a:pt x="2269" y="5990"/>
                    <a:pt x="2228" y="5990"/>
                  </a:cubicBezTo>
                  <a:cubicBezTo>
                    <a:pt x="2144" y="5990"/>
                    <a:pt x="2056" y="6042"/>
                    <a:pt x="1978" y="6166"/>
                  </a:cubicBezTo>
                  <a:cubicBezTo>
                    <a:pt x="1839" y="6515"/>
                    <a:pt x="1745" y="6887"/>
                    <a:pt x="1699" y="7259"/>
                  </a:cubicBezTo>
                  <a:cubicBezTo>
                    <a:pt x="1696" y="7264"/>
                    <a:pt x="1691" y="7266"/>
                    <a:pt x="1686" y="7266"/>
                  </a:cubicBezTo>
                  <a:cubicBezTo>
                    <a:pt x="1601" y="7266"/>
                    <a:pt x="1232" y="6816"/>
                    <a:pt x="1210" y="6794"/>
                  </a:cubicBezTo>
                  <a:cubicBezTo>
                    <a:pt x="1145" y="6728"/>
                    <a:pt x="1076" y="6695"/>
                    <a:pt x="1007" y="6695"/>
                  </a:cubicBezTo>
                  <a:cubicBezTo>
                    <a:pt x="880" y="6695"/>
                    <a:pt x="749" y="6809"/>
                    <a:pt x="629" y="7050"/>
                  </a:cubicBezTo>
                  <a:cubicBezTo>
                    <a:pt x="1" y="8166"/>
                    <a:pt x="1048" y="9306"/>
                    <a:pt x="1280" y="10400"/>
                  </a:cubicBezTo>
                  <a:cubicBezTo>
                    <a:pt x="1536" y="12098"/>
                    <a:pt x="1652" y="13796"/>
                    <a:pt x="1652" y="15518"/>
                  </a:cubicBezTo>
                  <a:cubicBezTo>
                    <a:pt x="1676" y="15960"/>
                    <a:pt x="1676" y="16402"/>
                    <a:pt x="1652" y="16844"/>
                  </a:cubicBezTo>
                  <a:cubicBezTo>
                    <a:pt x="1673" y="17114"/>
                    <a:pt x="1194" y="18124"/>
                    <a:pt x="1603" y="18124"/>
                  </a:cubicBezTo>
                  <a:cubicBezTo>
                    <a:pt x="1652" y="18124"/>
                    <a:pt x="1714" y="18109"/>
                    <a:pt x="1792" y="18077"/>
                  </a:cubicBezTo>
                  <a:cubicBezTo>
                    <a:pt x="3071" y="17612"/>
                    <a:pt x="4188" y="16704"/>
                    <a:pt x="4886" y="15495"/>
                  </a:cubicBezTo>
                  <a:cubicBezTo>
                    <a:pt x="5305" y="15401"/>
                    <a:pt x="5700" y="15215"/>
                    <a:pt x="6003" y="14913"/>
                  </a:cubicBezTo>
                  <a:cubicBezTo>
                    <a:pt x="6176" y="14783"/>
                    <a:pt x="6208" y="14229"/>
                    <a:pt x="6080" y="14229"/>
                  </a:cubicBezTo>
                  <a:cubicBezTo>
                    <a:pt x="6071" y="14229"/>
                    <a:pt x="6060" y="14232"/>
                    <a:pt x="6049" y="14238"/>
                  </a:cubicBezTo>
                  <a:cubicBezTo>
                    <a:pt x="5770" y="14401"/>
                    <a:pt x="5514" y="14587"/>
                    <a:pt x="5258" y="14773"/>
                  </a:cubicBezTo>
                  <a:cubicBezTo>
                    <a:pt x="5654" y="13773"/>
                    <a:pt x="5933" y="12726"/>
                    <a:pt x="6049" y="11656"/>
                  </a:cubicBezTo>
                  <a:cubicBezTo>
                    <a:pt x="6538" y="10912"/>
                    <a:pt x="6864" y="9888"/>
                    <a:pt x="7399" y="9004"/>
                  </a:cubicBezTo>
                  <a:cubicBezTo>
                    <a:pt x="7841" y="8329"/>
                    <a:pt x="8073" y="7864"/>
                    <a:pt x="7166" y="7492"/>
                  </a:cubicBezTo>
                  <a:cubicBezTo>
                    <a:pt x="6840" y="7375"/>
                    <a:pt x="6282" y="7399"/>
                    <a:pt x="6003" y="7213"/>
                  </a:cubicBezTo>
                  <a:cubicBezTo>
                    <a:pt x="5747" y="7027"/>
                    <a:pt x="5770" y="6747"/>
                    <a:pt x="5654" y="6468"/>
                  </a:cubicBezTo>
                  <a:cubicBezTo>
                    <a:pt x="5212" y="5468"/>
                    <a:pt x="4304" y="4584"/>
                    <a:pt x="4444" y="3490"/>
                  </a:cubicBezTo>
                  <a:cubicBezTo>
                    <a:pt x="4700" y="2932"/>
                    <a:pt x="5026" y="2397"/>
                    <a:pt x="5468" y="1932"/>
                  </a:cubicBezTo>
                  <a:cubicBezTo>
                    <a:pt x="6003" y="1257"/>
                    <a:pt x="6747" y="676"/>
                    <a:pt x="6677" y="652"/>
                  </a:cubicBezTo>
                  <a:lnTo>
                    <a:pt x="6654" y="652"/>
                  </a:lnTo>
                  <a:cubicBezTo>
                    <a:pt x="6614" y="643"/>
                    <a:pt x="6570" y="638"/>
                    <a:pt x="6524" y="638"/>
                  </a:cubicBezTo>
                  <a:cubicBezTo>
                    <a:pt x="6008" y="638"/>
                    <a:pt x="5152" y="1199"/>
                    <a:pt x="4746" y="1583"/>
                  </a:cubicBezTo>
                  <a:cubicBezTo>
                    <a:pt x="4560" y="1746"/>
                    <a:pt x="4398" y="1862"/>
                    <a:pt x="4235" y="2002"/>
                  </a:cubicBezTo>
                  <a:cubicBezTo>
                    <a:pt x="4258" y="1327"/>
                    <a:pt x="4235" y="420"/>
                    <a:pt x="39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153;p55">
              <a:extLst>
                <a:ext uri="{FF2B5EF4-FFF2-40B4-BE49-F238E27FC236}">
                  <a16:creationId xmlns:a16="http://schemas.microsoft.com/office/drawing/2014/main" id="{32FCE90F-B21A-4300-92B8-DF011D70084A}"/>
                </a:ext>
              </a:extLst>
            </p:cNvPr>
            <p:cNvSpPr/>
            <p:nvPr/>
          </p:nvSpPr>
          <p:spPr>
            <a:xfrm>
              <a:off x="3142663" y="2816800"/>
              <a:ext cx="303575" cy="252475"/>
            </a:xfrm>
            <a:custGeom>
              <a:avLst/>
              <a:gdLst/>
              <a:ahLst/>
              <a:cxnLst/>
              <a:rect l="l" t="t" r="r" b="b"/>
              <a:pathLst>
                <a:path w="12143" h="10099" extrusionOk="0">
                  <a:moveTo>
                    <a:pt x="2211" y="0"/>
                  </a:moveTo>
                  <a:cubicBezTo>
                    <a:pt x="2327" y="233"/>
                    <a:pt x="2187" y="861"/>
                    <a:pt x="2211" y="1163"/>
                  </a:cubicBezTo>
                  <a:cubicBezTo>
                    <a:pt x="2280" y="1582"/>
                    <a:pt x="2374" y="2024"/>
                    <a:pt x="2536" y="2420"/>
                  </a:cubicBezTo>
                  <a:cubicBezTo>
                    <a:pt x="2187" y="2420"/>
                    <a:pt x="1862" y="2466"/>
                    <a:pt x="1513" y="2536"/>
                  </a:cubicBezTo>
                  <a:cubicBezTo>
                    <a:pt x="931" y="2652"/>
                    <a:pt x="373" y="2978"/>
                    <a:pt x="1" y="3443"/>
                  </a:cubicBezTo>
                  <a:cubicBezTo>
                    <a:pt x="171" y="3412"/>
                    <a:pt x="382" y="3395"/>
                    <a:pt x="618" y="3395"/>
                  </a:cubicBezTo>
                  <a:cubicBezTo>
                    <a:pt x="2123" y="3395"/>
                    <a:pt x="4630" y="4070"/>
                    <a:pt x="3886" y="5839"/>
                  </a:cubicBezTo>
                  <a:cubicBezTo>
                    <a:pt x="3793" y="6025"/>
                    <a:pt x="3630" y="6119"/>
                    <a:pt x="3537" y="6328"/>
                  </a:cubicBezTo>
                  <a:cubicBezTo>
                    <a:pt x="3444" y="6537"/>
                    <a:pt x="3560" y="6793"/>
                    <a:pt x="3769" y="6863"/>
                  </a:cubicBezTo>
                  <a:cubicBezTo>
                    <a:pt x="3839" y="6956"/>
                    <a:pt x="3909" y="7003"/>
                    <a:pt x="4025" y="7026"/>
                  </a:cubicBezTo>
                  <a:cubicBezTo>
                    <a:pt x="4630" y="7096"/>
                    <a:pt x="5235" y="7258"/>
                    <a:pt x="5793" y="7491"/>
                  </a:cubicBezTo>
                  <a:cubicBezTo>
                    <a:pt x="5933" y="7561"/>
                    <a:pt x="6072" y="7631"/>
                    <a:pt x="6212" y="7700"/>
                  </a:cubicBezTo>
                  <a:lnTo>
                    <a:pt x="6259" y="7770"/>
                  </a:lnTo>
                  <a:cubicBezTo>
                    <a:pt x="6956" y="8445"/>
                    <a:pt x="7747" y="9189"/>
                    <a:pt x="8771" y="9306"/>
                  </a:cubicBezTo>
                  <a:cubicBezTo>
                    <a:pt x="9260" y="9352"/>
                    <a:pt x="9771" y="9352"/>
                    <a:pt x="10237" y="9538"/>
                  </a:cubicBezTo>
                  <a:cubicBezTo>
                    <a:pt x="10655" y="9771"/>
                    <a:pt x="11097" y="9957"/>
                    <a:pt x="11563" y="10097"/>
                  </a:cubicBezTo>
                  <a:cubicBezTo>
                    <a:pt x="11576" y="10098"/>
                    <a:pt x="11588" y="10098"/>
                    <a:pt x="11601" y="10098"/>
                  </a:cubicBezTo>
                  <a:cubicBezTo>
                    <a:pt x="11888" y="10098"/>
                    <a:pt x="12142" y="9851"/>
                    <a:pt x="12098" y="9562"/>
                  </a:cubicBezTo>
                  <a:cubicBezTo>
                    <a:pt x="12005" y="9120"/>
                    <a:pt x="11819" y="8701"/>
                    <a:pt x="11539" y="8352"/>
                  </a:cubicBezTo>
                  <a:cubicBezTo>
                    <a:pt x="11260" y="7840"/>
                    <a:pt x="11074" y="7305"/>
                    <a:pt x="11004" y="6747"/>
                  </a:cubicBezTo>
                  <a:cubicBezTo>
                    <a:pt x="10795" y="5909"/>
                    <a:pt x="10516" y="5211"/>
                    <a:pt x="9841" y="4769"/>
                  </a:cubicBezTo>
                  <a:cubicBezTo>
                    <a:pt x="9678" y="4281"/>
                    <a:pt x="9469" y="3839"/>
                    <a:pt x="9213" y="3397"/>
                  </a:cubicBezTo>
                  <a:cubicBezTo>
                    <a:pt x="8934" y="2908"/>
                    <a:pt x="8655" y="2373"/>
                    <a:pt x="8120" y="2140"/>
                  </a:cubicBezTo>
                  <a:cubicBezTo>
                    <a:pt x="8017" y="2099"/>
                    <a:pt x="7914" y="2080"/>
                    <a:pt x="7811" y="2080"/>
                  </a:cubicBezTo>
                  <a:cubicBezTo>
                    <a:pt x="7165" y="2080"/>
                    <a:pt x="6530" y="2831"/>
                    <a:pt x="6189" y="3513"/>
                  </a:cubicBezTo>
                  <a:cubicBezTo>
                    <a:pt x="5886" y="3490"/>
                    <a:pt x="5584" y="3443"/>
                    <a:pt x="5281" y="3327"/>
                  </a:cubicBezTo>
                  <a:cubicBezTo>
                    <a:pt x="3676" y="2745"/>
                    <a:pt x="3164" y="1722"/>
                    <a:pt x="2467" y="419"/>
                  </a:cubicBezTo>
                  <a:lnTo>
                    <a:pt x="22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154;p55">
              <a:extLst>
                <a:ext uri="{FF2B5EF4-FFF2-40B4-BE49-F238E27FC236}">
                  <a16:creationId xmlns:a16="http://schemas.microsoft.com/office/drawing/2014/main" id="{808A2811-7043-40C0-A66F-0C8736C9AAB0}"/>
                </a:ext>
              </a:extLst>
            </p:cNvPr>
            <p:cNvSpPr/>
            <p:nvPr/>
          </p:nvSpPr>
          <p:spPr>
            <a:xfrm>
              <a:off x="1106150" y="3330700"/>
              <a:ext cx="303550" cy="252475"/>
            </a:xfrm>
            <a:custGeom>
              <a:avLst/>
              <a:gdLst/>
              <a:ahLst/>
              <a:cxnLst/>
              <a:rect l="l" t="t" r="r" b="b"/>
              <a:pathLst>
                <a:path w="12142" h="10099" extrusionOk="0">
                  <a:moveTo>
                    <a:pt x="2210" y="1"/>
                  </a:moveTo>
                  <a:lnTo>
                    <a:pt x="2224" y="27"/>
                  </a:lnTo>
                  <a:lnTo>
                    <a:pt x="2224" y="27"/>
                  </a:lnTo>
                  <a:cubicBezTo>
                    <a:pt x="2220" y="18"/>
                    <a:pt x="2215" y="9"/>
                    <a:pt x="2210" y="1"/>
                  </a:cubicBezTo>
                  <a:close/>
                  <a:moveTo>
                    <a:pt x="2224" y="27"/>
                  </a:moveTo>
                  <a:cubicBezTo>
                    <a:pt x="2340" y="278"/>
                    <a:pt x="2210" y="873"/>
                    <a:pt x="2210" y="1164"/>
                  </a:cubicBezTo>
                  <a:cubicBezTo>
                    <a:pt x="2280" y="1583"/>
                    <a:pt x="2373" y="2025"/>
                    <a:pt x="2536" y="2420"/>
                  </a:cubicBezTo>
                  <a:cubicBezTo>
                    <a:pt x="2210" y="2420"/>
                    <a:pt x="1861" y="2467"/>
                    <a:pt x="1536" y="2537"/>
                  </a:cubicBezTo>
                  <a:cubicBezTo>
                    <a:pt x="931" y="2653"/>
                    <a:pt x="396" y="2979"/>
                    <a:pt x="0" y="3444"/>
                  </a:cubicBezTo>
                  <a:cubicBezTo>
                    <a:pt x="170" y="3412"/>
                    <a:pt x="382" y="3396"/>
                    <a:pt x="617" y="3396"/>
                  </a:cubicBezTo>
                  <a:cubicBezTo>
                    <a:pt x="2122" y="3396"/>
                    <a:pt x="4629" y="4070"/>
                    <a:pt x="3885" y="5840"/>
                  </a:cubicBezTo>
                  <a:cubicBezTo>
                    <a:pt x="3792" y="6026"/>
                    <a:pt x="3629" y="6119"/>
                    <a:pt x="3536" y="6329"/>
                  </a:cubicBezTo>
                  <a:cubicBezTo>
                    <a:pt x="3466" y="6538"/>
                    <a:pt x="3559" y="6794"/>
                    <a:pt x="3769" y="6864"/>
                  </a:cubicBezTo>
                  <a:cubicBezTo>
                    <a:pt x="3839" y="6957"/>
                    <a:pt x="3932" y="7003"/>
                    <a:pt x="4025" y="7027"/>
                  </a:cubicBezTo>
                  <a:cubicBezTo>
                    <a:pt x="4653" y="7096"/>
                    <a:pt x="5234" y="7259"/>
                    <a:pt x="5816" y="7492"/>
                  </a:cubicBezTo>
                  <a:cubicBezTo>
                    <a:pt x="5956" y="7562"/>
                    <a:pt x="6095" y="7631"/>
                    <a:pt x="6212" y="7701"/>
                  </a:cubicBezTo>
                  <a:lnTo>
                    <a:pt x="6281" y="7771"/>
                  </a:lnTo>
                  <a:cubicBezTo>
                    <a:pt x="6979" y="8446"/>
                    <a:pt x="7747" y="9190"/>
                    <a:pt x="8771" y="9306"/>
                  </a:cubicBezTo>
                  <a:cubicBezTo>
                    <a:pt x="9282" y="9376"/>
                    <a:pt x="9794" y="9353"/>
                    <a:pt x="10236" y="9539"/>
                  </a:cubicBezTo>
                  <a:cubicBezTo>
                    <a:pt x="10655" y="9772"/>
                    <a:pt x="11097" y="9958"/>
                    <a:pt x="11562" y="10097"/>
                  </a:cubicBezTo>
                  <a:cubicBezTo>
                    <a:pt x="11575" y="10098"/>
                    <a:pt x="11588" y="10099"/>
                    <a:pt x="11601" y="10099"/>
                  </a:cubicBezTo>
                  <a:cubicBezTo>
                    <a:pt x="11888" y="10099"/>
                    <a:pt x="12142" y="9852"/>
                    <a:pt x="12097" y="9562"/>
                  </a:cubicBezTo>
                  <a:cubicBezTo>
                    <a:pt x="12004" y="9120"/>
                    <a:pt x="11818" y="8702"/>
                    <a:pt x="11539" y="8353"/>
                  </a:cubicBezTo>
                  <a:cubicBezTo>
                    <a:pt x="11260" y="7841"/>
                    <a:pt x="11074" y="7306"/>
                    <a:pt x="11004" y="6747"/>
                  </a:cubicBezTo>
                  <a:cubicBezTo>
                    <a:pt x="10795" y="5910"/>
                    <a:pt x="10515" y="5212"/>
                    <a:pt x="9841" y="4770"/>
                  </a:cubicBezTo>
                  <a:cubicBezTo>
                    <a:pt x="9678" y="4281"/>
                    <a:pt x="9469" y="3839"/>
                    <a:pt x="9213" y="3397"/>
                  </a:cubicBezTo>
                  <a:cubicBezTo>
                    <a:pt x="8933" y="2909"/>
                    <a:pt x="8654" y="2374"/>
                    <a:pt x="8119" y="2141"/>
                  </a:cubicBezTo>
                  <a:cubicBezTo>
                    <a:pt x="8017" y="2100"/>
                    <a:pt x="7913" y="2080"/>
                    <a:pt x="7810" y="2080"/>
                  </a:cubicBezTo>
                  <a:cubicBezTo>
                    <a:pt x="7164" y="2080"/>
                    <a:pt x="6529" y="2832"/>
                    <a:pt x="6188" y="3514"/>
                  </a:cubicBezTo>
                  <a:cubicBezTo>
                    <a:pt x="5886" y="3491"/>
                    <a:pt x="5583" y="3444"/>
                    <a:pt x="5281" y="3328"/>
                  </a:cubicBezTo>
                  <a:cubicBezTo>
                    <a:pt x="3676" y="2746"/>
                    <a:pt x="3164" y="1722"/>
                    <a:pt x="2443" y="443"/>
                  </a:cubicBezTo>
                  <a:lnTo>
                    <a:pt x="2224" y="2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155;p55">
              <a:extLst>
                <a:ext uri="{FF2B5EF4-FFF2-40B4-BE49-F238E27FC236}">
                  <a16:creationId xmlns:a16="http://schemas.microsoft.com/office/drawing/2014/main" id="{F8ABABE3-33F1-457D-8B11-28C7906FAE3E}"/>
                </a:ext>
              </a:extLst>
            </p:cNvPr>
            <p:cNvSpPr/>
            <p:nvPr/>
          </p:nvSpPr>
          <p:spPr>
            <a:xfrm>
              <a:off x="3262025" y="3876750"/>
              <a:ext cx="396850" cy="506950"/>
            </a:xfrm>
            <a:custGeom>
              <a:avLst/>
              <a:gdLst/>
              <a:ahLst/>
              <a:cxnLst/>
              <a:rect l="l" t="t" r="r" b="b"/>
              <a:pathLst>
                <a:path w="15874" h="20278" extrusionOk="0">
                  <a:moveTo>
                    <a:pt x="10441" y="1"/>
                  </a:moveTo>
                  <a:cubicBezTo>
                    <a:pt x="10251" y="1"/>
                    <a:pt x="10087" y="221"/>
                    <a:pt x="10200" y="410"/>
                  </a:cubicBezTo>
                  <a:cubicBezTo>
                    <a:pt x="10596" y="1085"/>
                    <a:pt x="10573" y="2015"/>
                    <a:pt x="10573" y="2783"/>
                  </a:cubicBezTo>
                  <a:cubicBezTo>
                    <a:pt x="10573" y="4481"/>
                    <a:pt x="9968" y="5086"/>
                    <a:pt x="9037" y="6389"/>
                  </a:cubicBezTo>
                  <a:cubicBezTo>
                    <a:pt x="8686" y="6060"/>
                    <a:pt x="7964" y="4698"/>
                    <a:pt x="7356" y="4698"/>
                  </a:cubicBezTo>
                  <a:cubicBezTo>
                    <a:pt x="7319" y="4698"/>
                    <a:pt x="7282" y="4703"/>
                    <a:pt x="7246" y="4714"/>
                  </a:cubicBezTo>
                  <a:cubicBezTo>
                    <a:pt x="6525" y="4900"/>
                    <a:pt x="6897" y="6947"/>
                    <a:pt x="6990" y="7436"/>
                  </a:cubicBezTo>
                  <a:cubicBezTo>
                    <a:pt x="7060" y="7878"/>
                    <a:pt x="7339" y="8413"/>
                    <a:pt x="7292" y="8878"/>
                  </a:cubicBezTo>
                  <a:cubicBezTo>
                    <a:pt x="7246" y="9039"/>
                    <a:pt x="6137" y="10647"/>
                    <a:pt x="6017" y="10647"/>
                  </a:cubicBezTo>
                  <a:cubicBezTo>
                    <a:pt x="6016" y="10647"/>
                    <a:pt x="6014" y="10647"/>
                    <a:pt x="6013" y="10646"/>
                  </a:cubicBezTo>
                  <a:cubicBezTo>
                    <a:pt x="5770" y="10497"/>
                    <a:pt x="4551" y="9747"/>
                    <a:pt x="3973" y="9747"/>
                  </a:cubicBezTo>
                  <a:cubicBezTo>
                    <a:pt x="3831" y="9747"/>
                    <a:pt x="3728" y="9792"/>
                    <a:pt x="3686" y="9902"/>
                  </a:cubicBezTo>
                  <a:cubicBezTo>
                    <a:pt x="3454" y="10553"/>
                    <a:pt x="3640" y="11251"/>
                    <a:pt x="3826" y="11856"/>
                  </a:cubicBezTo>
                  <a:cubicBezTo>
                    <a:pt x="3919" y="12182"/>
                    <a:pt x="4035" y="12507"/>
                    <a:pt x="4175" y="12833"/>
                  </a:cubicBezTo>
                  <a:cubicBezTo>
                    <a:pt x="4198" y="12903"/>
                    <a:pt x="4245" y="12973"/>
                    <a:pt x="4291" y="13042"/>
                  </a:cubicBezTo>
                  <a:cubicBezTo>
                    <a:pt x="4082" y="13345"/>
                    <a:pt x="3849" y="13671"/>
                    <a:pt x="3640" y="13973"/>
                  </a:cubicBezTo>
                  <a:cubicBezTo>
                    <a:pt x="3385" y="14368"/>
                    <a:pt x="1" y="20278"/>
                    <a:pt x="1260" y="20278"/>
                  </a:cubicBezTo>
                  <a:cubicBezTo>
                    <a:pt x="1262" y="20278"/>
                    <a:pt x="1265" y="20278"/>
                    <a:pt x="1267" y="20277"/>
                  </a:cubicBezTo>
                  <a:cubicBezTo>
                    <a:pt x="1407" y="20254"/>
                    <a:pt x="1546" y="20208"/>
                    <a:pt x="1686" y="20138"/>
                  </a:cubicBezTo>
                  <a:cubicBezTo>
                    <a:pt x="2226" y="19868"/>
                    <a:pt x="2430" y="19534"/>
                    <a:pt x="2949" y="19534"/>
                  </a:cubicBezTo>
                  <a:cubicBezTo>
                    <a:pt x="3055" y="19534"/>
                    <a:pt x="3175" y="19548"/>
                    <a:pt x="3314" y="19580"/>
                  </a:cubicBezTo>
                  <a:cubicBezTo>
                    <a:pt x="3935" y="19727"/>
                    <a:pt x="4211" y="20045"/>
                    <a:pt x="4643" y="20045"/>
                  </a:cubicBezTo>
                  <a:cubicBezTo>
                    <a:pt x="4826" y="20045"/>
                    <a:pt x="5038" y="19988"/>
                    <a:pt x="5315" y="19835"/>
                  </a:cubicBezTo>
                  <a:cubicBezTo>
                    <a:pt x="6129" y="19393"/>
                    <a:pt x="6711" y="18533"/>
                    <a:pt x="7292" y="17812"/>
                  </a:cubicBezTo>
                  <a:cubicBezTo>
                    <a:pt x="7478" y="17579"/>
                    <a:pt x="8874" y="15369"/>
                    <a:pt x="8805" y="15346"/>
                  </a:cubicBezTo>
                  <a:lnTo>
                    <a:pt x="8805" y="15346"/>
                  </a:lnTo>
                  <a:cubicBezTo>
                    <a:pt x="8945" y="15383"/>
                    <a:pt x="9216" y="15404"/>
                    <a:pt x="9551" y="15404"/>
                  </a:cubicBezTo>
                  <a:cubicBezTo>
                    <a:pt x="10882" y="15404"/>
                    <a:pt x="13210" y="15065"/>
                    <a:pt x="12224" y="14043"/>
                  </a:cubicBezTo>
                  <a:cubicBezTo>
                    <a:pt x="11643" y="13438"/>
                    <a:pt x="10573" y="13066"/>
                    <a:pt x="9828" y="12694"/>
                  </a:cubicBezTo>
                  <a:lnTo>
                    <a:pt x="9805" y="12694"/>
                  </a:lnTo>
                  <a:cubicBezTo>
                    <a:pt x="9991" y="12065"/>
                    <a:pt x="10154" y="11437"/>
                    <a:pt x="10293" y="10856"/>
                  </a:cubicBezTo>
                  <a:cubicBezTo>
                    <a:pt x="10619" y="9646"/>
                    <a:pt x="10759" y="8041"/>
                    <a:pt x="11387" y="6947"/>
                  </a:cubicBezTo>
                  <a:cubicBezTo>
                    <a:pt x="11899" y="6063"/>
                    <a:pt x="12759" y="5365"/>
                    <a:pt x="13457" y="4644"/>
                  </a:cubicBezTo>
                  <a:cubicBezTo>
                    <a:pt x="14085" y="4016"/>
                    <a:pt x="14783" y="3458"/>
                    <a:pt x="15551" y="2969"/>
                  </a:cubicBezTo>
                  <a:cubicBezTo>
                    <a:pt x="15873" y="2748"/>
                    <a:pt x="15672" y="2282"/>
                    <a:pt x="15341" y="2282"/>
                  </a:cubicBezTo>
                  <a:cubicBezTo>
                    <a:pt x="15289" y="2282"/>
                    <a:pt x="15235" y="2293"/>
                    <a:pt x="15179" y="2318"/>
                  </a:cubicBezTo>
                  <a:cubicBezTo>
                    <a:pt x="14760" y="2504"/>
                    <a:pt x="14272" y="2597"/>
                    <a:pt x="13853" y="2760"/>
                  </a:cubicBezTo>
                  <a:cubicBezTo>
                    <a:pt x="13714" y="2806"/>
                    <a:pt x="11802" y="3612"/>
                    <a:pt x="11874" y="3781"/>
                  </a:cubicBezTo>
                  <a:lnTo>
                    <a:pt x="11874" y="3781"/>
                  </a:lnTo>
                  <a:cubicBezTo>
                    <a:pt x="11643" y="3316"/>
                    <a:pt x="11666" y="2806"/>
                    <a:pt x="11619" y="2318"/>
                  </a:cubicBezTo>
                  <a:cubicBezTo>
                    <a:pt x="11550" y="1480"/>
                    <a:pt x="11410" y="480"/>
                    <a:pt x="10573" y="38"/>
                  </a:cubicBezTo>
                  <a:cubicBezTo>
                    <a:pt x="10529" y="12"/>
                    <a:pt x="10484" y="1"/>
                    <a:pt x="104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156;p55">
              <a:extLst>
                <a:ext uri="{FF2B5EF4-FFF2-40B4-BE49-F238E27FC236}">
                  <a16:creationId xmlns:a16="http://schemas.microsoft.com/office/drawing/2014/main" id="{6B699894-43FC-4596-90D4-BF7084526470}"/>
                </a:ext>
              </a:extLst>
            </p:cNvPr>
            <p:cNvSpPr/>
            <p:nvPr/>
          </p:nvSpPr>
          <p:spPr>
            <a:xfrm>
              <a:off x="2331063" y="2974088"/>
              <a:ext cx="451175" cy="477675"/>
            </a:xfrm>
            <a:custGeom>
              <a:avLst/>
              <a:gdLst/>
              <a:ahLst/>
              <a:cxnLst/>
              <a:rect l="l" t="t" r="r" b="b"/>
              <a:pathLst>
                <a:path w="18047" h="19107" extrusionOk="0">
                  <a:moveTo>
                    <a:pt x="13314" y="0"/>
                  </a:moveTo>
                  <a:cubicBezTo>
                    <a:pt x="13154" y="0"/>
                    <a:pt x="12963" y="40"/>
                    <a:pt x="12719" y="137"/>
                  </a:cubicBezTo>
                  <a:cubicBezTo>
                    <a:pt x="11835" y="462"/>
                    <a:pt x="11183" y="1230"/>
                    <a:pt x="10509" y="1882"/>
                  </a:cubicBezTo>
                  <a:cubicBezTo>
                    <a:pt x="10300" y="2067"/>
                    <a:pt x="8606" y="4062"/>
                    <a:pt x="8671" y="4091"/>
                  </a:cubicBezTo>
                  <a:lnTo>
                    <a:pt x="8671" y="4091"/>
                  </a:lnTo>
                  <a:cubicBezTo>
                    <a:pt x="8403" y="3987"/>
                    <a:pt x="7580" y="3870"/>
                    <a:pt x="6775" y="3870"/>
                  </a:cubicBezTo>
                  <a:cubicBezTo>
                    <a:pt x="5616" y="3870"/>
                    <a:pt x="4494" y="4111"/>
                    <a:pt x="5111" y="4976"/>
                  </a:cubicBezTo>
                  <a:cubicBezTo>
                    <a:pt x="5600" y="5650"/>
                    <a:pt x="6624" y="6162"/>
                    <a:pt x="7322" y="6604"/>
                  </a:cubicBezTo>
                  <a:lnTo>
                    <a:pt x="7345" y="6604"/>
                  </a:lnTo>
                  <a:cubicBezTo>
                    <a:pt x="7089" y="7209"/>
                    <a:pt x="6856" y="7814"/>
                    <a:pt x="6624" y="8372"/>
                  </a:cubicBezTo>
                  <a:cubicBezTo>
                    <a:pt x="6158" y="9535"/>
                    <a:pt x="5809" y="11094"/>
                    <a:pt x="5018" y="12118"/>
                  </a:cubicBezTo>
                  <a:cubicBezTo>
                    <a:pt x="4414" y="12909"/>
                    <a:pt x="3460" y="13490"/>
                    <a:pt x="2692" y="14118"/>
                  </a:cubicBezTo>
                  <a:cubicBezTo>
                    <a:pt x="1994" y="14653"/>
                    <a:pt x="1226" y="15119"/>
                    <a:pt x="412" y="15514"/>
                  </a:cubicBezTo>
                  <a:cubicBezTo>
                    <a:pt x="1" y="15679"/>
                    <a:pt x="190" y="16243"/>
                    <a:pt x="560" y="16243"/>
                  </a:cubicBezTo>
                  <a:cubicBezTo>
                    <a:pt x="609" y="16243"/>
                    <a:pt x="661" y="16234"/>
                    <a:pt x="715" y="16212"/>
                  </a:cubicBezTo>
                  <a:cubicBezTo>
                    <a:pt x="1133" y="16072"/>
                    <a:pt x="1622" y="16049"/>
                    <a:pt x="2064" y="15956"/>
                  </a:cubicBezTo>
                  <a:cubicBezTo>
                    <a:pt x="2203" y="15910"/>
                    <a:pt x="4213" y="15355"/>
                    <a:pt x="4158" y="15190"/>
                  </a:cubicBezTo>
                  <a:lnTo>
                    <a:pt x="4158" y="15190"/>
                  </a:lnTo>
                  <a:cubicBezTo>
                    <a:pt x="4344" y="15678"/>
                    <a:pt x="4251" y="16166"/>
                    <a:pt x="4204" y="16677"/>
                  </a:cubicBezTo>
                  <a:cubicBezTo>
                    <a:pt x="4181" y="17515"/>
                    <a:pt x="4204" y="18538"/>
                    <a:pt x="4972" y="19073"/>
                  </a:cubicBezTo>
                  <a:cubicBezTo>
                    <a:pt x="5013" y="19096"/>
                    <a:pt x="5056" y="19107"/>
                    <a:pt x="5098" y="19107"/>
                  </a:cubicBezTo>
                  <a:cubicBezTo>
                    <a:pt x="5270" y="19107"/>
                    <a:pt x="5428" y="18935"/>
                    <a:pt x="5391" y="18748"/>
                  </a:cubicBezTo>
                  <a:cubicBezTo>
                    <a:pt x="5065" y="18027"/>
                    <a:pt x="5228" y="17096"/>
                    <a:pt x="5321" y="16352"/>
                  </a:cubicBezTo>
                  <a:cubicBezTo>
                    <a:pt x="5530" y="14653"/>
                    <a:pt x="6228" y="14142"/>
                    <a:pt x="7298" y="12978"/>
                  </a:cubicBezTo>
                  <a:cubicBezTo>
                    <a:pt x="7615" y="13363"/>
                    <a:pt x="8195" y="14867"/>
                    <a:pt x="8803" y="14867"/>
                  </a:cubicBezTo>
                  <a:cubicBezTo>
                    <a:pt x="8821" y="14867"/>
                    <a:pt x="8839" y="14865"/>
                    <a:pt x="8857" y="14863"/>
                  </a:cubicBezTo>
                  <a:cubicBezTo>
                    <a:pt x="9625" y="14770"/>
                    <a:pt x="9508" y="12699"/>
                    <a:pt x="9485" y="12187"/>
                  </a:cubicBezTo>
                  <a:cubicBezTo>
                    <a:pt x="9462" y="11745"/>
                    <a:pt x="9252" y="11164"/>
                    <a:pt x="9369" y="10745"/>
                  </a:cubicBezTo>
                  <a:cubicBezTo>
                    <a:pt x="9414" y="10563"/>
                    <a:pt x="10726" y="9137"/>
                    <a:pt x="10873" y="9137"/>
                  </a:cubicBezTo>
                  <a:cubicBezTo>
                    <a:pt x="10876" y="9137"/>
                    <a:pt x="10879" y="9138"/>
                    <a:pt x="10881" y="9140"/>
                  </a:cubicBezTo>
                  <a:cubicBezTo>
                    <a:pt x="11113" y="9333"/>
                    <a:pt x="12277" y="10298"/>
                    <a:pt x="12824" y="10298"/>
                  </a:cubicBezTo>
                  <a:cubicBezTo>
                    <a:pt x="12935" y="10298"/>
                    <a:pt x="13021" y="10258"/>
                    <a:pt x="13068" y="10163"/>
                  </a:cubicBezTo>
                  <a:cubicBezTo>
                    <a:pt x="13393" y="9582"/>
                    <a:pt x="13300" y="8861"/>
                    <a:pt x="13184" y="8209"/>
                  </a:cubicBezTo>
                  <a:cubicBezTo>
                    <a:pt x="13137" y="7884"/>
                    <a:pt x="13068" y="7558"/>
                    <a:pt x="12975" y="7232"/>
                  </a:cubicBezTo>
                  <a:cubicBezTo>
                    <a:pt x="12951" y="7139"/>
                    <a:pt x="12905" y="7069"/>
                    <a:pt x="12882" y="7000"/>
                  </a:cubicBezTo>
                  <a:cubicBezTo>
                    <a:pt x="13137" y="6697"/>
                    <a:pt x="13393" y="6441"/>
                    <a:pt x="13626" y="6139"/>
                  </a:cubicBezTo>
                  <a:cubicBezTo>
                    <a:pt x="13905" y="5790"/>
                    <a:pt x="18046" y="369"/>
                    <a:pt x="16813" y="230"/>
                  </a:cubicBezTo>
                  <a:cubicBezTo>
                    <a:pt x="16772" y="224"/>
                    <a:pt x="16733" y="221"/>
                    <a:pt x="16695" y="221"/>
                  </a:cubicBezTo>
                  <a:cubicBezTo>
                    <a:pt x="16581" y="221"/>
                    <a:pt x="16476" y="247"/>
                    <a:pt x="16371" y="300"/>
                  </a:cubicBezTo>
                  <a:cubicBezTo>
                    <a:pt x="15853" y="472"/>
                    <a:pt x="15591" y="735"/>
                    <a:pt x="15177" y="735"/>
                  </a:cubicBezTo>
                  <a:cubicBezTo>
                    <a:pt x="15033" y="735"/>
                    <a:pt x="14871" y="703"/>
                    <a:pt x="14673" y="625"/>
                  </a:cubicBezTo>
                  <a:cubicBezTo>
                    <a:pt x="14023" y="379"/>
                    <a:pt x="13810" y="0"/>
                    <a:pt x="13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157;p55">
              <a:extLst>
                <a:ext uri="{FF2B5EF4-FFF2-40B4-BE49-F238E27FC236}">
                  <a16:creationId xmlns:a16="http://schemas.microsoft.com/office/drawing/2014/main" id="{21EADA20-8B41-444B-8E95-EDE3636C644A}"/>
                </a:ext>
              </a:extLst>
            </p:cNvPr>
            <p:cNvSpPr/>
            <p:nvPr/>
          </p:nvSpPr>
          <p:spPr>
            <a:xfrm>
              <a:off x="3163250" y="2327025"/>
              <a:ext cx="135475" cy="203550"/>
            </a:xfrm>
            <a:custGeom>
              <a:avLst/>
              <a:gdLst/>
              <a:ahLst/>
              <a:cxnLst/>
              <a:rect l="l" t="t" r="r" b="b"/>
              <a:pathLst>
                <a:path w="5419" h="8142" extrusionOk="0">
                  <a:moveTo>
                    <a:pt x="1862" y="1"/>
                  </a:moveTo>
                  <a:cubicBezTo>
                    <a:pt x="1792" y="1"/>
                    <a:pt x="1722" y="53"/>
                    <a:pt x="1722" y="158"/>
                  </a:cubicBezTo>
                  <a:cubicBezTo>
                    <a:pt x="1699" y="320"/>
                    <a:pt x="1629" y="483"/>
                    <a:pt x="1582" y="646"/>
                  </a:cubicBezTo>
                  <a:cubicBezTo>
                    <a:pt x="1582" y="692"/>
                    <a:pt x="1470" y="1458"/>
                    <a:pt x="1510" y="1483"/>
                  </a:cubicBezTo>
                  <a:lnTo>
                    <a:pt x="1510" y="1483"/>
                  </a:lnTo>
                  <a:cubicBezTo>
                    <a:pt x="1348" y="1437"/>
                    <a:pt x="1163" y="1367"/>
                    <a:pt x="1024" y="1274"/>
                  </a:cubicBezTo>
                  <a:cubicBezTo>
                    <a:pt x="824" y="1167"/>
                    <a:pt x="604" y="1069"/>
                    <a:pt x="390" y="1069"/>
                  </a:cubicBezTo>
                  <a:cubicBezTo>
                    <a:pt x="281" y="1069"/>
                    <a:pt x="173" y="1095"/>
                    <a:pt x="70" y="1158"/>
                  </a:cubicBezTo>
                  <a:cubicBezTo>
                    <a:pt x="0" y="1205"/>
                    <a:pt x="24" y="1344"/>
                    <a:pt x="117" y="1344"/>
                  </a:cubicBezTo>
                  <a:cubicBezTo>
                    <a:pt x="419" y="1391"/>
                    <a:pt x="698" y="1507"/>
                    <a:pt x="954" y="1693"/>
                  </a:cubicBezTo>
                  <a:cubicBezTo>
                    <a:pt x="1489" y="2019"/>
                    <a:pt x="1559" y="2344"/>
                    <a:pt x="1792" y="2903"/>
                  </a:cubicBezTo>
                  <a:cubicBezTo>
                    <a:pt x="1606" y="2949"/>
                    <a:pt x="954" y="2903"/>
                    <a:pt x="908" y="3135"/>
                  </a:cubicBezTo>
                  <a:cubicBezTo>
                    <a:pt x="838" y="3391"/>
                    <a:pt x="1559" y="3670"/>
                    <a:pt x="1722" y="3740"/>
                  </a:cubicBezTo>
                  <a:cubicBezTo>
                    <a:pt x="1908" y="3787"/>
                    <a:pt x="2071" y="3857"/>
                    <a:pt x="2234" y="3950"/>
                  </a:cubicBezTo>
                  <a:cubicBezTo>
                    <a:pt x="2373" y="4182"/>
                    <a:pt x="2466" y="4438"/>
                    <a:pt x="2536" y="4694"/>
                  </a:cubicBezTo>
                  <a:cubicBezTo>
                    <a:pt x="2420" y="4764"/>
                    <a:pt x="1722" y="5113"/>
                    <a:pt x="1838" y="5276"/>
                  </a:cubicBezTo>
                  <a:cubicBezTo>
                    <a:pt x="2024" y="5462"/>
                    <a:pt x="2257" y="5578"/>
                    <a:pt x="2490" y="5625"/>
                  </a:cubicBezTo>
                  <a:cubicBezTo>
                    <a:pt x="2629" y="5671"/>
                    <a:pt x="2746" y="5694"/>
                    <a:pt x="2862" y="5694"/>
                  </a:cubicBezTo>
                  <a:cubicBezTo>
                    <a:pt x="2885" y="5706"/>
                    <a:pt x="2903" y="5712"/>
                    <a:pt x="2917" y="5712"/>
                  </a:cubicBezTo>
                  <a:cubicBezTo>
                    <a:pt x="2932" y="5712"/>
                    <a:pt x="2943" y="5706"/>
                    <a:pt x="2955" y="5694"/>
                  </a:cubicBezTo>
                  <a:cubicBezTo>
                    <a:pt x="3025" y="5834"/>
                    <a:pt x="3071" y="5974"/>
                    <a:pt x="3141" y="6090"/>
                  </a:cubicBezTo>
                  <a:cubicBezTo>
                    <a:pt x="3184" y="6218"/>
                    <a:pt x="4202" y="8142"/>
                    <a:pt x="4552" y="8142"/>
                  </a:cubicBezTo>
                  <a:cubicBezTo>
                    <a:pt x="4584" y="8142"/>
                    <a:pt x="4610" y="8126"/>
                    <a:pt x="4630" y="8091"/>
                  </a:cubicBezTo>
                  <a:cubicBezTo>
                    <a:pt x="4653" y="8044"/>
                    <a:pt x="4676" y="7998"/>
                    <a:pt x="4676" y="7951"/>
                  </a:cubicBezTo>
                  <a:cubicBezTo>
                    <a:pt x="4700" y="7672"/>
                    <a:pt x="4607" y="7532"/>
                    <a:pt x="4839" y="7323"/>
                  </a:cubicBezTo>
                  <a:cubicBezTo>
                    <a:pt x="5049" y="7113"/>
                    <a:pt x="5281" y="7137"/>
                    <a:pt x="5305" y="6741"/>
                  </a:cubicBezTo>
                  <a:cubicBezTo>
                    <a:pt x="5281" y="6392"/>
                    <a:pt x="5212" y="6043"/>
                    <a:pt x="5049" y="5718"/>
                  </a:cubicBezTo>
                  <a:cubicBezTo>
                    <a:pt x="4909" y="5369"/>
                    <a:pt x="4746" y="5066"/>
                    <a:pt x="4583" y="4741"/>
                  </a:cubicBezTo>
                  <a:cubicBezTo>
                    <a:pt x="4760" y="4564"/>
                    <a:pt x="5419" y="3381"/>
                    <a:pt x="4928" y="3381"/>
                  </a:cubicBezTo>
                  <a:cubicBezTo>
                    <a:pt x="4902" y="3381"/>
                    <a:pt x="4872" y="3384"/>
                    <a:pt x="4839" y="3391"/>
                  </a:cubicBezTo>
                  <a:cubicBezTo>
                    <a:pt x="4514" y="3508"/>
                    <a:pt x="4211" y="3670"/>
                    <a:pt x="3955" y="3903"/>
                  </a:cubicBezTo>
                  <a:cubicBezTo>
                    <a:pt x="3792" y="3717"/>
                    <a:pt x="3630" y="3531"/>
                    <a:pt x="3467" y="3368"/>
                  </a:cubicBezTo>
                  <a:cubicBezTo>
                    <a:pt x="3141" y="3042"/>
                    <a:pt x="2652" y="2670"/>
                    <a:pt x="2443" y="2251"/>
                  </a:cubicBezTo>
                  <a:cubicBezTo>
                    <a:pt x="2187" y="1577"/>
                    <a:pt x="2048" y="879"/>
                    <a:pt x="2001" y="158"/>
                  </a:cubicBezTo>
                  <a:cubicBezTo>
                    <a:pt x="2001" y="53"/>
                    <a:pt x="1931" y="1"/>
                    <a:pt x="18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158;p55">
              <a:extLst>
                <a:ext uri="{FF2B5EF4-FFF2-40B4-BE49-F238E27FC236}">
                  <a16:creationId xmlns:a16="http://schemas.microsoft.com/office/drawing/2014/main" id="{0D142F20-BC55-43D3-B4E1-2BC9F19E2B35}"/>
                </a:ext>
              </a:extLst>
            </p:cNvPr>
            <p:cNvSpPr/>
            <p:nvPr/>
          </p:nvSpPr>
          <p:spPr>
            <a:xfrm>
              <a:off x="3656875" y="3759500"/>
              <a:ext cx="114400" cy="201975"/>
            </a:xfrm>
            <a:custGeom>
              <a:avLst/>
              <a:gdLst/>
              <a:ahLst/>
              <a:cxnLst/>
              <a:rect l="l" t="t" r="r" b="b"/>
              <a:pathLst>
                <a:path w="4576" h="8079" extrusionOk="0">
                  <a:moveTo>
                    <a:pt x="2410" y="0"/>
                  </a:moveTo>
                  <a:cubicBezTo>
                    <a:pt x="2327" y="0"/>
                    <a:pt x="2255" y="102"/>
                    <a:pt x="2319" y="166"/>
                  </a:cubicBezTo>
                  <a:cubicBezTo>
                    <a:pt x="2505" y="422"/>
                    <a:pt x="2598" y="701"/>
                    <a:pt x="2644" y="1003"/>
                  </a:cubicBezTo>
                  <a:cubicBezTo>
                    <a:pt x="2761" y="1632"/>
                    <a:pt x="2575" y="1887"/>
                    <a:pt x="2319" y="2446"/>
                  </a:cubicBezTo>
                  <a:cubicBezTo>
                    <a:pt x="2170" y="2340"/>
                    <a:pt x="1829" y="1945"/>
                    <a:pt x="1612" y="1945"/>
                  </a:cubicBezTo>
                  <a:cubicBezTo>
                    <a:pt x="1590" y="1945"/>
                    <a:pt x="1570" y="1949"/>
                    <a:pt x="1551" y="1957"/>
                  </a:cubicBezTo>
                  <a:cubicBezTo>
                    <a:pt x="1342" y="2050"/>
                    <a:pt x="1574" y="2795"/>
                    <a:pt x="1644" y="2958"/>
                  </a:cubicBezTo>
                  <a:cubicBezTo>
                    <a:pt x="1737" y="3120"/>
                    <a:pt x="1807" y="3307"/>
                    <a:pt x="1853" y="3469"/>
                  </a:cubicBezTo>
                  <a:cubicBezTo>
                    <a:pt x="1784" y="3725"/>
                    <a:pt x="1667" y="3981"/>
                    <a:pt x="1504" y="4214"/>
                  </a:cubicBezTo>
                  <a:cubicBezTo>
                    <a:pt x="1421" y="4181"/>
                    <a:pt x="1020" y="4029"/>
                    <a:pt x="787" y="4029"/>
                  </a:cubicBezTo>
                  <a:cubicBezTo>
                    <a:pt x="693" y="4029"/>
                    <a:pt x="627" y="4054"/>
                    <a:pt x="620" y="4121"/>
                  </a:cubicBezTo>
                  <a:cubicBezTo>
                    <a:pt x="597" y="4353"/>
                    <a:pt x="667" y="4609"/>
                    <a:pt x="806" y="4819"/>
                  </a:cubicBezTo>
                  <a:cubicBezTo>
                    <a:pt x="853" y="4935"/>
                    <a:pt x="923" y="5028"/>
                    <a:pt x="993" y="5144"/>
                  </a:cubicBezTo>
                  <a:lnTo>
                    <a:pt x="1062" y="5214"/>
                  </a:lnTo>
                  <a:cubicBezTo>
                    <a:pt x="993" y="5354"/>
                    <a:pt x="946" y="5470"/>
                    <a:pt x="900" y="5610"/>
                  </a:cubicBezTo>
                  <a:cubicBezTo>
                    <a:pt x="831" y="5724"/>
                    <a:pt x="1" y="8078"/>
                    <a:pt x="410" y="8078"/>
                  </a:cubicBezTo>
                  <a:cubicBezTo>
                    <a:pt x="417" y="8078"/>
                    <a:pt x="426" y="8077"/>
                    <a:pt x="434" y="8076"/>
                  </a:cubicBezTo>
                  <a:cubicBezTo>
                    <a:pt x="481" y="8052"/>
                    <a:pt x="527" y="8029"/>
                    <a:pt x="574" y="7983"/>
                  </a:cubicBezTo>
                  <a:cubicBezTo>
                    <a:pt x="791" y="7830"/>
                    <a:pt x="826" y="7678"/>
                    <a:pt x="1077" y="7678"/>
                  </a:cubicBezTo>
                  <a:cubicBezTo>
                    <a:pt x="1094" y="7678"/>
                    <a:pt x="1113" y="7679"/>
                    <a:pt x="1132" y="7680"/>
                  </a:cubicBezTo>
                  <a:cubicBezTo>
                    <a:pt x="1311" y="7680"/>
                    <a:pt x="1433" y="7745"/>
                    <a:pt x="1571" y="7745"/>
                  </a:cubicBezTo>
                  <a:cubicBezTo>
                    <a:pt x="1665" y="7745"/>
                    <a:pt x="1767" y="7715"/>
                    <a:pt x="1900" y="7610"/>
                  </a:cubicBezTo>
                  <a:cubicBezTo>
                    <a:pt x="2132" y="7378"/>
                    <a:pt x="2342" y="7075"/>
                    <a:pt x="2481" y="6750"/>
                  </a:cubicBezTo>
                  <a:cubicBezTo>
                    <a:pt x="2621" y="6424"/>
                    <a:pt x="2761" y="6075"/>
                    <a:pt x="2877" y="5749"/>
                  </a:cubicBezTo>
                  <a:cubicBezTo>
                    <a:pt x="3133" y="5749"/>
                    <a:pt x="4575" y="5400"/>
                    <a:pt x="4040" y="5028"/>
                  </a:cubicBezTo>
                  <a:cubicBezTo>
                    <a:pt x="3714" y="4865"/>
                    <a:pt x="3389" y="4749"/>
                    <a:pt x="3063" y="4702"/>
                  </a:cubicBezTo>
                  <a:cubicBezTo>
                    <a:pt x="3086" y="4446"/>
                    <a:pt x="3086" y="4214"/>
                    <a:pt x="3110" y="3981"/>
                  </a:cubicBezTo>
                  <a:cubicBezTo>
                    <a:pt x="3133" y="3516"/>
                    <a:pt x="3063" y="2911"/>
                    <a:pt x="3226" y="2469"/>
                  </a:cubicBezTo>
                  <a:cubicBezTo>
                    <a:pt x="3552" y="1841"/>
                    <a:pt x="3970" y="1236"/>
                    <a:pt x="4459" y="724"/>
                  </a:cubicBezTo>
                  <a:cubicBezTo>
                    <a:pt x="4572" y="630"/>
                    <a:pt x="4486" y="490"/>
                    <a:pt x="4375" y="490"/>
                  </a:cubicBezTo>
                  <a:cubicBezTo>
                    <a:pt x="4350" y="490"/>
                    <a:pt x="4322" y="497"/>
                    <a:pt x="4296" y="515"/>
                  </a:cubicBezTo>
                  <a:cubicBezTo>
                    <a:pt x="4156" y="608"/>
                    <a:pt x="3970" y="678"/>
                    <a:pt x="3831" y="771"/>
                  </a:cubicBezTo>
                  <a:cubicBezTo>
                    <a:pt x="3785" y="794"/>
                    <a:pt x="3161" y="1217"/>
                    <a:pt x="3177" y="1279"/>
                  </a:cubicBezTo>
                  <a:lnTo>
                    <a:pt x="3177" y="1279"/>
                  </a:lnTo>
                  <a:cubicBezTo>
                    <a:pt x="3085" y="1117"/>
                    <a:pt x="3016" y="956"/>
                    <a:pt x="2993" y="771"/>
                  </a:cubicBezTo>
                  <a:cubicBezTo>
                    <a:pt x="2900" y="468"/>
                    <a:pt x="2784" y="96"/>
                    <a:pt x="2435" y="3"/>
                  </a:cubicBezTo>
                  <a:cubicBezTo>
                    <a:pt x="2427" y="1"/>
                    <a:pt x="2418" y="0"/>
                    <a:pt x="24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159;p55">
              <a:extLst>
                <a:ext uri="{FF2B5EF4-FFF2-40B4-BE49-F238E27FC236}">
                  <a16:creationId xmlns:a16="http://schemas.microsoft.com/office/drawing/2014/main" id="{900B0DC4-14BD-4D1F-9C7A-1DCE4B84D8CF}"/>
                </a:ext>
              </a:extLst>
            </p:cNvPr>
            <p:cNvSpPr/>
            <p:nvPr/>
          </p:nvSpPr>
          <p:spPr>
            <a:xfrm>
              <a:off x="2833200" y="2638150"/>
              <a:ext cx="355675" cy="155750"/>
            </a:xfrm>
            <a:custGeom>
              <a:avLst/>
              <a:gdLst/>
              <a:ahLst/>
              <a:cxnLst/>
              <a:rect l="l" t="t" r="r" b="b"/>
              <a:pathLst>
                <a:path w="14227" h="6230" extrusionOk="0">
                  <a:moveTo>
                    <a:pt x="7182" y="1"/>
                  </a:moveTo>
                  <a:cubicBezTo>
                    <a:pt x="7043" y="1"/>
                    <a:pt x="6939" y="93"/>
                    <a:pt x="6898" y="322"/>
                  </a:cubicBezTo>
                  <a:cubicBezTo>
                    <a:pt x="6805" y="810"/>
                    <a:pt x="7014" y="1461"/>
                    <a:pt x="7107" y="1950"/>
                  </a:cubicBezTo>
                  <a:cubicBezTo>
                    <a:pt x="7107" y="1950"/>
                    <a:pt x="7107" y="1973"/>
                    <a:pt x="7107" y="1973"/>
                  </a:cubicBezTo>
                  <a:cubicBezTo>
                    <a:pt x="6735" y="2113"/>
                    <a:pt x="6386" y="2252"/>
                    <a:pt x="6060" y="2392"/>
                  </a:cubicBezTo>
                  <a:cubicBezTo>
                    <a:pt x="5362" y="2671"/>
                    <a:pt x="4548" y="3160"/>
                    <a:pt x="3781" y="3253"/>
                  </a:cubicBezTo>
                  <a:cubicBezTo>
                    <a:pt x="3702" y="3256"/>
                    <a:pt x="3624" y="3257"/>
                    <a:pt x="3546" y="3257"/>
                  </a:cubicBezTo>
                  <a:cubicBezTo>
                    <a:pt x="3019" y="3257"/>
                    <a:pt x="2493" y="3191"/>
                    <a:pt x="1966" y="3090"/>
                  </a:cubicBezTo>
                  <a:cubicBezTo>
                    <a:pt x="1431" y="2997"/>
                    <a:pt x="919" y="2857"/>
                    <a:pt x="431" y="2671"/>
                  </a:cubicBezTo>
                  <a:cubicBezTo>
                    <a:pt x="396" y="2657"/>
                    <a:pt x="362" y="2650"/>
                    <a:pt x="331" y="2650"/>
                  </a:cubicBezTo>
                  <a:cubicBezTo>
                    <a:pt x="112" y="2650"/>
                    <a:pt x="0" y="2968"/>
                    <a:pt x="244" y="3090"/>
                  </a:cubicBezTo>
                  <a:cubicBezTo>
                    <a:pt x="477" y="3206"/>
                    <a:pt x="686" y="3416"/>
                    <a:pt x="919" y="3555"/>
                  </a:cubicBezTo>
                  <a:cubicBezTo>
                    <a:pt x="984" y="3599"/>
                    <a:pt x="1937" y="4146"/>
                    <a:pt x="2086" y="4146"/>
                  </a:cubicBezTo>
                  <a:cubicBezTo>
                    <a:pt x="2093" y="4146"/>
                    <a:pt x="2099" y="4145"/>
                    <a:pt x="2102" y="4142"/>
                  </a:cubicBezTo>
                  <a:lnTo>
                    <a:pt x="2102" y="4142"/>
                  </a:lnTo>
                  <a:cubicBezTo>
                    <a:pt x="1940" y="4396"/>
                    <a:pt x="1732" y="4603"/>
                    <a:pt x="1501" y="4765"/>
                  </a:cubicBezTo>
                  <a:cubicBezTo>
                    <a:pt x="1105" y="5114"/>
                    <a:pt x="686" y="5533"/>
                    <a:pt x="780" y="6091"/>
                  </a:cubicBezTo>
                  <a:cubicBezTo>
                    <a:pt x="792" y="6182"/>
                    <a:pt x="863" y="6229"/>
                    <a:pt x="935" y="6229"/>
                  </a:cubicBezTo>
                  <a:cubicBezTo>
                    <a:pt x="993" y="6229"/>
                    <a:pt x="1051" y="6199"/>
                    <a:pt x="1082" y="6137"/>
                  </a:cubicBezTo>
                  <a:cubicBezTo>
                    <a:pt x="1268" y="5695"/>
                    <a:pt x="1733" y="5370"/>
                    <a:pt x="2082" y="5114"/>
                  </a:cubicBezTo>
                  <a:cubicBezTo>
                    <a:pt x="2897" y="4509"/>
                    <a:pt x="3408" y="4602"/>
                    <a:pt x="4362" y="4579"/>
                  </a:cubicBezTo>
                  <a:lnTo>
                    <a:pt x="4362" y="4579"/>
                  </a:lnTo>
                  <a:cubicBezTo>
                    <a:pt x="4316" y="4858"/>
                    <a:pt x="3897" y="5789"/>
                    <a:pt x="4176" y="6021"/>
                  </a:cubicBezTo>
                  <a:cubicBezTo>
                    <a:pt x="4227" y="6063"/>
                    <a:pt x="4287" y="6081"/>
                    <a:pt x="4353" y="6081"/>
                  </a:cubicBezTo>
                  <a:cubicBezTo>
                    <a:pt x="4767" y="6081"/>
                    <a:pt x="5415" y="5364"/>
                    <a:pt x="5595" y="5184"/>
                  </a:cubicBezTo>
                  <a:cubicBezTo>
                    <a:pt x="5781" y="4951"/>
                    <a:pt x="5944" y="4649"/>
                    <a:pt x="6177" y="4532"/>
                  </a:cubicBezTo>
                  <a:cubicBezTo>
                    <a:pt x="6230" y="4505"/>
                    <a:pt x="6649" y="4479"/>
                    <a:pt x="6997" y="4479"/>
                  </a:cubicBezTo>
                  <a:cubicBezTo>
                    <a:pt x="7252" y="4479"/>
                    <a:pt x="7470" y="4493"/>
                    <a:pt x="7479" y="4532"/>
                  </a:cubicBezTo>
                  <a:cubicBezTo>
                    <a:pt x="7502" y="4734"/>
                    <a:pt x="7589" y="5910"/>
                    <a:pt x="7908" y="5910"/>
                  </a:cubicBezTo>
                  <a:cubicBezTo>
                    <a:pt x="7920" y="5910"/>
                    <a:pt x="7932" y="5908"/>
                    <a:pt x="7945" y="5905"/>
                  </a:cubicBezTo>
                  <a:cubicBezTo>
                    <a:pt x="8317" y="5742"/>
                    <a:pt x="8619" y="5486"/>
                    <a:pt x="8829" y="5137"/>
                  </a:cubicBezTo>
                  <a:cubicBezTo>
                    <a:pt x="8945" y="4974"/>
                    <a:pt x="9061" y="4811"/>
                    <a:pt x="9154" y="4625"/>
                  </a:cubicBezTo>
                  <a:cubicBezTo>
                    <a:pt x="9178" y="4579"/>
                    <a:pt x="9201" y="4532"/>
                    <a:pt x="9224" y="4486"/>
                  </a:cubicBezTo>
                  <a:cubicBezTo>
                    <a:pt x="9434" y="4486"/>
                    <a:pt x="9666" y="4486"/>
                    <a:pt x="9899" y="4463"/>
                  </a:cubicBezTo>
                  <a:cubicBezTo>
                    <a:pt x="10201" y="4439"/>
                    <a:pt x="14226" y="3974"/>
                    <a:pt x="13761" y="3369"/>
                  </a:cubicBezTo>
                  <a:cubicBezTo>
                    <a:pt x="13714" y="3299"/>
                    <a:pt x="13644" y="3253"/>
                    <a:pt x="13575" y="3206"/>
                  </a:cubicBezTo>
                  <a:cubicBezTo>
                    <a:pt x="13179" y="3020"/>
                    <a:pt x="12900" y="3090"/>
                    <a:pt x="12714" y="2625"/>
                  </a:cubicBezTo>
                  <a:cubicBezTo>
                    <a:pt x="12504" y="2113"/>
                    <a:pt x="12714" y="1834"/>
                    <a:pt x="12132" y="1578"/>
                  </a:cubicBezTo>
                  <a:cubicBezTo>
                    <a:pt x="11620" y="1345"/>
                    <a:pt x="11016" y="1368"/>
                    <a:pt x="10457" y="1345"/>
                  </a:cubicBezTo>
                  <a:cubicBezTo>
                    <a:pt x="9876" y="1368"/>
                    <a:pt x="9317" y="1415"/>
                    <a:pt x="8736" y="1485"/>
                  </a:cubicBezTo>
                  <a:cubicBezTo>
                    <a:pt x="8627" y="1176"/>
                    <a:pt x="7680" y="1"/>
                    <a:pt x="7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160;p55">
              <a:extLst>
                <a:ext uri="{FF2B5EF4-FFF2-40B4-BE49-F238E27FC236}">
                  <a16:creationId xmlns:a16="http://schemas.microsoft.com/office/drawing/2014/main" id="{77DCB016-D4A7-4342-BDBB-0BDDD9DC5F8E}"/>
                </a:ext>
              </a:extLst>
            </p:cNvPr>
            <p:cNvSpPr/>
            <p:nvPr/>
          </p:nvSpPr>
          <p:spPr>
            <a:xfrm>
              <a:off x="1205775" y="3183000"/>
              <a:ext cx="242375" cy="176075"/>
            </a:xfrm>
            <a:custGeom>
              <a:avLst/>
              <a:gdLst/>
              <a:ahLst/>
              <a:cxnLst/>
              <a:rect l="l" t="t" r="r" b="b"/>
              <a:pathLst>
                <a:path w="9695" h="7043" extrusionOk="0">
                  <a:moveTo>
                    <a:pt x="1308" y="1"/>
                  </a:moveTo>
                  <a:cubicBezTo>
                    <a:pt x="1182" y="1"/>
                    <a:pt x="1053" y="128"/>
                    <a:pt x="1133" y="256"/>
                  </a:cubicBezTo>
                  <a:cubicBezTo>
                    <a:pt x="1226" y="465"/>
                    <a:pt x="1273" y="698"/>
                    <a:pt x="1343" y="884"/>
                  </a:cubicBezTo>
                  <a:cubicBezTo>
                    <a:pt x="1365" y="952"/>
                    <a:pt x="1742" y="1839"/>
                    <a:pt x="1825" y="1839"/>
                  </a:cubicBezTo>
                  <a:cubicBezTo>
                    <a:pt x="1826" y="1839"/>
                    <a:pt x="1827" y="1839"/>
                    <a:pt x="1827" y="1839"/>
                  </a:cubicBezTo>
                  <a:lnTo>
                    <a:pt x="1827" y="1839"/>
                  </a:lnTo>
                  <a:cubicBezTo>
                    <a:pt x="1596" y="1931"/>
                    <a:pt x="1365" y="1954"/>
                    <a:pt x="1133" y="1954"/>
                  </a:cubicBezTo>
                  <a:cubicBezTo>
                    <a:pt x="738" y="1977"/>
                    <a:pt x="249" y="2047"/>
                    <a:pt x="40" y="2443"/>
                  </a:cubicBezTo>
                  <a:cubicBezTo>
                    <a:pt x="0" y="2541"/>
                    <a:pt x="77" y="2639"/>
                    <a:pt x="172" y="2639"/>
                  </a:cubicBezTo>
                  <a:cubicBezTo>
                    <a:pt x="190" y="2639"/>
                    <a:pt x="208" y="2636"/>
                    <a:pt x="226" y="2629"/>
                  </a:cubicBezTo>
                  <a:cubicBezTo>
                    <a:pt x="520" y="2492"/>
                    <a:pt x="846" y="2437"/>
                    <a:pt x="1164" y="2437"/>
                  </a:cubicBezTo>
                  <a:cubicBezTo>
                    <a:pt x="1224" y="2437"/>
                    <a:pt x="1284" y="2439"/>
                    <a:pt x="1343" y="2443"/>
                  </a:cubicBezTo>
                  <a:cubicBezTo>
                    <a:pt x="2157" y="2443"/>
                    <a:pt x="2436" y="2745"/>
                    <a:pt x="3064" y="3187"/>
                  </a:cubicBezTo>
                  <a:cubicBezTo>
                    <a:pt x="2878" y="3373"/>
                    <a:pt x="2180" y="3745"/>
                    <a:pt x="2250" y="4048"/>
                  </a:cubicBezTo>
                  <a:cubicBezTo>
                    <a:pt x="2293" y="4208"/>
                    <a:pt x="2521" y="4255"/>
                    <a:pt x="2779" y="4255"/>
                  </a:cubicBezTo>
                  <a:cubicBezTo>
                    <a:pt x="3083" y="4255"/>
                    <a:pt x="3427" y="4189"/>
                    <a:pt x="3553" y="4164"/>
                  </a:cubicBezTo>
                  <a:cubicBezTo>
                    <a:pt x="3785" y="4094"/>
                    <a:pt x="4018" y="4048"/>
                    <a:pt x="4227" y="4025"/>
                  </a:cubicBezTo>
                  <a:cubicBezTo>
                    <a:pt x="4553" y="4187"/>
                    <a:pt x="4832" y="4397"/>
                    <a:pt x="5088" y="4653"/>
                  </a:cubicBezTo>
                  <a:cubicBezTo>
                    <a:pt x="4995" y="4792"/>
                    <a:pt x="4460" y="5653"/>
                    <a:pt x="4716" y="5746"/>
                  </a:cubicBezTo>
                  <a:cubicBezTo>
                    <a:pt x="4838" y="5772"/>
                    <a:pt x="4960" y="5785"/>
                    <a:pt x="5080" y="5785"/>
                  </a:cubicBezTo>
                  <a:cubicBezTo>
                    <a:pt x="5279" y="5785"/>
                    <a:pt x="5472" y="5749"/>
                    <a:pt x="5646" y="5676"/>
                  </a:cubicBezTo>
                  <a:cubicBezTo>
                    <a:pt x="5809" y="5630"/>
                    <a:pt x="5972" y="5583"/>
                    <a:pt x="6112" y="5513"/>
                  </a:cubicBezTo>
                  <a:cubicBezTo>
                    <a:pt x="6158" y="5490"/>
                    <a:pt x="6181" y="5467"/>
                    <a:pt x="6205" y="5467"/>
                  </a:cubicBezTo>
                  <a:cubicBezTo>
                    <a:pt x="6368" y="5560"/>
                    <a:pt x="6507" y="5676"/>
                    <a:pt x="6670" y="5769"/>
                  </a:cubicBezTo>
                  <a:cubicBezTo>
                    <a:pt x="6788" y="5848"/>
                    <a:pt x="8837" y="7042"/>
                    <a:pt x="9466" y="7042"/>
                  </a:cubicBezTo>
                  <a:cubicBezTo>
                    <a:pt x="9580" y="7042"/>
                    <a:pt x="9648" y="7003"/>
                    <a:pt x="9648" y="6909"/>
                  </a:cubicBezTo>
                  <a:cubicBezTo>
                    <a:pt x="9624" y="6840"/>
                    <a:pt x="9624" y="6770"/>
                    <a:pt x="9578" y="6723"/>
                  </a:cubicBezTo>
                  <a:cubicBezTo>
                    <a:pt x="9415" y="6397"/>
                    <a:pt x="9229" y="6328"/>
                    <a:pt x="9322" y="5932"/>
                  </a:cubicBezTo>
                  <a:cubicBezTo>
                    <a:pt x="9415" y="5513"/>
                    <a:pt x="9694" y="5420"/>
                    <a:pt x="9438" y="4978"/>
                  </a:cubicBezTo>
                  <a:cubicBezTo>
                    <a:pt x="9182" y="4606"/>
                    <a:pt x="8857" y="4280"/>
                    <a:pt x="8485" y="4048"/>
                  </a:cubicBezTo>
                  <a:cubicBezTo>
                    <a:pt x="8112" y="3769"/>
                    <a:pt x="7717" y="3536"/>
                    <a:pt x="7321" y="3303"/>
                  </a:cubicBezTo>
                  <a:cubicBezTo>
                    <a:pt x="7402" y="3021"/>
                    <a:pt x="7343" y="1564"/>
                    <a:pt x="6915" y="1564"/>
                  </a:cubicBezTo>
                  <a:cubicBezTo>
                    <a:pt x="6850" y="1564"/>
                    <a:pt x="6776" y="1598"/>
                    <a:pt x="6693" y="1675"/>
                  </a:cubicBezTo>
                  <a:cubicBezTo>
                    <a:pt x="6414" y="1954"/>
                    <a:pt x="6228" y="2466"/>
                    <a:pt x="6065" y="2815"/>
                  </a:cubicBezTo>
                  <a:lnTo>
                    <a:pt x="6065" y="2838"/>
                  </a:lnTo>
                  <a:cubicBezTo>
                    <a:pt x="5763" y="2745"/>
                    <a:pt x="5484" y="2675"/>
                    <a:pt x="5181" y="2606"/>
                  </a:cubicBezTo>
                  <a:cubicBezTo>
                    <a:pt x="4599" y="2443"/>
                    <a:pt x="3855" y="2373"/>
                    <a:pt x="3320" y="2070"/>
                  </a:cubicBezTo>
                  <a:cubicBezTo>
                    <a:pt x="2924" y="1791"/>
                    <a:pt x="2576" y="1466"/>
                    <a:pt x="2250" y="1093"/>
                  </a:cubicBezTo>
                  <a:cubicBezTo>
                    <a:pt x="1947" y="791"/>
                    <a:pt x="1692" y="442"/>
                    <a:pt x="1459" y="93"/>
                  </a:cubicBezTo>
                  <a:cubicBezTo>
                    <a:pt x="1422" y="27"/>
                    <a:pt x="1365" y="1"/>
                    <a:pt x="13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161;p55">
              <a:extLst>
                <a:ext uri="{FF2B5EF4-FFF2-40B4-BE49-F238E27FC236}">
                  <a16:creationId xmlns:a16="http://schemas.microsoft.com/office/drawing/2014/main" id="{8CB6E94E-2DE4-4FD5-A4A7-4E90502BC170}"/>
                </a:ext>
              </a:extLst>
            </p:cNvPr>
            <p:cNvSpPr/>
            <p:nvPr/>
          </p:nvSpPr>
          <p:spPr>
            <a:xfrm>
              <a:off x="2350225" y="2596600"/>
              <a:ext cx="206450" cy="231000"/>
            </a:xfrm>
            <a:custGeom>
              <a:avLst/>
              <a:gdLst/>
              <a:ahLst/>
              <a:cxnLst/>
              <a:rect l="l" t="t" r="r" b="b"/>
              <a:pathLst>
                <a:path w="8258" h="9240" extrusionOk="0">
                  <a:moveTo>
                    <a:pt x="6000" y="0"/>
                  </a:moveTo>
                  <a:cubicBezTo>
                    <a:pt x="5916" y="0"/>
                    <a:pt x="5819" y="22"/>
                    <a:pt x="5698" y="76"/>
                  </a:cubicBezTo>
                  <a:cubicBezTo>
                    <a:pt x="5303" y="285"/>
                    <a:pt x="4977" y="588"/>
                    <a:pt x="4698" y="937"/>
                  </a:cubicBezTo>
                  <a:cubicBezTo>
                    <a:pt x="4395" y="1286"/>
                    <a:pt x="4116" y="1658"/>
                    <a:pt x="3860" y="2030"/>
                  </a:cubicBezTo>
                  <a:cubicBezTo>
                    <a:pt x="3760" y="1991"/>
                    <a:pt x="3480" y="1960"/>
                    <a:pt x="3173" y="1960"/>
                  </a:cubicBezTo>
                  <a:cubicBezTo>
                    <a:pt x="2558" y="1960"/>
                    <a:pt x="1829" y="2084"/>
                    <a:pt x="2185" y="2519"/>
                  </a:cubicBezTo>
                  <a:cubicBezTo>
                    <a:pt x="2441" y="2821"/>
                    <a:pt x="2930" y="3054"/>
                    <a:pt x="3279" y="3240"/>
                  </a:cubicBezTo>
                  <a:lnTo>
                    <a:pt x="3302" y="3240"/>
                  </a:lnTo>
                  <a:cubicBezTo>
                    <a:pt x="3186" y="3542"/>
                    <a:pt x="3069" y="3821"/>
                    <a:pt x="2976" y="4101"/>
                  </a:cubicBezTo>
                  <a:cubicBezTo>
                    <a:pt x="2790" y="4682"/>
                    <a:pt x="2651" y="5427"/>
                    <a:pt x="2302" y="5915"/>
                  </a:cubicBezTo>
                  <a:cubicBezTo>
                    <a:pt x="1999" y="6287"/>
                    <a:pt x="1627" y="6636"/>
                    <a:pt x="1232" y="6915"/>
                  </a:cubicBezTo>
                  <a:cubicBezTo>
                    <a:pt x="906" y="7195"/>
                    <a:pt x="557" y="7427"/>
                    <a:pt x="185" y="7637"/>
                  </a:cubicBezTo>
                  <a:cubicBezTo>
                    <a:pt x="1" y="7718"/>
                    <a:pt x="86" y="7979"/>
                    <a:pt x="251" y="7979"/>
                  </a:cubicBezTo>
                  <a:cubicBezTo>
                    <a:pt x="274" y="7979"/>
                    <a:pt x="298" y="7974"/>
                    <a:pt x="324" y="7962"/>
                  </a:cubicBezTo>
                  <a:cubicBezTo>
                    <a:pt x="534" y="7893"/>
                    <a:pt x="766" y="7869"/>
                    <a:pt x="976" y="7799"/>
                  </a:cubicBezTo>
                  <a:cubicBezTo>
                    <a:pt x="1045" y="7776"/>
                    <a:pt x="1976" y="7474"/>
                    <a:pt x="1953" y="7404"/>
                  </a:cubicBezTo>
                  <a:lnTo>
                    <a:pt x="1953" y="7404"/>
                  </a:lnTo>
                  <a:cubicBezTo>
                    <a:pt x="2022" y="7613"/>
                    <a:pt x="2046" y="7869"/>
                    <a:pt x="2022" y="8102"/>
                  </a:cubicBezTo>
                  <a:cubicBezTo>
                    <a:pt x="2022" y="8497"/>
                    <a:pt x="2046" y="8963"/>
                    <a:pt x="2418" y="9219"/>
                  </a:cubicBezTo>
                  <a:cubicBezTo>
                    <a:pt x="2442" y="9233"/>
                    <a:pt x="2468" y="9240"/>
                    <a:pt x="2492" y="9240"/>
                  </a:cubicBezTo>
                  <a:cubicBezTo>
                    <a:pt x="2584" y="9240"/>
                    <a:pt x="2659" y="9148"/>
                    <a:pt x="2604" y="9056"/>
                  </a:cubicBezTo>
                  <a:cubicBezTo>
                    <a:pt x="2488" y="8707"/>
                    <a:pt x="2464" y="8311"/>
                    <a:pt x="2534" y="7916"/>
                  </a:cubicBezTo>
                  <a:cubicBezTo>
                    <a:pt x="2581" y="7125"/>
                    <a:pt x="2907" y="6846"/>
                    <a:pt x="3395" y="6287"/>
                  </a:cubicBezTo>
                  <a:cubicBezTo>
                    <a:pt x="3553" y="6468"/>
                    <a:pt x="3863" y="7150"/>
                    <a:pt x="4158" y="7150"/>
                  </a:cubicBezTo>
                  <a:cubicBezTo>
                    <a:pt x="4167" y="7150"/>
                    <a:pt x="4177" y="7150"/>
                    <a:pt x="4186" y="7148"/>
                  </a:cubicBezTo>
                  <a:cubicBezTo>
                    <a:pt x="4535" y="7078"/>
                    <a:pt x="4442" y="6101"/>
                    <a:pt x="4419" y="5869"/>
                  </a:cubicBezTo>
                  <a:cubicBezTo>
                    <a:pt x="4349" y="5636"/>
                    <a:pt x="4326" y="5403"/>
                    <a:pt x="4326" y="5171"/>
                  </a:cubicBezTo>
                  <a:cubicBezTo>
                    <a:pt x="4512" y="4892"/>
                    <a:pt x="4744" y="4612"/>
                    <a:pt x="5000" y="4403"/>
                  </a:cubicBezTo>
                  <a:cubicBezTo>
                    <a:pt x="5114" y="4479"/>
                    <a:pt x="5676" y="4895"/>
                    <a:pt x="5943" y="4895"/>
                  </a:cubicBezTo>
                  <a:cubicBezTo>
                    <a:pt x="6004" y="4895"/>
                    <a:pt x="6049" y="4873"/>
                    <a:pt x="6070" y="4822"/>
                  </a:cubicBezTo>
                  <a:cubicBezTo>
                    <a:pt x="6187" y="4519"/>
                    <a:pt x="6187" y="4194"/>
                    <a:pt x="6070" y="3891"/>
                  </a:cubicBezTo>
                  <a:cubicBezTo>
                    <a:pt x="6047" y="3752"/>
                    <a:pt x="6001" y="3589"/>
                    <a:pt x="5954" y="3426"/>
                  </a:cubicBezTo>
                  <a:cubicBezTo>
                    <a:pt x="5931" y="3403"/>
                    <a:pt x="5931" y="3356"/>
                    <a:pt x="5908" y="3333"/>
                  </a:cubicBezTo>
                  <a:lnTo>
                    <a:pt x="6257" y="2914"/>
                  </a:lnTo>
                  <a:cubicBezTo>
                    <a:pt x="6396" y="2728"/>
                    <a:pt x="8257" y="76"/>
                    <a:pt x="7652" y="29"/>
                  </a:cubicBezTo>
                  <a:cubicBezTo>
                    <a:pt x="7583" y="29"/>
                    <a:pt x="7513" y="29"/>
                    <a:pt x="7443" y="76"/>
                  </a:cubicBezTo>
                  <a:cubicBezTo>
                    <a:pt x="7190" y="166"/>
                    <a:pt x="7077" y="299"/>
                    <a:pt x="6865" y="299"/>
                  </a:cubicBezTo>
                  <a:cubicBezTo>
                    <a:pt x="6804" y="299"/>
                    <a:pt x="6735" y="288"/>
                    <a:pt x="6652" y="262"/>
                  </a:cubicBezTo>
                  <a:cubicBezTo>
                    <a:pt x="6376" y="176"/>
                    <a:pt x="6241" y="0"/>
                    <a:pt x="60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162;p55">
              <a:extLst>
                <a:ext uri="{FF2B5EF4-FFF2-40B4-BE49-F238E27FC236}">
                  <a16:creationId xmlns:a16="http://schemas.microsoft.com/office/drawing/2014/main" id="{CC979302-0A9F-4557-8B17-8387D5377D97}"/>
                </a:ext>
              </a:extLst>
            </p:cNvPr>
            <p:cNvSpPr/>
            <p:nvPr/>
          </p:nvSpPr>
          <p:spPr>
            <a:xfrm>
              <a:off x="785675" y="3252175"/>
              <a:ext cx="108925" cy="184575"/>
            </a:xfrm>
            <a:custGeom>
              <a:avLst/>
              <a:gdLst/>
              <a:ahLst/>
              <a:cxnLst/>
              <a:rect l="l" t="t" r="r" b="b"/>
              <a:pathLst>
                <a:path w="4357" h="7383" extrusionOk="0">
                  <a:moveTo>
                    <a:pt x="1731" y="0"/>
                  </a:moveTo>
                  <a:cubicBezTo>
                    <a:pt x="1683" y="0"/>
                    <a:pt x="1639" y="28"/>
                    <a:pt x="1629" y="94"/>
                  </a:cubicBezTo>
                  <a:cubicBezTo>
                    <a:pt x="1583" y="234"/>
                    <a:pt x="1490" y="374"/>
                    <a:pt x="1443" y="513"/>
                  </a:cubicBezTo>
                  <a:cubicBezTo>
                    <a:pt x="1350" y="723"/>
                    <a:pt x="1304" y="978"/>
                    <a:pt x="1257" y="1211"/>
                  </a:cubicBezTo>
                  <a:cubicBezTo>
                    <a:pt x="1117" y="1141"/>
                    <a:pt x="978" y="1071"/>
                    <a:pt x="861" y="955"/>
                  </a:cubicBezTo>
                  <a:cubicBezTo>
                    <a:pt x="680" y="828"/>
                    <a:pt x="469" y="686"/>
                    <a:pt x="253" y="686"/>
                  </a:cubicBezTo>
                  <a:cubicBezTo>
                    <a:pt x="192" y="686"/>
                    <a:pt x="131" y="697"/>
                    <a:pt x="71" y="723"/>
                  </a:cubicBezTo>
                  <a:cubicBezTo>
                    <a:pt x="1" y="723"/>
                    <a:pt x="1" y="862"/>
                    <a:pt x="71" y="885"/>
                  </a:cubicBezTo>
                  <a:cubicBezTo>
                    <a:pt x="326" y="955"/>
                    <a:pt x="559" y="1118"/>
                    <a:pt x="722" y="1304"/>
                  </a:cubicBezTo>
                  <a:cubicBezTo>
                    <a:pt x="1141" y="1676"/>
                    <a:pt x="1141" y="1956"/>
                    <a:pt x="1257" y="2467"/>
                  </a:cubicBezTo>
                  <a:cubicBezTo>
                    <a:pt x="1167" y="2467"/>
                    <a:pt x="961" y="2431"/>
                    <a:pt x="781" y="2431"/>
                  </a:cubicBezTo>
                  <a:cubicBezTo>
                    <a:pt x="636" y="2431"/>
                    <a:pt x="507" y="2454"/>
                    <a:pt x="466" y="2537"/>
                  </a:cubicBezTo>
                  <a:cubicBezTo>
                    <a:pt x="373" y="2723"/>
                    <a:pt x="931" y="3119"/>
                    <a:pt x="1071" y="3188"/>
                  </a:cubicBezTo>
                  <a:cubicBezTo>
                    <a:pt x="1234" y="3235"/>
                    <a:pt x="1373" y="3328"/>
                    <a:pt x="1490" y="3421"/>
                  </a:cubicBezTo>
                  <a:cubicBezTo>
                    <a:pt x="1583" y="3654"/>
                    <a:pt x="1629" y="3863"/>
                    <a:pt x="1652" y="4119"/>
                  </a:cubicBezTo>
                  <a:cubicBezTo>
                    <a:pt x="1536" y="4142"/>
                    <a:pt x="885" y="4328"/>
                    <a:pt x="978" y="4515"/>
                  </a:cubicBezTo>
                  <a:cubicBezTo>
                    <a:pt x="1094" y="4701"/>
                    <a:pt x="1280" y="4840"/>
                    <a:pt x="1490" y="4910"/>
                  </a:cubicBezTo>
                  <a:cubicBezTo>
                    <a:pt x="1583" y="4957"/>
                    <a:pt x="1676" y="5003"/>
                    <a:pt x="1792" y="5026"/>
                  </a:cubicBezTo>
                  <a:lnTo>
                    <a:pt x="1862" y="5050"/>
                  </a:lnTo>
                  <a:cubicBezTo>
                    <a:pt x="1885" y="5166"/>
                    <a:pt x="1908" y="5282"/>
                    <a:pt x="1955" y="5399"/>
                  </a:cubicBezTo>
                  <a:cubicBezTo>
                    <a:pt x="1977" y="5550"/>
                    <a:pt x="2585" y="7383"/>
                    <a:pt x="2875" y="7383"/>
                  </a:cubicBezTo>
                  <a:cubicBezTo>
                    <a:pt x="2896" y="7383"/>
                    <a:pt x="2915" y="7373"/>
                    <a:pt x="2932" y="7353"/>
                  </a:cubicBezTo>
                  <a:cubicBezTo>
                    <a:pt x="2955" y="7306"/>
                    <a:pt x="2979" y="7260"/>
                    <a:pt x="3002" y="7213"/>
                  </a:cubicBezTo>
                  <a:cubicBezTo>
                    <a:pt x="3048" y="6980"/>
                    <a:pt x="3002" y="6864"/>
                    <a:pt x="3211" y="6701"/>
                  </a:cubicBezTo>
                  <a:cubicBezTo>
                    <a:pt x="3421" y="6562"/>
                    <a:pt x="3630" y="6608"/>
                    <a:pt x="3700" y="6283"/>
                  </a:cubicBezTo>
                  <a:cubicBezTo>
                    <a:pt x="3746" y="5980"/>
                    <a:pt x="3723" y="5654"/>
                    <a:pt x="3653" y="5375"/>
                  </a:cubicBezTo>
                  <a:cubicBezTo>
                    <a:pt x="3583" y="5050"/>
                    <a:pt x="3490" y="4747"/>
                    <a:pt x="3397" y="4468"/>
                  </a:cubicBezTo>
                  <a:cubicBezTo>
                    <a:pt x="3581" y="4330"/>
                    <a:pt x="4356" y="3351"/>
                    <a:pt x="3835" y="3351"/>
                  </a:cubicBezTo>
                  <a:cubicBezTo>
                    <a:pt x="3829" y="3351"/>
                    <a:pt x="3822" y="3351"/>
                    <a:pt x="3816" y="3351"/>
                  </a:cubicBezTo>
                  <a:cubicBezTo>
                    <a:pt x="3514" y="3398"/>
                    <a:pt x="3234" y="3491"/>
                    <a:pt x="2955" y="3630"/>
                  </a:cubicBezTo>
                  <a:cubicBezTo>
                    <a:pt x="2862" y="3468"/>
                    <a:pt x="2746" y="3282"/>
                    <a:pt x="2630" y="3119"/>
                  </a:cubicBezTo>
                  <a:cubicBezTo>
                    <a:pt x="2397" y="2793"/>
                    <a:pt x="2048" y="2398"/>
                    <a:pt x="1932" y="2025"/>
                  </a:cubicBezTo>
                  <a:cubicBezTo>
                    <a:pt x="1839" y="1676"/>
                    <a:pt x="1815" y="1351"/>
                    <a:pt x="1815" y="1025"/>
                  </a:cubicBezTo>
                  <a:cubicBezTo>
                    <a:pt x="1792" y="723"/>
                    <a:pt x="1815" y="443"/>
                    <a:pt x="1862" y="141"/>
                  </a:cubicBezTo>
                  <a:cubicBezTo>
                    <a:pt x="1876" y="58"/>
                    <a:pt x="1800" y="0"/>
                    <a:pt x="17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163;p55">
              <a:extLst>
                <a:ext uri="{FF2B5EF4-FFF2-40B4-BE49-F238E27FC236}">
                  <a16:creationId xmlns:a16="http://schemas.microsoft.com/office/drawing/2014/main" id="{ADC119F5-3A6D-419C-AA1A-AF4B0209D979}"/>
                </a:ext>
              </a:extLst>
            </p:cNvPr>
            <p:cNvSpPr/>
            <p:nvPr/>
          </p:nvSpPr>
          <p:spPr>
            <a:xfrm>
              <a:off x="3538100" y="3006725"/>
              <a:ext cx="198625" cy="395475"/>
            </a:xfrm>
            <a:custGeom>
              <a:avLst/>
              <a:gdLst/>
              <a:ahLst/>
              <a:cxnLst/>
              <a:rect l="l" t="t" r="r" b="b"/>
              <a:pathLst>
                <a:path w="7945" h="15819" extrusionOk="0">
                  <a:moveTo>
                    <a:pt x="1683" y="1"/>
                  </a:moveTo>
                  <a:cubicBezTo>
                    <a:pt x="1493" y="1"/>
                    <a:pt x="1414" y="240"/>
                    <a:pt x="1570" y="351"/>
                  </a:cubicBezTo>
                  <a:cubicBezTo>
                    <a:pt x="2012" y="677"/>
                    <a:pt x="2268" y="1282"/>
                    <a:pt x="2478" y="1770"/>
                  </a:cubicBezTo>
                  <a:cubicBezTo>
                    <a:pt x="2966" y="2887"/>
                    <a:pt x="2733" y="3445"/>
                    <a:pt x="2501" y="4562"/>
                  </a:cubicBezTo>
                  <a:cubicBezTo>
                    <a:pt x="2229" y="4445"/>
                    <a:pt x="1521" y="3909"/>
                    <a:pt x="1091" y="3909"/>
                  </a:cubicBezTo>
                  <a:cubicBezTo>
                    <a:pt x="1005" y="3909"/>
                    <a:pt x="930" y="3930"/>
                    <a:pt x="872" y="3980"/>
                  </a:cubicBezTo>
                  <a:cubicBezTo>
                    <a:pt x="454" y="4306"/>
                    <a:pt x="1268" y="5539"/>
                    <a:pt x="1477" y="5818"/>
                  </a:cubicBezTo>
                  <a:cubicBezTo>
                    <a:pt x="1663" y="6120"/>
                    <a:pt x="1989" y="6376"/>
                    <a:pt x="2059" y="6679"/>
                  </a:cubicBezTo>
                  <a:cubicBezTo>
                    <a:pt x="2082" y="6795"/>
                    <a:pt x="1803" y="8191"/>
                    <a:pt x="1733" y="8191"/>
                  </a:cubicBezTo>
                  <a:cubicBezTo>
                    <a:pt x="1599" y="8179"/>
                    <a:pt x="1127" y="8109"/>
                    <a:pt x="710" y="8109"/>
                  </a:cubicBezTo>
                  <a:cubicBezTo>
                    <a:pt x="332" y="8109"/>
                    <a:pt x="1" y="8167"/>
                    <a:pt x="12" y="8377"/>
                  </a:cubicBezTo>
                  <a:cubicBezTo>
                    <a:pt x="105" y="8842"/>
                    <a:pt x="314" y="9261"/>
                    <a:pt x="663" y="9587"/>
                  </a:cubicBezTo>
                  <a:cubicBezTo>
                    <a:pt x="826" y="9773"/>
                    <a:pt x="989" y="9959"/>
                    <a:pt x="1152" y="10122"/>
                  </a:cubicBezTo>
                  <a:cubicBezTo>
                    <a:pt x="1198" y="10168"/>
                    <a:pt x="1245" y="10192"/>
                    <a:pt x="1291" y="10238"/>
                  </a:cubicBezTo>
                  <a:cubicBezTo>
                    <a:pt x="1245" y="10494"/>
                    <a:pt x="1198" y="10750"/>
                    <a:pt x="1152" y="11029"/>
                  </a:cubicBezTo>
                  <a:cubicBezTo>
                    <a:pt x="1152" y="11343"/>
                    <a:pt x="634" y="15819"/>
                    <a:pt x="1343" y="15819"/>
                  </a:cubicBezTo>
                  <a:cubicBezTo>
                    <a:pt x="1370" y="15819"/>
                    <a:pt x="1400" y="15812"/>
                    <a:pt x="1431" y="15798"/>
                  </a:cubicBezTo>
                  <a:cubicBezTo>
                    <a:pt x="1524" y="15752"/>
                    <a:pt x="1594" y="15682"/>
                    <a:pt x="1663" y="15589"/>
                  </a:cubicBezTo>
                  <a:cubicBezTo>
                    <a:pt x="1989" y="15193"/>
                    <a:pt x="1989" y="14868"/>
                    <a:pt x="2571" y="14775"/>
                  </a:cubicBezTo>
                  <a:cubicBezTo>
                    <a:pt x="2700" y="14751"/>
                    <a:pt x="2815" y="14744"/>
                    <a:pt x="2919" y="14744"/>
                  </a:cubicBezTo>
                  <a:cubicBezTo>
                    <a:pt x="3030" y="14744"/>
                    <a:pt x="3130" y="14751"/>
                    <a:pt x="3224" y="14751"/>
                  </a:cubicBezTo>
                  <a:cubicBezTo>
                    <a:pt x="3470" y="14751"/>
                    <a:pt x="3676" y="14703"/>
                    <a:pt x="3943" y="14356"/>
                  </a:cubicBezTo>
                  <a:cubicBezTo>
                    <a:pt x="4339" y="13821"/>
                    <a:pt x="4478" y="13123"/>
                    <a:pt x="4641" y="12495"/>
                  </a:cubicBezTo>
                  <a:cubicBezTo>
                    <a:pt x="4781" y="11820"/>
                    <a:pt x="4874" y="11122"/>
                    <a:pt x="4944" y="10447"/>
                  </a:cubicBezTo>
                  <a:cubicBezTo>
                    <a:pt x="5432" y="10378"/>
                    <a:pt x="7945" y="9098"/>
                    <a:pt x="6781" y="8633"/>
                  </a:cubicBezTo>
                  <a:cubicBezTo>
                    <a:pt x="6399" y="8467"/>
                    <a:pt x="5875" y="8443"/>
                    <a:pt x="5394" y="8443"/>
                  </a:cubicBezTo>
                  <a:cubicBezTo>
                    <a:pt x="5202" y="8443"/>
                    <a:pt x="5017" y="8447"/>
                    <a:pt x="4850" y="8447"/>
                  </a:cubicBezTo>
                  <a:lnTo>
                    <a:pt x="4827" y="8447"/>
                  </a:lnTo>
                  <a:cubicBezTo>
                    <a:pt x="4757" y="7982"/>
                    <a:pt x="4688" y="7540"/>
                    <a:pt x="4618" y="7098"/>
                  </a:cubicBezTo>
                  <a:cubicBezTo>
                    <a:pt x="4478" y="6237"/>
                    <a:pt x="4106" y="5143"/>
                    <a:pt x="4222" y="4259"/>
                  </a:cubicBezTo>
                  <a:cubicBezTo>
                    <a:pt x="4292" y="3538"/>
                    <a:pt x="4664" y="2840"/>
                    <a:pt x="4897" y="2189"/>
                  </a:cubicBezTo>
                  <a:cubicBezTo>
                    <a:pt x="5130" y="1584"/>
                    <a:pt x="5432" y="1026"/>
                    <a:pt x="5781" y="491"/>
                  </a:cubicBezTo>
                  <a:cubicBezTo>
                    <a:pt x="5918" y="286"/>
                    <a:pt x="5741" y="68"/>
                    <a:pt x="5554" y="68"/>
                  </a:cubicBezTo>
                  <a:cubicBezTo>
                    <a:pt x="5487" y="68"/>
                    <a:pt x="5418" y="97"/>
                    <a:pt x="5362" y="165"/>
                  </a:cubicBezTo>
                  <a:cubicBezTo>
                    <a:pt x="5130" y="421"/>
                    <a:pt x="4850" y="607"/>
                    <a:pt x="4618" y="840"/>
                  </a:cubicBezTo>
                  <a:cubicBezTo>
                    <a:pt x="4549" y="908"/>
                    <a:pt x="3563" y="1962"/>
                    <a:pt x="3613" y="2046"/>
                  </a:cubicBezTo>
                  <a:lnTo>
                    <a:pt x="3613" y="2046"/>
                  </a:lnTo>
                  <a:cubicBezTo>
                    <a:pt x="3360" y="1813"/>
                    <a:pt x="3175" y="1512"/>
                    <a:pt x="3036" y="1189"/>
                  </a:cubicBezTo>
                  <a:cubicBezTo>
                    <a:pt x="2757" y="653"/>
                    <a:pt x="2361" y="49"/>
                    <a:pt x="1710" y="2"/>
                  </a:cubicBezTo>
                  <a:cubicBezTo>
                    <a:pt x="1701" y="1"/>
                    <a:pt x="1692" y="1"/>
                    <a:pt x="16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164;p55">
              <a:extLst>
                <a:ext uri="{FF2B5EF4-FFF2-40B4-BE49-F238E27FC236}">
                  <a16:creationId xmlns:a16="http://schemas.microsoft.com/office/drawing/2014/main" id="{3DE5DFDB-B544-4349-9174-5395B0B01ED1}"/>
                </a:ext>
              </a:extLst>
            </p:cNvPr>
            <p:cNvSpPr/>
            <p:nvPr/>
          </p:nvSpPr>
          <p:spPr>
            <a:xfrm>
              <a:off x="2793925" y="4140400"/>
              <a:ext cx="228225" cy="295350"/>
            </a:xfrm>
            <a:custGeom>
              <a:avLst/>
              <a:gdLst/>
              <a:ahLst/>
              <a:cxnLst/>
              <a:rect l="l" t="t" r="r" b="b"/>
              <a:pathLst>
                <a:path w="9129" h="11814" extrusionOk="0">
                  <a:moveTo>
                    <a:pt x="5949" y="1"/>
                  </a:moveTo>
                  <a:cubicBezTo>
                    <a:pt x="5835" y="1"/>
                    <a:pt x="5741" y="115"/>
                    <a:pt x="5817" y="229"/>
                  </a:cubicBezTo>
                  <a:cubicBezTo>
                    <a:pt x="6049" y="624"/>
                    <a:pt x="6026" y="1159"/>
                    <a:pt x="6049" y="1601"/>
                  </a:cubicBezTo>
                  <a:cubicBezTo>
                    <a:pt x="6073" y="2602"/>
                    <a:pt x="5700" y="2951"/>
                    <a:pt x="5165" y="3695"/>
                  </a:cubicBezTo>
                  <a:cubicBezTo>
                    <a:pt x="4967" y="3518"/>
                    <a:pt x="4517" y="2734"/>
                    <a:pt x="4173" y="2734"/>
                  </a:cubicBezTo>
                  <a:cubicBezTo>
                    <a:pt x="4155" y="2734"/>
                    <a:pt x="4136" y="2736"/>
                    <a:pt x="4119" y="2741"/>
                  </a:cubicBezTo>
                  <a:cubicBezTo>
                    <a:pt x="3700" y="2857"/>
                    <a:pt x="3932" y="4044"/>
                    <a:pt x="3979" y="4346"/>
                  </a:cubicBezTo>
                  <a:cubicBezTo>
                    <a:pt x="4095" y="4602"/>
                    <a:pt x="4142" y="4881"/>
                    <a:pt x="4165" y="5161"/>
                  </a:cubicBezTo>
                  <a:cubicBezTo>
                    <a:pt x="4142" y="5275"/>
                    <a:pt x="3506" y="6208"/>
                    <a:pt x="3446" y="6208"/>
                  </a:cubicBezTo>
                  <a:cubicBezTo>
                    <a:pt x="3445" y="6208"/>
                    <a:pt x="3444" y="6208"/>
                    <a:pt x="3444" y="6207"/>
                  </a:cubicBezTo>
                  <a:cubicBezTo>
                    <a:pt x="3295" y="6115"/>
                    <a:pt x="2599" y="5696"/>
                    <a:pt x="2264" y="5696"/>
                  </a:cubicBezTo>
                  <a:cubicBezTo>
                    <a:pt x="2180" y="5696"/>
                    <a:pt x="2118" y="5723"/>
                    <a:pt x="2095" y="5789"/>
                  </a:cubicBezTo>
                  <a:cubicBezTo>
                    <a:pt x="2002" y="6161"/>
                    <a:pt x="2025" y="6556"/>
                    <a:pt x="2188" y="6929"/>
                  </a:cubicBezTo>
                  <a:cubicBezTo>
                    <a:pt x="2234" y="7115"/>
                    <a:pt x="2304" y="7301"/>
                    <a:pt x="2397" y="7487"/>
                  </a:cubicBezTo>
                  <a:cubicBezTo>
                    <a:pt x="2397" y="7510"/>
                    <a:pt x="2420" y="7557"/>
                    <a:pt x="2467" y="7603"/>
                  </a:cubicBezTo>
                  <a:cubicBezTo>
                    <a:pt x="2327" y="7789"/>
                    <a:pt x="2211" y="7975"/>
                    <a:pt x="2095" y="8162"/>
                  </a:cubicBezTo>
                  <a:cubicBezTo>
                    <a:pt x="1955" y="8371"/>
                    <a:pt x="1" y="11814"/>
                    <a:pt x="745" y="11814"/>
                  </a:cubicBezTo>
                  <a:cubicBezTo>
                    <a:pt x="838" y="11814"/>
                    <a:pt x="908" y="11767"/>
                    <a:pt x="1001" y="11744"/>
                  </a:cubicBezTo>
                  <a:cubicBezTo>
                    <a:pt x="1315" y="11567"/>
                    <a:pt x="1431" y="11374"/>
                    <a:pt x="1739" y="11374"/>
                  </a:cubicBezTo>
                  <a:cubicBezTo>
                    <a:pt x="1796" y="11374"/>
                    <a:pt x="1859" y="11381"/>
                    <a:pt x="1932" y="11395"/>
                  </a:cubicBezTo>
                  <a:cubicBezTo>
                    <a:pt x="2289" y="11477"/>
                    <a:pt x="2454" y="11660"/>
                    <a:pt x="2703" y="11660"/>
                  </a:cubicBezTo>
                  <a:cubicBezTo>
                    <a:pt x="2811" y="11660"/>
                    <a:pt x="2934" y="11626"/>
                    <a:pt x="3095" y="11535"/>
                  </a:cubicBezTo>
                  <a:cubicBezTo>
                    <a:pt x="3560" y="11256"/>
                    <a:pt x="3886" y="10767"/>
                    <a:pt x="4212" y="10348"/>
                  </a:cubicBezTo>
                  <a:cubicBezTo>
                    <a:pt x="4537" y="9883"/>
                    <a:pt x="4816" y="9395"/>
                    <a:pt x="5096" y="8906"/>
                  </a:cubicBezTo>
                  <a:cubicBezTo>
                    <a:pt x="5171" y="8928"/>
                    <a:pt x="5315" y="8940"/>
                    <a:pt x="5495" y="8940"/>
                  </a:cubicBezTo>
                  <a:cubicBezTo>
                    <a:pt x="6258" y="8940"/>
                    <a:pt x="7657" y="8722"/>
                    <a:pt x="7073" y="8138"/>
                  </a:cubicBezTo>
                  <a:cubicBezTo>
                    <a:pt x="6724" y="7789"/>
                    <a:pt x="6096" y="7580"/>
                    <a:pt x="5654" y="7371"/>
                  </a:cubicBezTo>
                  <a:cubicBezTo>
                    <a:pt x="5747" y="6998"/>
                    <a:pt x="5840" y="6649"/>
                    <a:pt x="5933" y="6300"/>
                  </a:cubicBezTo>
                  <a:cubicBezTo>
                    <a:pt x="6096" y="5579"/>
                    <a:pt x="6166" y="4672"/>
                    <a:pt x="6538" y="4021"/>
                  </a:cubicBezTo>
                  <a:cubicBezTo>
                    <a:pt x="6887" y="3532"/>
                    <a:pt x="7282" y="3090"/>
                    <a:pt x="7724" y="2671"/>
                  </a:cubicBezTo>
                  <a:cubicBezTo>
                    <a:pt x="8097" y="2322"/>
                    <a:pt x="8492" y="1973"/>
                    <a:pt x="8934" y="1694"/>
                  </a:cubicBezTo>
                  <a:cubicBezTo>
                    <a:pt x="9128" y="1578"/>
                    <a:pt x="9015" y="1283"/>
                    <a:pt x="8823" y="1283"/>
                  </a:cubicBezTo>
                  <a:cubicBezTo>
                    <a:pt x="8785" y="1283"/>
                    <a:pt x="8744" y="1295"/>
                    <a:pt x="8702" y="1322"/>
                  </a:cubicBezTo>
                  <a:cubicBezTo>
                    <a:pt x="8469" y="1415"/>
                    <a:pt x="8190" y="1485"/>
                    <a:pt x="7934" y="1578"/>
                  </a:cubicBezTo>
                  <a:cubicBezTo>
                    <a:pt x="7864" y="1601"/>
                    <a:pt x="6760" y="2084"/>
                    <a:pt x="6793" y="2181"/>
                  </a:cubicBezTo>
                  <a:lnTo>
                    <a:pt x="6793" y="2181"/>
                  </a:lnTo>
                  <a:cubicBezTo>
                    <a:pt x="6677" y="1903"/>
                    <a:pt x="6631" y="1624"/>
                    <a:pt x="6654" y="1345"/>
                  </a:cubicBezTo>
                  <a:cubicBezTo>
                    <a:pt x="6608" y="834"/>
                    <a:pt x="6515" y="275"/>
                    <a:pt x="6026" y="19"/>
                  </a:cubicBezTo>
                  <a:cubicBezTo>
                    <a:pt x="6001" y="6"/>
                    <a:pt x="5974" y="1"/>
                    <a:pt x="59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165;p55">
              <a:extLst>
                <a:ext uri="{FF2B5EF4-FFF2-40B4-BE49-F238E27FC236}">
                  <a16:creationId xmlns:a16="http://schemas.microsoft.com/office/drawing/2014/main" id="{FDD9ED5B-6AD8-4981-AF05-7884F8D7D0ED}"/>
                </a:ext>
              </a:extLst>
            </p:cNvPr>
            <p:cNvSpPr/>
            <p:nvPr/>
          </p:nvSpPr>
          <p:spPr>
            <a:xfrm>
              <a:off x="2143125" y="2873575"/>
              <a:ext cx="267550" cy="293150"/>
            </a:xfrm>
            <a:custGeom>
              <a:avLst/>
              <a:gdLst/>
              <a:ahLst/>
              <a:cxnLst/>
              <a:rect l="l" t="t" r="r" b="b"/>
              <a:pathLst>
                <a:path w="10702" h="11726" extrusionOk="0">
                  <a:moveTo>
                    <a:pt x="33" y="9290"/>
                  </a:moveTo>
                  <a:cubicBezTo>
                    <a:pt x="22" y="9295"/>
                    <a:pt x="11" y="9300"/>
                    <a:pt x="1" y="9306"/>
                  </a:cubicBezTo>
                  <a:lnTo>
                    <a:pt x="33" y="9290"/>
                  </a:lnTo>
                  <a:close/>
                  <a:moveTo>
                    <a:pt x="10144" y="1"/>
                  </a:moveTo>
                  <a:cubicBezTo>
                    <a:pt x="9702" y="94"/>
                    <a:pt x="9283" y="257"/>
                    <a:pt x="8911" y="489"/>
                  </a:cubicBezTo>
                  <a:cubicBezTo>
                    <a:pt x="8399" y="745"/>
                    <a:pt x="7841" y="885"/>
                    <a:pt x="7282" y="954"/>
                  </a:cubicBezTo>
                  <a:cubicBezTo>
                    <a:pt x="6421" y="1094"/>
                    <a:pt x="5700" y="1327"/>
                    <a:pt x="5235" y="1978"/>
                  </a:cubicBezTo>
                  <a:cubicBezTo>
                    <a:pt x="4746" y="2118"/>
                    <a:pt x="4281" y="2304"/>
                    <a:pt x="3839" y="2536"/>
                  </a:cubicBezTo>
                  <a:cubicBezTo>
                    <a:pt x="3327" y="2769"/>
                    <a:pt x="2746" y="3002"/>
                    <a:pt x="2513" y="3537"/>
                  </a:cubicBezTo>
                  <a:cubicBezTo>
                    <a:pt x="2141" y="4235"/>
                    <a:pt x="2978" y="5072"/>
                    <a:pt x="3746" y="5537"/>
                  </a:cubicBezTo>
                  <a:cubicBezTo>
                    <a:pt x="3723" y="5840"/>
                    <a:pt x="3630" y="6142"/>
                    <a:pt x="3513" y="6445"/>
                  </a:cubicBezTo>
                  <a:cubicBezTo>
                    <a:pt x="2839" y="8003"/>
                    <a:pt x="1769" y="8445"/>
                    <a:pt x="466" y="9074"/>
                  </a:cubicBezTo>
                  <a:lnTo>
                    <a:pt x="33" y="9290"/>
                  </a:lnTo>
                  <a:lnTo>
                    <a:pt x="33" y="9290"/>
                  </a:lnTo>
                  <a:cubicBezTo>
                    <a:pt x="89" y="9267"/>
                    <a:pt x="161" y="9258"/>
                    <a:pt x="242" y="9258"/>
                  </a:cubicBezTo>
                  <a:cubicBezTo>
                    <a:pt x="510" y="9258"/>
                    <a:pt x="880" y="9355"/>
                    <a:pt x="1112" y="9355"/>
                  </a:cubicBezTo>
                  <a:cubicBezTo>
                    <a:pt x="1130" y="9355"/>
                    <a:pt x="1148" y="9354"/>
                    <a:pt x="1164" y="9353"/>
                  </a:cubicBezTo>
                  <a:cubicBezTo>
                    <a:pt x="1583" y="9329"/>
                    <a:pt x="2025" y="9236"/>
                    <a:pt x="2443" y="9120"/>
                  </a:cubicBezTo>
                  <a:lnTo>
                    <a:pt x="2443" y="9120"/>
                  </a:lnTo>
                  <a:cubicBezTo>
                    <a:pt x="2420" y="9446"/>
                    <a:pt x="2443" y="9795"/>
                    <a:pt x="2490" y="10144"/>
                  </a:cubicBezTo>
                  <a:cubicBezTo>
                    <a:pt x="2560" y="10749"/>
                    <a:pt x="2862" y="11307"/>
                    <a:pt x="3304" y="11726"/>
                  </a:cubicBezTo>
                  <a:cubicBezTo>
                    <a:pt x="3161" y="10602"/>
                    <a:pt x="3772" y="7808"/>
                    <a:pt x="5263" y="7808"/>
                  </a:cubicBezTo>
                  <a:cubicBezTo>
                    <a:pt x="5469" y="7808"/>
                    <a:pt x="5693" y="7861"/>
                    <a:pt x="5933" y="7980"/>
                  </a:cubicBezTo>
                  <a:cubicBezTo>
                    <a:pt x="6119" y="8096"/>
                    <a:pt x="6212" y="8259"/>
                    <a:pt x="6398" y="8352"/>
                  </a:cubicBezTo>
                  <a:cubicBezTo>
                    <a:pt x="6459" y="8380"/>
                    <a:pt x="6524" y="8393"/>
                    <a:pt x="6588" y="8393"/>
                  </a:cubicBezTo>
                  <a:cubicBezTo>
                    <a:pt x="6743" y="8393"/>
                    <a:pt x="6891" y="8315"/>
                    <a:pt x="6956" y="8166"/>
                  </a:cubicBezTo>
                  <a:cubicBezTo>
                    <a:pt x="7050" y="8096"/>
                    <a:pt x="7096" y="8027"/>
                    <a:pt x="7119" y="7910"/>
                  </a:cubicBezTo>
                  <a:cubicBezTo>
                    <a:pt x="7236" y="7305"/>
                    <a:pt x="7422" y="6724"/>
                    <a:pt x="7701" y="6166"/>
                  </a:cubicBezTo>
                  <a:cubicBezTo>
                    <a:pt x="7771" y="6049"/>
                    <a:pt x="7864" y="5910"/>
                    <a:pt x="7934" y="5793"/>
                  </a:cubicBezTo>
                  <a:cubicBezTo>
                    <a:pt x="7957" y="5770"/>
                    <a:pt x="7980" y="5747"/>
                    <a:pt x="8003" y="5747"/>
                  </a:cubicBezTo>
                  <a:cubicBezTo>
                    <a:pt x="8725" y="5072"/>
                    <a:pt x="9516" y="4351"/>
                    <a:pt x="9702" y="3327"/>
                  </a:cubicBezTo>
                  <a:cubicBezTo>
                    <a:pt x="9725" y="2839"/>
                    <a:pt x="9841" y="2350"/>
                    <a:pt x="10027" y="1885"/>
                  </a:cubicBezTo>
                  <a:cubicBezTo>
                    <a:pt x="10283" y="1466"/>
                    <a:pt x="10493" y="1024"/>
                    <a:pt x="10655" y="582"/>
                  </a:cubicBezTo>
                  <a:cubicBezTo>
                    <a:pt x="10702" y="280"/>
                    <a:pt x="10469" y="1"/>
                    <a:pt x="10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166;p55">
              <a:extLst>
                <a:ext uri="{FF2B5EF4-FFF2-40B4-BE49-F238E27FC236}">
                  <a16:creationId xmlns:a16="http://schemas.microsoft.com/office/drawing/2014/main" id="{E319CD90-75AB-4624-8621-5BBFAC81C11B}"/>
                </a:ext>
              </a:extLst>
            </p:cNvPr>
            <p:cNvSpPr/>
            <p:nvPr/>
          </p:nvSpPr>
          <p:spPr>
            <a:xfrm>
              <a:off x="3171400" y="2003525"/>
              <a:ext cx="306425" cy="247900"/>
            </a:xfrm>
            <a:custGeom>
              <a:avLst/>
              <a:gdLst/>
              <a:ahLst/>
              <a:cxnLst/>
              <a:rect l="l" t="t" r="r" b="b"/>
              <a:pathLst>
                <a:path w="12257" h="9916" extrusionOk="0">
                  <a:moveTo>
                    <a:pt x="2140" y="0"/>
                  </a:moveTo>
                  <a:cubicBezTo>
                    <a:pt x="2280" y="256"/>
                    <a:pt x="2140" y="884"/>
                    <a:pt x="2164" y="1163"/>
                  </a:cubicBezTo>
                  <a:cubicBezTo>
                    <a:pt x="2233" y="1605"/>
                    <a:pt x="2350" y="2024"/>
                    <a:pt x="2513" y="2443"/>
                  </a:cubicBezTo>
                  <a:cubicBezTo>
                    <a:pt x="2187" y="2443"/>
                    <a:pt x="1838" y="2489"/>
                    <a:pt x="1512" y="2559"/>
                  </a:cubicBezTo>
                  <a:cubicBezTo>
                    <a:pt x="907" y="2699"/>
                    <a:pt x="372" y="3024"/>
                    <a:pt x="0" y="3513"/>
                  </a:cubicBezTo>
                  <a:cubicBezTo>
                    <a:pt x="202" y="3468"/>
                    <a:pt x="461" y="3444"/>
                    <a:pt x="750" y="3444"/>
                  </a:cubicBezTo>
                  <a:cubicBezTo>
                    <a:pt x="2265" y="3444"/>
                    <a:pt x="4615" y="4097"/>
                    <a:pt x="3932" y="5816"/>
                  </a:cubicBezTo>
                  <a:cubicBezTo>
                    <a:pt x="3839" y="6025"/>
                    <a:pt x="3676" y="6119"/>
                    <a:pt x="3583" y="6328"/>
                  </a:cubicBezTo>
                  <a:cubicBezTo>
                    <a:pt x="3513" y="6537"/>
                    <a:pt x="3629" y="6770"/>
                    <a:pt x="3839" y="6863"/>
                  </a:cubicBezTo>
                  <a:cubicBezTo>
                    <a:pt x="3908" y="6933"/>
                    <a:pt x="4001" y="6979"/>
                    <a:pt x="4095" y="7003"/>
                  </a:cubicBezTo>
                  <a:cubicBezTo>
                    <a:pt x="4699" y="7072"/>
                    <a:pt x="5304" y="7212"/>
                    <a:pt x="5886" y="7445"/>
                  </a:cubicBezTo>
                  <a:cubicBezTo>
                    <a:pt x="6025" y="7491"/>
                    <a:pt x="6165" y="7561"/>
                    <a:pt x="6281" y="7654"/>
                  </a:cubicBezTo>
                  <a:lnTo>
                    <a:pt x="6351" y="7700"/>
                  </a:lnTo>
                  <a:cubicBezTo>
                    <a:pt x="7072" y="8352"/>
                    <a:pt x="7863" y="9096"/>
                    <a:pt x="8887" y="9189"/>
                  </a:cubicBezTo>
                  <a:cubicBezTo>
                    <a:pt x="9375" y="9236"/>
                    <a:pt x="9887" y="9213"/>
                    <a:pt x="10353" y="9399"/>
                  </a:cubicBezTo>
                  <a:cubicBezTo>
                    <a:pt x="10795" y="9608"/>
                    <a:pt x="11237" y="9794"/>
                    <a:pt x="11702" y="9911"/>
                  </a:cubicBezTo>
                  <a:cubicBezTo>
                    <a:pt x="11724" y="9914"/>
                    <a:pt x="11746" y="9916"/>
                    <a:pt x="11768" y="9916"/>
                  </a:cubicBezTo>
                  <a:cubicBezTo>
                    <a:pt x="12040" y="9916"/>
                    <a:pt x="12257" y="9656"/>
                    <a:pt x="12214" y="9375"/>
                  </a:cubicBezTo>
                  <a:cubicBezTo>
                    <a:pt x="12121" y="8933"/>
                    <a:pt x="11911" y="8538"/>
                    <a:pt x="11632" y="8189"/>
                  </a:cubicBezTo>
                  <a:cubicBezTo>
                    <a:pt x="11353" y="7677"/>
                    <a:pt x="11167" y="7142"/>
                    <a:pt x="11050" y="6584"/>
                  </a:cubicBezTo>
                  <a:cubicBezTo>
                    <a:pt x="10841" y="5746"/>
                    <a:pt x="10539" y="5048"/>
                    <a:pt x="9864" y="4630"/>
                  </a:cubicBezTo>
                  <a:cubicBezTo>
                    <a:pt x="9678" y="4164"/>
                    <a:pt x="9468" y="3699"/>
                    <a:pt x="9189" y="3280"/>
                  </a:cubicBezTo>
                  <a:cubicBezTo>
                    <a:pt x="8933" y="2792"/>
                    <a:pt x="8608" y="2257"/>
                    <a:pt x="8096" y="2047"/>
                  </a:cubicBezTo>
                  <a:cubicBezTo>
                    <a:pt x="7995" y="2007"/>
                    <a:pt x="7895" y="1988"/>
                    <a:pt x="7794" y="1988"/>
                  </a:cubicBezTo>
                  <a:cubicBezTo>
                    <a:pt x="7151" y="1988"/>
                    <a:pt x="6530" y="2759"/>
                    <a:pt x="6188" y="3443"/>
                  </a:cubicBezTo>
                  <a:cubicBezTo>
                    <a:pt x="5886" y="3443"/>
                    <a:pt x="5560" y="3373"/>
                    <a:pt x="5281" y="3304"/>
                  </a:cubicBezTo>
                  <a:cubicBezTo>
                    <a:pt x="3676" y="2745"/>
                    <a:pt x="3141" y="1722"/>
                    <a:pt x="2396" y="465"/>
                  </a:cubicBezTo>
                  <a:lnTo>
                    <a:pt x="21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167;p55">
              <a:extLst>
                <a:ext uri="{FF2B5EF4-FFF2-40B4-BE49-F238E27FC236}">
                  <a16:creationId xmlns:a16="http://schemas.microsoft.com/office/drawing/2014/main" id="{9C4007A3-8EC8-4016-A1D1-4D92D451A4D0}"/>
                </a:ext>
              </a:extLst>
            </p:cNvPr>
            <p:cNvSpPr/>
            <p:nvPr/>
          </p:nvSpPr>
          <p:spPr>
            <a:xfrm>
              <a:off x="3655275" y="2635125"/>
              <a:ext cx="183225" cy="347525"/>
            </a:xfrm>
            <a:custGeom>
              <a:avLst/>
              <a:gdLst/>
              <a:ahLst/>
              <a:cxnLst/>
              <a:rect l="l" t="t" r="r" b="b"/>
              <a:pathLst>
                <a:path w="7329" h="13901" extrusionOk="0">
                  <a:moveTo>
                    <a:pt x="3909" y="1"/>
                  </a:moveTo>
                  <a:lnTo>
                    <a:pt x="3909" y="1"/>
                  </a:lnTo>
                  <a:cubicBezTo>
                    <a:pt x="3862" y="280"/>
                    <a:pt x="3327" y="652"/>
                    <a:pt x="3188" y="908"/>
                  </a:cubicBezTo>
                  <a:cubicBezTo>
                    <a:pt x="2932" y="1280"/>
                    <a:pt x="2746" y="1676"/>
                    <a:pt x="2606" y="2094"/>
                  </a:cubicBezTo>
                  <a:cubicBezTo>
                    <a:pt x="2350" y="1862"/>
                    <a:pt x="2071" y="1676"/>
                    <a:pt x="1769" y="1513"/>
                  </a:cubicBezTo>
                  <a:cubicBezTo>
                    <a:pt x="1371" y="1288"/>
                    <a:pt x="922" y="1166"/>
                    <a:pt x="469" y="1166"/>
                  </a:cubicBezTo>
                  <a:cubicBezTo>
                    <a:pt x="313" y="1166"/>
                    <a:pt x="156" y="1180"/>
                    <a:pt x="1" y="1210"/>
                  </a:cubicBezTo>
                  <a:cubicBezTo>
                    <a:pt x="1141" y="1838"/>
                    <a:pt x="3420" y="4537"/>
                    <a:pt x="1466" y="5537"/>
                  </a:cubicBezTo>
                  <a:cubicBezTo>
                    <a:pt x="1257" y="5630"/>
                    <a:pt x="1071" y="5584"/>
                    <a:pt x="885" y="5700"/>
                  </a:cubicBezTo>
                  <a:cubicBezTo>
                    <a:pt x="675" y="5793"/>
                    <a:pt x="605" y="6049"/>
                    <a:pt x="699" y="6258"/>
                  </a:cubicBezTo>
                  <a:cubicBezTo>
                    <a:pt x="699" y="6352"/>
                    <a:pt x="722" y="6468"/>
                    <a:pt x="815" y="6538"/>
                  </a:cubicBezTo>
                  <a:cubicBezTo>
                    <a:pt x="1234" y="7003"/>
                    <a:pt x="1583" y="7515"/>
                    <a:pt x="1862" y="8050"/>
                  </a:cubicBezTo>
                  <a:cubicBezTo>
                    <a:pt x="1932" y="8189"/>
                    <a:pt x="1978" y="8329"/>
                    <a:pt x="2025" y="8469"/>
                  </a:cubicBezTo>
                  <a:cubicBezTo>
                    <a:pt x="2025" y="8492"/>
                    <a:pt x="2025" y="8515"/>
                    <a:pt x="2025" y="8562"/>
                  </a:cubicBezTo>
                  <a:cubicBezTo>
                    <a:pt x="2141" y="9515"/>
                    <a:pt x="2257" y="10586"/>
                    <a:pt x="2955" y="11353"/>
                  </a:cubicBezTo>
                  <a:cubicBezTo>
                    <a:pt x="3351" y="11679"/>
                    <a:pt x="3676" y="12051"/>
                    <a:pt x="3932" y="12470"/>
                  </a:cubicBezTo>
                  <a:cubicBezTo>
                    <a:pt x="4118" y="12912"/>
                    <a:pt x="4351" y="13331"/>
                    <a:pt x="4607" y="13749"/>
                  </a:cubicBezTo>
                  <a:cubicBezTo>
                    <a:pt x="4699" y="13852"/>
                    <a:pt x="4823" y="13900"/>
                    <a:pt x="4947" y="13900"/>
                  </a:cubicBezTo>
                  <a:cubicBezTo>
                    <a:pt x="5104" y="13900"/>
                    <a:pt x="5260" y="13823"/>
                    <a:pt x="5351" y="13680"/>
                  </a:cubicBezTo>
                  <a:cubicBezTo>
                    <a:pt x="5561" y="13284"/>
                    <a:pt x="5677" y="12842"/>
                    <a:pt x="5700" y="12400"/>
                  </a:cubicBezTo>
                  <a:cubicBezTo>
                    <a:pt x="5817" y="11842"/>
                    <a:pt x="6026" y="11307"/>
                    <a:pt x="6305" y="10818"/>
                  </a:cubicBezTo>
                  <a:cubicBezTo>
                    <a:pt x="6701" y="10050"/>
                    <a:pt x="6933" y="9329"/>
                    <a:pt x="6701" y="8538"/>
                  </a:cubicBezTo>
                  <a:cubicBezTo>
                    <a:pt x="6887" y="8073"/>
                    <a:pt x="7003" y="7585"/>
                    <a:pt x="7096" y="7096"/>
                  </a:cubicBezTo>
                  <a:cubicBezTo>
                    <a:pt x="7189" y="6561"/>
                    <a:pt x="7329" y="5956"/>
                    <a:pt x="7073" y="5444"/>
                  </a:cubicBezTo>
                  <a:cubicBezTo>
                    <a:pt x="6883" y="5076"/>
                    <a:pt x="6486" y="4938"/>
                    <a:pt x="6035" y="4938"/>
                  </a:cubicBezTo>
                  <a:cubicBezTo>
                    <a:pt x="5603" y="4938"/>
                    <a:pt x="5121" y="5064"/>
                    <a:pt x="4723" y="5235"/>
                  </a:cubicBezTo>
                  <a:cubicBezTo>
                    <a:pt x="4491" y="5026"/>
                    <a:pt x="4304" y="4793"/>
                    <a:pt x="4142" y="4514"/>
                  </a:cubicBezTo>
                  <a:cubicBezTo>
                    <a:pt x="3281" y="3071"/>
                    <a:pt x="3560" y="1931"/>
                    <a:pt x="3839" y="489"/>
                  </a:cubicBezTo>
                  <a:cubicBezTo>
                    <a:pt x="3862" y="350"/>
                    <a:pt x="3886" y="187"/>
                    <a:pt x="39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168;p55">
              <a:extLst>
                <a:ext uri="{FF2B5EF4-FFF2-40B4-BE49-F238E27FC236}">
                  <a16:creationId xmlns:a16="http://schemas.microsoft.com/office/drawing/2014/main" id="{91DBA632-9C3D-41E8-9BA4-3966E8B2714F}"/>
                </a:ext>
              </a:extLst>
            </p:cNvPr>
            <p:cNvSpPr/>
            <p:nvPr/>
          </p:nvSpPr>
          <p:spPr>
            <a:xfrm>
              <a:off x="1819750" y="3069000"/>
              <a:ext cx="252450" cy="227425"/>
            </a:xfrm>
            <a:custGeom>
              <a:avLst/>
              <a:gdLst/>
              <a:ahLst/>
              <a:cxnLst/>
              <a:rect l="l" t="t" r="r" b="b"/>
              <a:pathLst>
                <a:path w="10098" h="9097" extrusionOk="0">
                  <a:moveTo>
                    <a:pt x="11" y="6651"/>
                  </a:moveTo>
                  <a:cubicBezTo>
                    <a:pt x="7" y="6652"/>
                    <a:pt x="4" y="6653"/>
                    <a:pt x="1" y="6654"/>
                  </a:cubicBezTo>
                  <a:lnTo>
                    <a:pt x="11" y="6651"/>
                  </a:lnTo>
                  <a:close/>
                  <a:moveTo>
                    <a:pt x="9655" y="0"/>
                  </a:moveTo>
                  <a:cubicBezTo>
                    <a:pt x="9260" y="24"/>
                    <a:pt x="8888" y="117"/>
                    <a:pt x="8562" y="279"/>
                  </a:cubicBezTo>
                  <a:cubicBezTo>
                    <a:pt x="8156" y="401"/>
                    <a:pt x="7732" y="470"/>
                    <a:pt x="7306" y="470"/>
                  </a:cubicBezTo>
                  <a:cubicBezTo>
                    <a:pt x="7244" y="470"/>
                    <a:pt x="7182" y="469"/>
                    <a:pt x="7120" y="466"/>
                  </a:cubicBezTo>
                  <a:cubicBezTo>
                    <a:pt x="6375" y="489"/>
                    <a:pt x="5747" y="605"/>
                    <a:pt x="5259" y="1094"/>
                  </a:cubicBezTo>
                  <a:cubicBezTo>
                    <a:pt x="4840" y="1163"/>
                    <a:pt x="4421" y="1257"/>
                    <a:pt x="4026" y="1396"/>
                  </a:cubicBezTo>
                  <a:cubicBezTo>
                    <a:pt x="3584" y="1536"/>
                    <a:pt x="3072" y="1675"/>
                    <a:pt x="2793" y="2094"/>
                  </a:cubicBezTo>
                  <a:cubicBezTo>
                    <a:pt x="2397" y="2652"/>
                    <a:pt x="3002" y="3443"/>
                    <a:pt x="3607" y="3932"/>
                  </a:cubicBezTo>
                  <a:cubicBezTo>
                    <a:pt x="3537" y="4188"/>
                    <a:pt x="3444" y="4420"/>
                    <a:pt x="3304" y="4653"/>
                  </a:cubicBezTo>
                  <a:cubicBezTo>
                    <a:pt x="2560" y="5909"/>
                    <a:pt x="1606" y="6142"/>
                    <a:pt x="420" y="6537"/>
                  </a:cubicBezTo>
                  <a:lnTo>
                    <a:pt x="11" y="6651"/>
                  </a:lnTo>
                  <a:lnTo>
                    <a:pt x="11" y="6651"/>
                  </a:lnTo>
                  <a:cubicBezTo>
                    <a:pt x="38" y="6644"/>
                    <a:pt x="70" y="6641"/>
                    <a:pt x="103" y="6641"/>
                  </a:cubicBezTo>
                  <a:cubicBezTo>
                    <a:pt x="356" y="6641"/>
                    <a:pt x="755" y="6820"/>
                    <a:pt x="978" y="6840"/>
                  </a:cubicBezTo>
                  <a:cubicBezTo>
                    <a:pt x="1078" y="6846"/>
                    <a:pt x="1177" y="6849"/>
                    <a:pt x="1277" y="6849"/>
                  </a:cubicBezTo>
                  <a:cubicBezTo>
                    <a:pt x="1550" y="6849"/>
                    <a:pt x="1822" y="6827"/>
                    <a:pt x="2095" y="6793"/>
                  </a:cubicBezTo>
                  <a:lnTo>
                    <a:pt x="2095" y="6793"/>
                  </a:lnTo>
                  <a:cubicBezTo>
                    <a:pt x="2025" y="7072"/>
                    <a:pt x="2002" y="7375"/>
                    <a:pt x="2002" y="7654"/>
                  </a:cubicBezTo>
                  <a:cubicBezTo>
                    <a:pt x="2002" y="8189"/>
                    <a:pt x="2188" y="8678"/>
                    <a:pt x="2513" y="9096"/>
                  </a:cubicBezTo>
                  <a:cubicBezTo>
                    <a:pt x="2513" y="8170"/>
                    <a:pt x="3299" y="6006"/>
                    <a:pt x="4488" y="6006"/>
                  </a:cubicBezTo>
                  <a:cubicBezTo>
                    <a:pt x="4701" y="6006"/>
                    <a:pt x="4928" y="6076"/>
                    <a:pt x="5165" y="6235"/>
                  </a:cubicBezTo>
                  <a:cubicBezTo>
                    <a:pt x="5305" y="6351"/>
                    <a:pt x="5375" y="6514"/>
                    <a:pt x="5514" y="6607"/>
                  </a:cubicBezTo>
                  <a:cubicBezTo>
                    <a:pt x="5576" y="6651"/>
                    <a:pt x="5647" y="6672"/>
                    <a:pt x="5717" y="6672"/>
                  </a:cubicBezTo>
                  <a:cubicBezTo>
                    <a:pt x="5833" y="6672"/>
                    <a:pt x="5945" y="6615"/>
                    <a:pt x="6003" y="6514"/>
                  </a:cubicBezTo>
                  <a:cubicBezTo>
                    <a:pt x="6096" y="6468"/>
                    <a:pt x="6143" y="6398"/>
                    <a:pt x="6166" y="6328"/>
                  </a:cubicBezTo>
                  <a:cubicBezTo>
                    <a:pt x="6352" y="5816"/>
                    <a:pt x="6585" y="5351"/>
                    <a:pt x="6864" y="4909"/>
                  </a:cubicBezTo>
                  <a:cubicBezTo>
                    <a:pt x="6957" y="4816"/>
                    <a:pt x="7027" y="4723"/>
                    <a:pt x="7120" y="4630"/>
                  </a:cubicBezTo>
                  <a:cubicBezTo>
                    <a:pt x="7143" y="4607"/>
                    <a:pt x="7166" y="4607"/>
                    <a:pt x="7166" y="4583"/>
                  </a:cubicBezTo>
                  <a:cubicBezTo>
                    <a:pt x="7864" y="4118"/>
                    <a:pt x="8632" y="3583"/>
                    <a:pt x="8888" y="2769"/>
                  </a:cubicBezTo>
                  <a:cubicBezTo>
                    <a:pt x="8981" y="2350"/>
                    <a:pt x="9120" y="1931"/>
                    <a:pt x="9330" y="1582"/>
                  </a:cubicBezTo>
                  <a:cubicBezTo>
                    <a:pt x="9586" y="1257"/>
                    <a:pt x="9818" y="908"/>
                    <a:pt x="10004" y="535"/>
                  </a:cubicBezTo>
                  <a:cubicBezTo>
                    <a:pt x="10097" y="303"/>
                    <a:pt x="9911" y="24"/>
                    <a:pt x="96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169;p55">
              <a:extLst>
                <a:ext uri="{FF2B5EF4-FFF2-40B4-BE49-F238E27FC236}">
                  <a16:creationId xmlns:a16="http://schemas.microsoft.com/office/drawing/2014/main" id="{92D11F6B-ACD2-40CE-9BFD-F63CF92503BE}"/>
                </a:ext>
              </a:extLst>
            </p:cNvPr>
            <p:cNvSpPr/>
            <p:nvPr/>
          </p:nvSpPr>
          <p:spPr>
            <a:xfrm>
              <a:off x="812425" y="2828225"/>
              <a:ext cx="109950" cy="210000"/>
            </a:xfrm>
            <a:custGeom>
              <a:avLst/>
              <a:gdLst/>
              <a:ahLst/>
              <a:cxnLst/>
              <a:rect l="l" t="t" r="r" b="b"/>
              <a:pathLst>
                <a:path w="4398" h="8400" extrusionOk="0">
                  <a:moveTo>
                    <a:pt x="2374" y="0"/>
                  </a:moveTo>
                  <a:lnTo>
                    <a:pt x="2374" y="0"/>
                  </a:lnTo>
                  <a:cubicBezTo>
                    <a:pt x="2373" y="6"/>
                    <a:pt x="2372" y="11"/>
                    <a:pt x="2370" y="17"/>
                  </a:cubicBezTo>
                  <a:lnTo>
                    <a:pt x="2370" y="17"/>
                  </a:lnTo>
                  <a:cubicBezTo>
                    <a:pt x="2372" y="11"/>
                    <a:pt x="2373" y="6"/>
                    <a:pt x="2374" y="0"/>
                  </a:cubicBezTo>
                  <a:close/>
                  <a:moveTo>
                    <a:pt x="2370" y="17"/>
                  </a:moveTo>
                  <a:lnTo>
                    <a:pt x="2370" y="17"/>
                  </a:lnTo>
                  <a:cubicBezTo>
                    <a:pt x="2329" y="179"/>
                    <a:pt x="2022" y="401"/>
                    <a:pt x="1932" y="558"/>
                  </a:cubicBezTo>
                  <a:cubicBezTo>
                    <a:pt x="1769" y="768"/>
                    <a:pt x="1653" y="1000"/>
                    <a:pt x="1583" y="1256"/>
                  </a:cubicBezTo>
                  <a:cubicBezTo>
                    <a:pt x="1420" y="1117"/>
                    <a:pt x="1234" y="1000"/>
                    <a:pt x="1071" y="907"/>
                  </a:cubicBezTo>
                  <a:cubicBezTo>
                    <a:pt x="830" y="787"/>
                    <a:pt x="552" y="718"/>
                    <a:pt x="282" y="718"/>
                  </a:cubicBezTo>
                  <a:cubicBezTo>
                    <a:pt x="186" y="718"/>
                    <a:pt x="92" y="726"/>
                    <a:pt x="1" y="745"/>
                  </a:cubicBezTo>
                  <a:cubicBezTo>
                    <a:pt x="676" y="1117"/>
                    <a:pt x="2048" y="2745"/>
                    <a:pt x="862" y="3373"/>
                  </a:cubicBezTo>
                  <a:cubicBezTo>
                    <a:pt x="769" y="3420"/>
                    <a:pt x="629" y="3397"/>
                    <a:pt x="513" y="3466"/>
                  </a:cubicBezTo>
                  <a:cubicBezTo>
                    <a:pt x="396" y="3536"/>
                    <a:pt x="350" y="3676"/>
                    <a:pt x="420" y="3792"/>
                  </a:cubicBezTo>
                  <a:cubicBezTo>
                    <a:pt x="420" y="3862"/>
                    <a:pt x="443" y="3932"/>
                    <a:pt x="489" y="3978"/>
                  </a:cubicBezTo>
                  <a:cubicBezTo>
                    <a:pt x="722" y="4234"/>
                    <a:pt x="955" y="4560"/>
                    <a:pt x="1118" y="4885"/>
                  </a:cubicBezTo>
                  <a:cubicBezTo>
                    <a:pt x="1141" y="4955"/>
                    <a:pt x="1187" y="5048"/>
                    <a:pt x="1211" y="5141"/>
                  </a:cubicBezTo>
                  <a:lnTo>
                    <a:pt x="1211" y="5188"/>
                  </a:lnTo>
                  <a:cubicBezTo>
                    <a:pt x="1280" y="5770"/>
                    <a:pt x="1350" y="6421"/>
                    <a:pt x="1792" y="6863"/>
                  </a:cubicBezTo>
                  <a:cubicBezTo>
                    <a:pt x="2002" y="7072"/>
                    <a:pt x="2211" y="7282"/>
                    <a:pt x="2374" y="7538"/>
                  </a:cubicBezTo>
                  <a:cubicBezTo>
                    <a:pt x="2467" y="7817"/>
                    <a:pt x="2606" y="8073"/>
                    <a:pt x="2769" y="8305"/>
                  </a:cubicBezTo>
                  <a:cubicBezTo>
                    <a:pt x="2823" y="8369"/>
                    <a:pt x="2900" y="8399"/>
                    <a:pt x="2980" y="8399"/>
                  </a:cubicBezTo>
                  <a:cubicBezTo>
                    <a:pt x="3075" y="8399"/>
                    <a:pt x="3172" y="8358"/>
                    <a:pt x="3235" y="8282"/>
                  </a:cubicBezTo>
                  <a:cubicBezTo>
                    <a:pt x="3351" y="8026"/>
                    <a:pt x="3421" y="7770"/>
                    <a:pt x="3421" y="7491"/>
                  </a:cubicBezTo>
                  <a:cubicBezTo>
                    <a:pt x="3490" y="7165"/>
                    <a:pt x="3630" y="6816"/>
                    <a:pt x="3816" y="6537"/>
                  </a:cubicBezTo>
                  <a:cubicBezTo>
                    <a:pt x="4049" y="6049"/>
                    <a:pt x="4188" y="5630"/>
                    <a:pt x="4049" y="5165"/>
                  </a:cubicBezTo>
                  <a:cubicBezTo>
                    <a:pt x="4142" y="4885"/>
                    <a:pt x="4235" y="4583"/>
                    <a:pt x="4281" y="4281"/>
                  </a:cubicBezTo>
                  <a:cubicBezTo>
                    <a:pt x="4398" y="3955"/>
                    <a:pt x="4398" y="3606"/>
                    <a:pt x="4281" y="3280"/>
                  </a:cubicBezTo>
                  <a:cubicBezTo>
                    <a:pt x="4163" y="3067"/>
                    <a:pt x="3924" y="2987"/>
                    <a:pt x="3653" y="2987"/>
                  </a:cubicBezTo>
                  <a:cubicBezTo>
                    <a:pt x="3392" y="2987"/>
                    <a:pt x="3102" y="3061"/>
                    <a:pt x="2862" y="3164"/>
                  </a:cubicBezTo>
                  <a:cubicBezTo>
                    <a:pt x="2723" y="3048"/>
                    <a:pt x="2606" y="2908"/>
                    <a:pt x="2490" y="2745"/>
                  </a:cubicBezTo>
                  <a:cubicBezTo>
                    <a:pt x="1978" y="1861"/>
                    <a:pt x="2141" y="1187"/>
                    <a:pt x="2304" y="326"/>
                  </a:cubicBezTo>
                  <a:cubicBezTo>
                    <a:pt x="2326" y="215"/>
                    <a:pt x="2348" y="126"/>
                    <a:pt x="2370" y="1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170;p55">
              <a:extLst>
                <a:ext uri="{FF2B5EF4-FFF2-40B4-BE49-F238E27FC236}">
                  <a16:creationId xmlns:a16="http://schemas.microsoft.com/office/drawing/2014/main" id="{8F09F3C7-06F5-435A-9239-5B5EED07E472}"/>
                </a:ext>
              </a:extLst>
            </p:cNvPr>
            <p:cNvSpPr/>
            <p:nvPr/>
          </p:nvSpPr>
          <p:spPr>
            <a:xfrm>
              <a:off x="3055388" y="3976950"/>
              <a:ext cx="296000" cy="387625"/>
            </a:xfrm>
            <a:custGeom>
              <a:avLst/>
              <a:gdLst/>
              <a:ahLst/>
              <a:cxnLst/>
              <a:rect l="l" t="t" r="r" b="b"/>
              <a:pathLst>
                <a:path w="11840" h="15505" extrusionOk="0">
                  <a:moveTo>
                    <a:pt x="7396" y="0"/>
                  </a:moveTo>
                  <a:lnTo>
                    <a:pt x="7396" y="0"/>
                  </a:lnTo>
                  <a:cubicBezTo>
                    <a:pt x="7754" y="1412"/>
                    <a:pt x="7406" y="5131"/>
                    <a:pt x="5403" y="5131"/>
                  </a:cubicBezTo>
                  <a:cubicBezTo>
                    <a:pt x="5194" y="5131"/>
                    <a:pt x="4967" y="5090"/>
                    <a:pt x="4720" y="5002"/>
                  </a:cubicBezTo>
                  <a:cubicBezTo>
                    <a:pt x="4488" y="4909"/>
                    <a:pt x="4348" y="4723"/>
                    <a:pt x="4092" y="4630"/>
                  </a:cubicBezTo>
                  <a:cubicBezTo>
                    <a:pt x="4034" y="4611"/>
                    <a:pt x="3976" y="4601"/>
                    <a:pt x="3919" y="4601"/>
                  </a:cubicBezTo>
                  <a:cubicBezTo>
                    <a:pt x="3705" y="4601"/>
                    <a:pt x="3514" y="4735"/>
                    <a:pt x="3441" y="4956"/>
                  </a:cubicBezTo>
                  <a:cubicBezTo>
                    <a:pt x="3348" y="5025"/>
                    <a:pt x="3278" y="5142"/>
                    <a:pt x="3278" y="5281"/>
                  </a:cubicBezTo>
                  <a:cubicBezTo>
                    <a:pt x="3208" y="6049"/>
                    <a:pt x="3069" y="6793"/>
                    <a:pt x="2813" y="7515"/>
                  </a:cubicBezTo>
                  <a:cubicBezTo>
                    <a:pt x="2743" y="7701"/>
                    <a:pt x="2673" y="7864"/>
                    <a:pt x="2580" y="8026"/>
                  </a:cubicBezTo>
                  <a:cubicBezTo>
                    <a:pt x="2557" y="8050"/>
                    <a:pt x="2534" y="8073"/>
                    <a:pt x="2510" y="8096"/>
                  </a:cubicBezTo>
                  <a:cubicBezTo>
                    <a:pt x="1743" y="9027"/>
                    <a:pt x="859" y="10050"/>
                    <a:pt x="789" y="11330"/>
                  </a:cubicBezTo>
                  <a:cubicBezTo>
                    <a:pt x="765" y="11958"/>
                    <a:pt x="812" y="12586"/>
                    <a:pt x="603" y="13168"/>
                  </a:cubicBezTo>
                  <a:cubicBezTo>
                    <a:pt x="347" y="13726"/>
                    <a:pt x="161" y="14284"/>
                    <a:pt x="21" y="14866"/>
                  </a:cubicBezTo>
                  <a:cubicBezTo>
                    <a:pt x="0" y="15223"/>
                    <a:pt x="282" y="15504"/>
                    <a:pt x="611" y="15504"/>
                  </a:cubicBezTo>
                  <a:cubicBezTo>
                    <a:pt x="647" y="15504"/>
                    <a:pt x="683" y="15501"/>
                    <a:pt x="719" y="15494"/>
                  </a:cubicBezTo>
                  <a:cubicBezTo>
                    <a:pt x="1277" y="15378"/>
                    <a:pt x="1719" y="15029"/>
                    <a:pt x="2185" y="14703"/>
                  </a:cubicBezTo>
                  <a:cubicBezTo>
                    <a:pt x="2789" y="14284"/>
                    <a:pt x="3441" y="14122"/>
                    <a:pt x="4115" y="13912"/>
                  </a:cubicBezTo>
                  <a:cubicBezTo>
                    <a:pt x="5162" y="13586"/>
                    <a:pt x="6000" y="13191"/>
                    <a:pt x="6512" y="12307"/>
                  </a:cubicBezTo>
                  <a:cubicBezTo>
                    <a:pt x="7070" y="12074"/>
                    <a:pt x="7628" y="11795"/>
                    <a:pt x="8140" y="11446"/>
                  </a:cubicBezTo>
                  <a:cubicBezTo>
                    <a:pt x="8722" y="11074"/>
                    <a:pt x="9396" y="10679"/>
                    <a:pt x="9629" y="10004"/>
                  </a:cubicBezTo>
                  <a:cubicBezTo>
                    <a:pt x="9955" y="9050"/>
                    <a:pt x="8791" y="8166"/>
                    <a:pt x="7791" y="7701"/>
                  </a:cubicBezTo>
                  <a:cubicBezTo>
                    <a:pt x="7791" y="7329"/>
                    <a:pt x="7838" y="6933"/>
                    <a:pt x="7931" y="6561"/>
                  </a:cubicBezTo>
                  <a:cubicBezTo>
                    <a:pt x="8536" y="4537"/>
                    <a:pt x="9769" y="3839"/>
                    <a:pt x="11304" y="2839"/>
                  </a:cubicBezTo>
                  <a:cubicBezTo>
                    <a:pt x="11490" y="2722"/>
                    <a:pt x="11676" y="2606"/>
                    <a:pt x="11839" y="2490"/>
                  </a:cubicBezTo>
                  <a:lnTo>
                    <a:pt x="11839" y="2490"/>
                  </a:lnTo>
                  <a:cubicBezTo>
                    <a:pt x="11718" y="2570"/>
                    <a:pt x="11501" y="2590"/>
                    <a:pt x="11266" y="2590"/>
                  </a:cubicBezTo>
                  <a:cubicBezTo>
                    <a:pt x="11045" y="2590"/>
                    <a:pt x="10808" y="2573"/>
                    <a:pt x="10618" y="2573"/>
                  </a:cubicBezTo>
                  <a:cubicBezTo>
                    <a:pt x="10543" y="2573"/>
                    <a:pt x="10476" y="2575"/>
                    <a:pt x="10420" y="2583"/>
                  </a:cubicBezTo>
                  <a:cubicBezTo>
                    <a:pt x="9885" y="2699"/>
                    <a:pt x="9350" y="2862"/>
                    <a:pt x="8861" y="3095"/>
                  </a:cubicBezTo>
                  <a:cubicBezTo>
                    <a:pt x="8838" y="2653"/>
                    <a:pt x="8768" y="2234"/>
                    <a:pt x="8652" y="1838"/>
                  </a:cubicBezTo>
                  <a:cubicBezTo>
                    <a:pt x="8466" y="1094"/>
                    <a:pt x="8001" y="442"/>
                    <a:pt x="7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171;p55">
              <a:extLst>
                <a:ext uri="{FF2B5EF4-FFF2-40B4-BE49-F238E27FC236}">
                  <a16:creationId xmlns:a16="http://schemas.microsoft.com/office/drawing/2014/main" id="{0CFF5DF3-142A-4CFC-8761-7176CDC8C8DB}"/>
                </a:ext>
              </a:extLst>
            </p:cNvPr>
            <p:cNvSpPr/>
            <p:nvPr/>
          </p:nvSpPr>
          <p:spPr>
            <a:xfrm>
              <a:off x="1138125" y="3627325"/>
              <a:ext cx="306475" cy="247325"/>
            </a:xfrm>
            <a:custGeom>
              <a:avLst/>
              <a:gdLst/>
              <a:ahLst/>
              <a:cxnLst/>
              <a:rect l="l" t="t" r="r" b="b"/>
              <a:pathLst>
                <a:path w="12259" h="9893" extrusionOk="0">
                  <a:moveTo>
                    <a:pt x="2141" y="0"/>
                  </a:moveTo>
                  <a:cubicBezTo>
                    <a:pt x="2143" y="4"/>
                    <a:pt x="2145" y="7"/>
                    <a:pt x="2146" y="10"/>
                  </a:cubicBezTo>
                  <a:lnTo>
                    <a:pt x="2146" y="10"/>
                  </a:lnTo>
                  <a:cubicBezTo>
                    <a:pt x="2145" y="7"/>
                    <a:pt x="2143" y="4"/>
                    <a:pt x="2141" y="0"/>
                  </a:cubicBezTo>
                  <a:close/>
                  <a:moveTo>
                    <a:pt x="2146" y="10"/>
                  </a:moveTo>
                  <a:lnTo>
                    <a:pt x="2146" y="10"/>
                  </a:lnTo>
                  <a:cubicBezTo>
                    <a:pt x="2277" y="251"/>
                    <a:pt x="2142" y="888"/>
                    <a:pt x="2187" y="1164"/>
                  </a:cubicBezTo>
                  <a:cubicBezTo>
                    <a:pt x="2234" y="1606"/>
                    <a:pt x="2350" y="2024"/>
                    <a:pt x="2536" y="2443"/>
                  </a:cubicBezTo>
                  <a:cubicBezTo>
                    <a:pt x="2187" y="2443"/>
                    <a:pt x="1838" y="2490"/>
                    <a:pt x="1513" y="2559"/>
                  </a:cubicBezTo>
                  <a:cubicBezTo>
                    <a:pt x="908" y="2699"/>
                    <a:pt x="373" y="3025"/>
                    <a:pt x="1" y="3513"/>
                  </a:cubicBezTo>
                  <a:cubicBezTo>
                    <a:pt x="206" y="3468"/>
                    <a:pt x="471" y="3443"/>
                    <a:pt x="767" y="3443"/>
                  </a:cubicBezTo>
                  <a:cubicBezTo>
                    <a:pt x="2283" y="3443"/>
                    <a:pt x="4613" y="4084"/>
                    <a:pt x="3932" y="5816"/>
                  </a:cubicBezTo>
                  <a:cubicBezTo>
                    <a:pt x="3862" y="6002"/>
                    <a:pt x="3676" y="6119"/>
                    <a:pt x="3607" y="6328"/>
                  </a:cubicBezTo>
                  <a:cubicBezTo>
                    <a:pt x="3513" y="6538"/>
                    <a:pt x="3630" y="6770"/>
                    <a:pt x="3839" y="6840"/>
                  </a:cubicBezTo>
                  <a:cubicBezTo>
                    <a:pt x="3909" y="6910"/>
                    <a:pt x="4002" y="6980"/>
                    <a:pt x="4095" y="6980"/>
                  </a:cubicBezTo>
                  <a:cubicBezTo>
                    <a:pt x="4700" y="7049"/>
                    <a:pt x="5305" y="7189"/>
                    <a:pt x="5886" y="7422"/>
                  </a:cubicBezTo>
                  <a:cubicBezTo>
                    <a:pt x="6026" y="7491"/>
                    <a:pt x="6166" y="7561"/>
                    <a:pt x="6305" y="7631"/>
                  </a:cubicBezTo>
                  <a:cubicBezTo>
                    <a:pt x="6305" y="7654"/>
                    <a:pt x="6328" y="7677"/>
                    <a:pt x="6352" y="7677"/>
                  </a:cubicBezTo>
                  <a:cubicBezTo>
                    <a:pt x="7073" y="8352"/>
                    <a:pt x="7864" y="9073"/>
                    <a:pt x="8887" y="9166"/>
                  </a:cubicBezTo>
                  <a:cubicBezTo>
                    <a:pt x="9376" y="9213"/>
                    <a:pt x="9888" y="9190"/>
                    <a:pt x="10353" y="9376"/>
                  </a:cubicBezTo>
                  <a:cubicBezTo>
                    <a:pt x="10795" y="9608"/>
                    <a:pt x="11237" y="9771"/>
                    <a:pt x="11702" y="9888"/>
                  </a:cubicBezTo>
                  <a:cubicBezTo>
                    <a:pt x="11725" y="9891"/>
                    <a:pt x="11747" y="9893"/>
                    <a:pt x="11769" y="9893"/>
                  </a:cubicBezTo>
                  <a:cubicBezTo>
                    <a:pt x="12041" y="9893"/>
                    <a:pt x="12259" y="9633"/>
                    <a:pt x="12237" y="9352"/>
                  </a:cubicBezTo>
                  <a:cubicBezTo>
                    <a:pt x="12121" y="8910"/>
                    <a:pt x="11912" y="8515"/>
                    <a:pt x="11656" y="8166"/>
                  </a:cubicBezTo>
                  <a:cubicBezTo>
                    <a:pt x="11353" y="7677"/>
                    <a:pt x="11167" y="7142"/>
                    <a:pt x="11074" y="6584"/>
                  </a:cubicBezTo>
                  <a:cubicBezTo>
                    <a:pt x="10842" y="5723"/>
                    <a:pt x="10539" y="5049"/>
                    <a:pt x="9865" y="4607"/>
                  </a:cubicBezTo>
                  <a:cubicBezTo>
                    <a:pt x="9678" y="4141"/>
                    <a:pt x="9469" y="3699"/>
                    <a:pt x="9190" y="3257"/>
                  </a:cubicBezTo>
                  <a:cubicBezTo>
                    <a:pt x="8911" y="2792"/>
                    <a:pt x="8608" y="2234"/>
                    <a:pt x="8073" y="2024"/>
                  </a:cubicBezTo>
                  <a:cubicBezTo>
                    <a:pt x="7977" y="1988"/>
                    <a:pt x="7881" y="1972"/>
                    <a:pt x="7786" y="1972"/>
                  </a:cubicBezTo>
                  <a:cubicBezTo>
                    <a:pt x="7143" y="1972"/>
                    <a:pt x="6533" y="2731"/>
                    <a:pt x="6189" y="3420"/>
                  </a:cubicBezTo>
                  <a:cubicBezTo>
                    <a:pt x="5863" y="3420"/>
                    <a:pt x="5561" y="3374"/>
                    <a:pt x="5258" y="3281"/>
                  </a:cubicBezTo>
                  <a:cubicBezTo>
                    <a:pt x="3653" y="2746"/>
                    <a:pt x="3118" y="1722"/>
                    <a:pt x="2374" y="442"/>
                  </a:cubicBezTo>
                  <a:cubicBezTo>
                    <a:pt x="2305" y="306"/>
                    <a:pt x="2237" y="169"/>
                    <a:pt x="2146" y="1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172;p55">
              <a:extLst>
                <a:ext uri="{FF2B5EF4-FFF2-40B4-BE49-F238E27FC236}">
                  <a16:creationId xmlns:a16="http://schemas.microsoft.com/office/drawing/2014/main" id="{54073A11-84E7-427B-BFD5-CFCBFC05AEB0}"/>
                </a:ext>
              </a:extLst>
            </p:cNvPr>
            <p:cNvSpPr/>
            <p:nvPr/>
          </p:nvSpPr>
          <p:spPr>
            <a:xfrm>
              <a:off x="2194300" y="3598250"/>
              <a:ext cx="182650" cy="182050"/>
            </a:xfrm>
            <a:custGeom>
              <a:avLst/>
              <a:gdLst/>
              <a:ahLst/>
              <a:cxnLst/>
              <a:rect l="l" t="t" r="r" b="b"/>
              <a:pathLst>
                <a:path w="7306" h="7282" extrusionOk="0">
                  <a:moveTo>
                    <a:pt x="6957" y="0"/>
                  </a:moveTo>
                  <a:cubicBezTo>
                    <a:pt x="6678" y="47"/>
                    <a:pt x="6398" y="117"/>
                    <a:pt x="6142" y="279"/>
                  </a:cubicBezTo>
                  <a:cubicBezTo>
                    <a:pt x="5794" y="396"/>
                    <a:pt x="5445" y="489"/>
                    <a:pt x="5072" y="489"/>
                  </a:cubicBezTo>
                  <a:cubicBezTo>
                    <a:pt x="4514" y="559"/>
                    <a:pt x="4049" y="675"/>
                    <a:pt x="3700" y="1070"/>
                  </a:cubicBezTo>
                  <a:cubicBezTo>
                    <a:pt x="3374" y="1140"/>
                    <a:pt x="3072" y="1233"/>
                    <a:pt x="2769" y="1373"/>
                  </a:cubicBezTo>
                  <a:cubicBezTo>
                    <a:pt x="2420" y="1443"/>
                    <a:pt x="2095" y="1652"/>
                    <a:pt x="1862" y="1954"/>
                  </a:cubicBezTo>
                  <a:cubicBezTo>
                    <a:pt x="1606" y="2396"/>
                    <a:pt x="2118" y="2978"/>
                    <a:pt x="2583" y="3304"/>
                  </a:cubicBezTo>
                  <a:cubicBezTo>
                    <a:pt x="2560" y="3490"/>
                    <a:pt x="2490" y="3699"/>
                    <a:pt x="2397" y="3885"/>
                  </a:cubicBezTo>
                  <a:cubicBezTo>
                    <a:pt x="1908" y="4862"/>
                    <a:pt x="1211" y="5095"/>
                    <a:pt x="327" y="5444"/>
                  </a:cubicBezTo>
                  <a:lnTo>
                    <a:pt x="1" y="5584"/>
                  </a:lnTo>
                  <a:cubicBezTo>
                    <a:pt x="33" y="5570"/>
                    <a:pt x="74" y="5564"/>
                    <a:pt x="121" y="5564"/>
                  </a:cubicBezTo>
                  <a:cubicBezTo>
                    <a:pt x="311" y="5564"/>
                    <a:pt x="596" y="5658"/>
                    <a:pt x="745" y="5677"/>
                  </a:cubicBezTo>
                  <a:cubicBezTo>
                    <a:pt x="1024" y="5677"/>
                    <a:pt x="1327" y="5630"/>
                    <a:pt x="1583" y="5560"/>
                  </a:cubicBezTo>
                  <a:lnTo>
                    <a:pt x="1583" y="5560"/>
                  </a:lnTo>
                  <a:cubicBezTo>
                    <a:pt x="1559" y="5793"/>
                    <a:pt x="1559" y="6002"/>
                    <a:pt x="1583" y="6235"/>
                  </a:cubicBezTo>
                  <a:cubicBezTo>
                    <a:pt x="1606" y="6630"/>
                    <a:pt x="1769" y="7003"/>
                    <a:pt x="2048" y="7282"/>
                  </a:cubicBezTo>
                  <a:cubicBezTo>
                    <a:pt x="1988" y="6560"/>
                    <a:pt x="2481" y="4835"/>
                    <a:pt x="3408" y="4835"/>
                  </a:cubicBezTo>
                  <a:cubicBezTo>
                    <a:pt x="3556" y="4835"/>
                    <a:pt x="3716" y="4879"/>
                    <a:pt x="3886" y="4979"/>
                  </a:cubicBezTo>
                  <a:cubicBezTo>
                    <a:pt x="4002" y="5048"/>
                    <a:pt x="4072" y="5165"/>
                    <a:pt x="4188" y="5258"/>
                  </a:cubicBezTo>
                  <a:cubicBezTo>
                    <a:pt x="4224" y="5279"/>
                    <a:pt x="4265" y="5290"/>
                    <a:pt x="4306" y="5290"/>
                  </a:cubicBezTo>
                  <a:cubicBezTo>
                    <a:pt x="4397" y="5290"/>
                    <a:pt x="4489" y="5238"/>
                    <a:pt x="4537" y="5142"/>
                  </a:cubicBezTo>
                  <a:cubicBezTo>
                    <a:pt x="4607" y="5118"/>
                    <a:pt x="4654" y="5048"/>
                    <a:pt x="4654" y="5002"/>
                  </a:cubicBezTo>
                  <a:cubicBezTo>
                    <a:pt x="4770" y="4606"/>
                    <a:pt x="4909" y="4234"/>
                    <a:pt x="5119" y="3885"/>
                  </a:cubicBezTo>
                  <a:cubicBezTo>
                    <a:pt x="5165" y="3816"/>
                    <a:pt x="5212" y="3722"/>
                    <a:pt x="5282" y="3653"/>
                  </a:cubicBezTo>
                  <a:lnTo>
                    <a:pt x="5328" y="3606"/>
                  </a:lnTo>
                  <a:cubicBezTo>
                    <a:pt x="5817" y="3211"/>
                    <a:pt x="6352" y="2769"/>
                    <a:pt x="6515" y="2141"/>
                  </a:cubicBezTo>
                  <a:cubicBezTo>
                    <a:pt x="6561" y="1815"/>
                    <a:pt x="6654" y="1512"/>
                    <a:pt x="6794" y="1210"/>
                  </a:cubicBezTo>
                  <a:cubicBezTo>
                    <a:pt x="6980" y="954"/>
                    <a:pt x="7120" y="675"/>
                    <a:pt x="7259" y="396"/>
                  </a:cubicBezTo>
                  <a:cubicBezTo>
                    <a:pt x="7306" y="210"/>
                    <a:pt x="7166" y="24"/>
                    <a:pt x="69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173;p55">
              <a:extLst>
                <a:ext uri="{FF2B5EF4-FFF2-40B4-BE49-F238E27FC236}">
                  <a16:creationId xmlns:a16="http://schemas.microsoft.com/office/drawing/2014/main" id="{0379341C-12EF-4A32-935A-EE1448ABD146}"/>
                </a:ext>
              </a:extLst>
            </p:cNvPr>
            <p:cNvSpPr/>
            <p:nvPr/>
          </p:nvSpPr>
          <p:spPr>
            <a:xfrm>
              <a:off x="2856750" y="2329200"/>
              <a:ext cx="266350" cy="218175"/>
            </a:xfrm>
            <a:custGeom>
              <a:avLst/>
              <a:gdLst/>
              <a:ahLst/>
              <a:cxnLst/>
              <a:rect l="l" t="t" r="r" b="b"/>
              <a:pathLst>
                <a:path w="10654" h="8727" extrusionOk="0">
                  <a:moveTo>
                    <a:pt x="1908" y="1"/>
                  </a:moveTo>
                  <a:lnTo>
                    <a:pt x="1908" y="1"/>
                  </a:lnTo>
                  <a:cubicBezTo>
                    <a:pt x="2024" y="210"/>
                    <a:pt x="1908" y="769"/>
                    <a:pt x="1931" y="1001"/>
                  </a:cubicBezTo>
                  <a:cubicBezTo>
                    <a:pt x="1978" y="1397"/>
                    <a:pt x="2071" y="1769"/>
                    <a:pt x="2210" y="2118"/>
                  </a:cubicBezTo>
                  <a:cubicBezTo>
                    <a:pt x="1931" y="2118"/>
                    <a:pt x="1629" y="2141"/>
                    <a:pt x="1326" y="2211"/>
                  </a:cubicBezTo>
                  <a:cubicBezTo>
                    <a:pt x="815" y="2327"/>
                    <a:pt x="349" y="2606"/>
                    <a:pt x="0" y="3025"/>
                  </a:cubicBezTo>
                  <a:cubicBezTo>
                    <a:pt x="155" y="2995"/>
                    <a:pt x="349" y="2980"/>
                    <a:pt x="566" y="2980"/>
                  </a:cubicBezTo>
                  <a:cubicBezTo>
                    <a:pt x="1881" y="2980"/>
                    <a:pt x="4039" y="3555"/>
                    <a:pt x="3420" y="5072"/>
                  </a:cubicBezTo>
                  <a:cubicBezTo>
                    <a:pt x="3350" y="5235"/>
                    <a:pt x="3187" y="5328"/>
                    <a:pt x="3118" y="5514"/>
                  </a:cubicBezTo>
                  <a:cubicBezTo>
                    <a:pt x="3048" y="5700"/>
                    <a:pt x="3141" y="5910"/>
                    <a:pt x="3327" y="5980"/>
                  </a:cubicBezTo>
                  <a:cubicBezTo>
                    <a:pt x="3374" y="6049"/>
                    <a:pt x="3467" y="6096"/>
                    <a:pt x="3560" y="6096"/>
                  </a:cubicBezTo>
                  <a:cubicBezTo>
                    <a:pt x="4095" y="6166"/>
                    <a:pt x="4607" y="6305"/>
                    <a:pt x="5118" y="6491"/>
                  </a:cubicBezTo>
                  <a:cubicBezTo>
                    <a:pt x="5235" y="6561"/>
                    <a:pt x="5351" y="6608"/>
                    <a:pt x="5467" y="6678"/>
                  </a:cubicBezTo>
                  <a:cubicBezTo>
                    <a:pt x="5467" y="6701"/>
                    <a:pt x="5491" y="6724"/>
                    <a:pt x="5514" y="6724"/>
                  </a:cubicBezTo>
                  <a:cubicBezTo>
                    <a:pt x="6142" y="7306"/>
                    <a:pt x="6817" y="7980"/>
                    <a:pt x="7701" y="8050"/>
                  </a:cubicBezTo>
                  <a:cubicBezTo>
                    <a:pt x="8143" y="8073"/>
                    <a:pt x="8585" y="8120"/>
                    <a:pt x="9003" y="8259"/>
                  </a:cubicBezTo>
                  <a:cubicBezTo>
                    <a:pt x="9352" y="8446"/>
                    <a:pt x="9748" y="8608"/>
                    <a:pt x="10167" y="8725"/>
                  </a:cubicBezTo>
                  <a:cubicBezTo>
                    <a:pt x="10179" y="8726"/>
                    <a:pt x="10190" y="8726"/>
                    <a:pt x="10202" y="8726"/>
                  </a:cubicBezTo>
                  <a:cubicBezTo>
                    <a:pt x="10444" y="8726"/>
                    <a:pt x="10653" y="8503"/>
                    <a:pt x="10609" y="8259"/>
                  </a:cubicBezTo>
                  <a:cubicBezTo>
                    <a:pt x="10539" y="7864"/>
                    <a:pt x="10353" y="7515"/>
                    <a:pt x="10120" y="7213"/>
                  </a:cubicBezTo>
                  <a:cubicBezTo>
                    <a:pt x="9887" y="6771"/>
                    <a:pt x="9701" y="6305"/>
                    <a:pt x="9632" y="5817"/>
                  </a:cubicBezTo>
                  <a:cubicBezTo>
                    <a:pt x="9445" y="5072"/>
                    <a:pt x="9190" y="4467"/>
                    <a:pt x="8585" y="4095"/>
                  </a:cubicBezTo>
                  <a:cubicBezTo>
                    <a:pt x="8445" y="3677"/>
                    <a:pt x="8259" y="3281"/>
                    <a:pt x="8026" y="2909"/>
                  </a:cubicBezTo>
                  <a:cubicBezTo>
                    <a:pt x="7794" y="2490"/>
                    <a:pt x="7538" y="2002"/>
                    <a:pt x="7073" y="1815"/>
                  </a:cubicBezTo>
                  <a:cubicBezTo>
                    <a:pt x="6988" y="1781"/>
                    <a:pt x="6903" y="1765"/>
                    <a:pt x="6817" y="1765"/>
                  </a:cubicBezTo>
                  <a:cubicBezTo>
                    <a:pt x="6269" y="1765"/>
                    <a:pt x="5723" y="2421"/>
                    <a:pt x="5421" y="3025"/>
                  </a:cubicBezTo>
                  <a:cubicBezTo>
                    <a:pt x="5142" y="3002"/>
                    <a:pt x="4862" y="2955"/>
                    <a:pt x="4607" y="2886"/>
                  </a:cubicBezTo>
                  <a:cubicBezTo>
                    <a:pt x="3211" y="2374"/>
                    <a:pt x="2769" y="1490"/>
                    <a:pt x="2117" y="373"/>
                  </a:cubicBezTo>
                  <a:lnTo>
                    <a:pt x="19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TextBox 88">
            <a:extLst>
              <a:ext uri="{FF2B5EF4-FFF2-40B4-BE49-F238E27FC236}">
                <a16:creationId xmlns:a16="http://schemas.microsoft.com/office/drawing/2014/main" id="{F114CDF2-3AEE-4D46-8282-FADD48D03B9D}"/>
              </a:ext>
            </a:extLst>
          </p:cNvPr>
          <p:cNvSpPr txBox="1"/>
          <p:nvPr/>
        </p:nvSpPr>
        <p:spPr>
          <a:xfrm>
            <a:off x="504960" y="1344287"/>
            <a:ext cx="4939055" cy="2339102"/>
          </a:xfrm>
          <a:prstGeom prst="rect">
            <a:avLst/>
          </a:prstGeom>
          <a:noFill/>
        </p:spPr>
        <p:txBody>
          <a:bodyPr wrap="square" rtlCol="0">
            <a:spAutoFit/>
          </a:bodyPr>
          <a:lstStyle/>
          <a:p>
            <a:pPr marL="285750" indent="-285750">
              <a:buClr>
                <a:schemeClr val="bg2"/>
              </a:buClr>
              <a:buSzPct val="175000"/>
              <a:buFont typeface="Times New Roman" panose="02020603050405020304" pitchFamily="18" charset="0"/>
              <a:buChar char="⁍"/>
            </a:pPr>
            <a:r>
              <a:rPr lang="en-US" sz="1200" dirty="0">
                <a:solidFill>
                  <a:schemeClr val="accent2"/>
                </a:solidFill>
                <a:latin typeface="Times New Roman" panose="02020603050405020304" pitchFamily="18" charset="0"/>
                <a:cs typeface="Times New Roman" panose="02020603050405020304" pitchFamily="18" charset="0"/>
              </a:rPr>
              <a:t>Blue Cloud Platform was easier to access, and there are huge volume of data samples available to do analysis on marine ecosystem.</a:t>
            </a:r>
          </a:p>
          <a:p>
            <a:pPr marL="285750" indent="-285750">
              <a:buClr>
                <a:schemeClr val="bg2"/>
              </a:buClr>
              <a:buSzPct val="175000"/>
              <a:buFont typeface="Times New Roman" panose="02020603050405020304" pitchFamily="18" charset="0"/>
              <a:buChar char="⁍"/>
            </a:pPr>
            <a:endParaRPr lang="en-US" sz="1200" dirty="0">
              <a:solidFill>
                <a:schemeClr val="accent2"/>
              </a:solidFill>
              <a:latin typeface="Times New Roman" panose="02020603050405020304" pitchFamily="18" charset="0"/>
              <a:cs typeface="Times New Roman" panose="02020603050405020304" pitchFamily="18" charset="0"/>
            </a:endParaRPr>
          </a:p>
          <a:p>
            <a:pPr marL="285750" indent="-285750">
              <a:buClr>
                <a:schemeClr val="bg2"/>
              </a:buClr>
              <a:buSzPct val="175000"/>
              <a:buFont typeface="Times New Roman" panose="02020603050405020304" pitchFamily="18" charset="0"/>
              <a:buChar char="⁍"/>
            </a:pPr>
            <a:r>
              <a:rPr lang="en-US" sz="1200" dirty="0">
                <a:solidFill>
                  <a:schemeClr val="accent2"/>
                </a:solidFill>
                <a:latin typeface="Times New Roman" panose="02020603050405020304" pitchFamily="18" charset="0"/>
                <a:cs typeface="Times New Roman" panose="02020603050405020304" pitchFamily="18" charset="0"/>
              </a:rPr>
              <a:t>Despite having huge volume of data, there were only few image-based data samples which could be increased in the future since computer vision technology is emerging.</a:t>
            </a:r>
          </a:p>
          <a:p>
            <a:pPr marL="285750" indent="-285750">
              <a:buClr>
                <a:schemeClr val="bg2"/>
              </a:buClr>
              <a:buSzPct val="175000"/>
              <a:buFont typeface="Times New Roman" panose="02020603050405020304" pitchFamily="18" charset="0"/>
              <a:buChar char="⁍"/>
            </a:pPr>
            <a:endParaRPr lang="en-US" sz="1200" dirty="0">
              <a:solidFill>
                <a:schemeClr val="accent2"/>
              </a:solidFill>
              <a:latin typeface="Times New Roman" panose="02020603050405020304" pitchFamily="18" charset="0"/>
              <a:cs typeface="Times New Roman" panose="02020603050405020304" pitchFamily="18" charset="0"/>
            </a:endParaRPr>
          </a:p>
          <a:p>
            <a:pPr marL="285750" indent="-285750">
              <a:buClr>
                <a:schemeClr val="bg2"/>
              </a:buClr>
              <a:buSzPct val="175000"/>
              <a:buFont typeface="Times New Roman" panose="02020603050405020304" pitchFamily="18" charset="0"/>
              <a:buChar char="⁍"/>
            </a:pPr>
            <a:r>
              <a:rPr lang="en-US" sz="1200" dirty="0">
                <a:solidFill>
                  <a:schemeClr val="accent2"/>
                </a:solidFill>
                <a:latin typeface="Times New Roman" panose="02020603050405020304" pitchFamily="18" charset="0"/>
                <a:cs typeface="Times New Roman" panose="02020603050405020304" pitchFamily="18" charset="0"/>
              </a:rPr>
              <a:t>It would also great if audio samples are also included, since it would help to do analysis and explore new things about the ocean and marine animals.</a:t>
            </a:r>
          </a:p>
          <a:p>
            <a:pPr marL="285750" indent="-285750">
              <a:buClr>
                <a:schemeClr val="bg2"/>
              </a:buClr>
              <a:buSzPct val="175000"/>
              <a:buFont typeface="Times New Roman" panose="02020603050405020304" pitchFamily="18" charset="0"/>
              <a:buChar char="⁍"/>
            </a:pPr>
            <a:endParaRPr lang="en-US" sz="1200" dirty="0">
              <a:solidFill>
                <a:schemeClr val="accent2"/>
              </a:solidFill>
              <a:latin typeface="Times New Roman" panose="02020603050405020304" pitchFamily="18" charset="0"/>
              <a:cs typeface="Times New Roman" panose="02020603050405020304" pitchFamily="18" charset="0"/>
            </a:endParaRPr>
          </a:p>
          <a:p>
            <a:pPr marL="285750" indent="-285750">
              <a:buClr>
                <a:schemeClr val="bg2"/>
              </a:buClr>
              <a:buSzPct val="175000"/>
              <a:buFont typeface="Times New Roman" panose="02020603050405020304" pitchFamily="18" charset="0"/>
              <a:buChar char="⁍"/>
            </a:pPr>
            <a:endParaRPr lang="en-IN" dirty="0"/>
          </a:p>
        </p:txBody>
      </p:sp>
    </p:spTree>
  </p:cSld>
  <p:clrMapOvr>
    <a:masterClrMapping/>
  </p:clrMapOvr>
</p:sld>
</file>

<file path=ppt/theme/theme1.xml><?xml version="1.0" encoding="utf-8"?>
<a:theme xmlns:a="http://schemas.openxmlformats.org/drawingml/2006/main" name="Aquaculture &amp; Fisheries Thesis by Slidesgo">
  <a:themeElements>
    <a:clrScheme name="Simple Light">
      <a:dk1>
        <a:srgbClr val="081B43"/>
      </a:dk1>
      <a:lt1>
        <a:srgbClr val="273D63"/>
      </a:lt1>
      <a:dk2>
        <a:srgbClr val="79F1F1"/>
      </a:dk2>
      <a:lt2>
        <a:srgbClr val="07AE9C"/>
      </a:lt2>
      <a:accent1>
        <a:srgbClr val="77D8CA"/>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646</TotalTime>
  <Words>737</Words>
  <Application>Microsoft Office PowerPoint</Application>
  <PresentationFormat>On-screen Show (16:9)</PresentationFormat>
  <Paragraphs>59</Paragraphs>
  <Slides>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Satisfy</vt:lpstr>
      <vt:lpstr>Arial</vt:lpstr>
      <vt:lpstr>Times New Roman</vt:lpstr>
      <vt:lpstr>Open Sans</vt:lpstr>
      <vt:lpstr>Aquaculture &amp; Fisheries Thesis by Slidesgo</vt:lpstr>
      <vt:lpstr>A Sound Approach to Protect the Ocean</vt:lpstr>
      <vt:lpstr>The Problem</vt:lpstr>
      <vt:lpstr>The Solution</vt:lpstr>
      <vt:lpstr>Methodology</vt:lpstr>
      <vt:lpstr>Results</vt:lpstr>
      <vt:lpstr>Project Foresight</vt:lpstr>
      <vt:lpstr>Feedback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Sound Approach to Protect the Ocean</dc:title>
  <dc:creator>MathewKevin</dc:creator>
  <cp:lastModifiedBy>Kevin Kumar Selva Kumar</cp:lastModifiedBy>
  <cp:revision>18</cp:revision>
  <dcterms:modified xsi:type="dcterms:W3CDTF">2022-02-08T11:10:09Z</dcterms:modified>
</cp:coreProperties>
</file>