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19"/>
  </p:notesMasterIdLst>
  <p:handoutMasterIdLst>
    <p:handoutMasterId r:id="rId20"/>
  </p:handoutMasterIdLst>
  <p:sldIdLst>
    <p:sldId id="615" r:id="rId3"/>
    <p:sldId id="622" r:id="rId4"/>
    <p:sldId id="256" r:id="rId5"/>
    <p:sldId id="619" r:id="rId6"/>
    <p:sldId id="623" r:id="rId7"/>
    <p:sldId id="618" r:id="rId8"/>
    <p:sldId id="625" r:id="rId9"/>
    <p:sldId id="630" r:id="rId10"/>
    <p:sldId id="626" r:id="rId11"/>
    <p:sldId id="627" r:id="rId12"/>
    <p:sldId id="631" r:id="rId13"/>
    <p:sldId id="628" r:id="rId14"/>
    <p:sldId id="629" r:id="rId15"/>
    <p:sldId id="614" r:id="rId16"/>
    <p:sldId id="262" r:id="rId17"/>
    <p:sldId id="6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26772-2C53-4C85-A8F3-1AB3C9E5B96A}" v="30" dt="2020-07-16T22:24:52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3" autoAdjust="0"/>
    <p:restoredTop sz="94602" autoAdjust="0"/>
  </p:normalViewPr>
  <p:slideViewPr>
    <p:cSldViewPr snapToGrid="0">
      <p:cViewPr varScale="1">
        <p:scale>
          <a:sx n="84" d="100"/>
          <a:sy n="84" d="100"/>
        </p:scale>
        <p:origin x="108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Jesus" userId="acd72740998861f8" providerId="LiveId" clId="{57A26772-2C53-4C85-A8F3-1AB3C9E5B96A}"/>
    <pc:docChg chg="undo custSel modSld sldOrd">
      <pc:chgData name="Pedro Jesus" userId="acd72740998861f8" providerId="LiveId" clId="{57A26772-2C53-4C85-A8F3-1AB3C9E5B96A}" dt="2020-07-16T22:38:57.649" v="648" actId="20577"/>
      <pc:docMkLst>
        <pc:docMk/>
      </pc:docMkLst>
      <pc:sldChg chg="modSp mod modNotesTx">
        <pc:chgData name="Pedro Jesus" userId="acd72740998861f8" providerId="LiveId" clId="{57A26772-2C53-4C85-A8F3-1AB3C9E5B96A}" dt="2020-07-16T20:19:37.483" v="599" actId="20577"/>
        <pc:sldMkLst>
          <pc:docMk/>
          <pc:sldMk cId="4061748874" sldId="256"/>
        </pc:sldMkLst>
        <pc:spChg chg="mod">
          <ac:chgData name="Pedro Jesus" userId="acd72740998861f8" providerId="LiveId" clId="{57A26772-2C53-4C85-A8F3-1AB3C9E5B96A}" dt="2020-07-16T20:19:37.483" v="599" actId="20577"/>
          <ac:spMkLst>
            <pc:docMk/>
            <pc:sldMk cId="4061748874" sldId="256"/>
            <ac:spMk id="25" creationId="{0CED527F-A9CF-49BE-9277-BD1C95603958}"/>
          </ac:spMkLst>
        </pc:spChg>
      </pc:sldChg>
      <pc:sldChg chg="addSp delSp modSp mod modNotesTx">
        <pc:chgData name="Pedro Jesus" userId="acd72740998861f8" providerId="LiveId" clId="{57A26772-2C53-4C85-A8F3-1AB3C9E5B96A}" dt="2020-07-16T04:03:05.098" v="86" actId="20577"/>
        <pc:sldMkLst>
          <pc:docMk/>
          <pc:sldMk cId="0" sldId="615"/>
        </pc:sldMkLst>
        <pc:spChg chg="add del">
          <ac:chgData name="Pedro Jesus" userId="acd72740998861f8" providerId="LiveId" clId="{57A26772-2C53-4C85-A8F3-1AB3C9E5B96A}" dt="2020-07-14T22:54:52.734" v="4" actId="22"/>
          <ac:spMkLst>
            <pc:docMk/>
            <pc:sldMk cId="0" sldId="615"/>
            <ac:spMk id="2" creationId="{15A59455-9001-4496-9EC7-C04578B90712}"/>
          </ac:spMkLst>
        </pc:spChg>
        <pc:spChg chg="add mod">
          <ac:chgData name="Pedro Jesus" userId="acd72740998861f8" providerId="LiveId" clId="{57A26772-2C53-4C85-A8F3-1AB3C9E5B96A}" dt="2020-07-14T22:55:15.620" v="15"/>
          <ac:spMkLst>
            <pc:docMk/>
            <pc:sldMk cId="0" sldId="615"/>
            <ac:spMk id="3" creationId="{D0621FF3-677B-45DB-9FC5-BF50ED7DAFF8}"/>
          </ac:spMkLst>
        </pc:spChg>
        <pc:spChg chg="del">
          <ac:chgData name="Pedro Jesus" userId="acd72740998861f8" providerId="LiveId" clId="{57A26772-2C53-4C85-A8F3-1AB3C9E5B96A}" dt="2020-07-14T22:54:55.180" v="5" actId="478"/>
          <ac:spMkLst>
            <pc:docMk/>
            <pc:sldMk cId="0" sldId="615"/>
            <ac:spMk id="6" creationId="{55B7D48D-C31A-497D-8E19-C2B5C3173B55}"/>
          </ac:spMkLst>
        </pc:spChg>
        <pc:picChg chg="mod">
          <ac:chgData name="Pedro Jesus" userId="acd72740998861f8" providerId="LiveId" clId="{57A26772-2C53-4C85-A8F3-1AB3C9E5B96A}" dt="2020-07-14T22:55:18.161" v="17" actId="1076"/>
          <ac:picMkLst>
            <pc:docMk/>
            <pc:sldMk cId="0" sldId="615"/>
            <ac:picMk id="5" creationId="{00000000-0000-0000-0000-000000000000}"/>
          </ac:picMkLst>
        </pc:picChg>
      </pc:sldChg>
      <pc:sldChg chg="addSp delSp modSp mod">
        <pc:chgData name="Pedro Jesus" userId="acd72740998861f8" providerId="LiveId" clId="{57A26772-2C53-4C85-A8F3-1AB3C9E5B96A}" dt="2020-07-16T22:38:57.649" v="648" actId="20577"/>
        <pc:sldMkLst>
          <pc:docMk/>
          <pc:sldMk cId="4061748874" sldId="616"/>
        </pc:sldMkLst>
        <pc:spChg chg="add mod ord topLvl">
          <ac:chgData name="Pedro Jesus" userId="acd72740998861f8" providerId="LiveId" clId="{57A26772-2C53-4C85-A8F3-1AB3C9E5B96A}" dt="2020-07-16T22:24:44.197" v="638" actId="208"/>
          <ac:spMkLst>
            <pc:docMk/>
            <pc:sldMk cId="4061748874" sldId="616"/>
            <ac:spMk id="2" creationId="{E29CCACA-3870-4474-87AA-FF0492DE2FA1}"/>
          </ac:spMkLst>
        </pc:spChg>
        <pc:spChg chg="add mod">
          <ac:chgData name="Pedro Jesus" userId="acd72740998861f8" providerId="LiveId" clId="{57A26772-2C53-4C85-A8F3-1AB3C9E5B96A}" dt="2020-07-16T22:25:01.061" v="647" actId="1076"/>
          <ac:spMkLst>
            <pc:docMk/>
            <pc:sldMk cId="4061748874" sldId="616"/>
            <ac:spMk id="5" creationId="{DC46BD57-152A-4475-A03A-460207265CF6}"/>
          </ac:spMkLst>
        </pc:spChg>
        <pc:spChg chg="mod ord">
          <ac:chgData name="Pedro Jesus" userId="acd72740998861f8" providerId="LiveId" clId="{57A26772-2C53-4C85-A8F3-1AB3C9E5B96A}" dt="2020-07-16T22:24:52.642" v="645" actId="1076"/>
          <ac:spMkLst>
            <pc:docMk/>
            <pc:sldMk cId="4061748874" sldId="616"/>
            <ac:spMk id="8" creationId="{21B8BE27-CBAD-4AD0-9A56-85A6D01CF631}"/>
          </ac:spMkLst>
        </pc:spChg>
        <pc:spChg chg="mod">
          <ac:chgData name="Pedro Jesus" userId="acd72740998861f8" providerId="LiveId" clId="{57A26772-2C53-4C85-A8F3-1AB3C9E5B96A}" dt="2020-07-16T22:20:55.132" v="605" actId="1035"/>
          <ac:spMkLst>
            <pc:docMk/>
            <pc:sldMk cId="4061748874" sldId="616"/>
            <ac:spMk id="28" creationId="{00000000-0000-0000-0000-000000000000}"/>
          </ac:spMkLst>
        </pc:spChg>
        <pc:spChg chg="mod">
          <ac:chgData name="Pedro Jesus" userId="acd72740998861f8" providerId="LiveId" clId="{57A26772-2C53-4C85-A8F3-1AB3C9E5B96A}" dt="2020-07-16T22:38:57.649" v="648" actId="20577"/>
          <ac:spMkLst>
            <pc:docMk/>
            <pc:sldMk cId="4061748874" sldId="616"/>
            <ac:spMk id="38" creationId="{9F654A10-B912-4CF3-A283-1219B58E1304}"/>
          </ac:spMkLst>
        </pc:spChg>
        <pc:grpChg chg="add del mod">
          <ac:chgData name="Pedro Jesus" userId="acd72740998861f8" providerId="LiveId" clId="{57A26772-2C53-4C85-A8F3-1AB3C9E5B96A}" dt="2020-07-16T22:23:43.043" v="622" actId="165"/>
          <ac:grpSpMkLst>
            <pc:docMk/>
            <pc:sldMk cId="4061748874" sldId="616"/>
            <ac:grpSpMk id="4" creationId="{76087F83-AAF3-43F5-881B-8B283927437D}"/>
          </ac:grpSpMkLst>
        </pc:grpChg>
        <pc:picChg chg="add mod topLvl">
          <ac:chgData name="Pedro Jesus" userId="acd72740998861f8" providerId="LiveId" clId="{57A26772-2C53-4C85-A8F3-1AB3C9E5B96A}" dt="2020-07-16T22:24:52.054" v="644" actId="1036"/>
          <ac:picMkLst>
            <pc:docMk/>
            <pc:sldMk cId="4061748874" sldId="616"/>
            <ac:picMk id="1026" creationId="{A702B26D-8504-45D0-91A2-B7793C532FB0}"/>
          </ac:picMkLst>
        </pc:picChg>
      </pc:sldChg>
      <pc:sldChg chg="ord modTransition">
        <pc:chgData name="Pedro Jesus" userId="acd72740998861f8" providerId="LiveId" clId="{57A26772-2C53-4C85-A8F3-1AB3C9E5B96A}" dt="2020-07-14T22:54:33.080" v="2"/>
        <pc:sldMkLst>
          <pc:docMk/>
          <pc:sldMk cId="0" sldId="617"/>
        </pc:sldMkLst>
      </pc:sldChg>
      <pc:sldChg chg="modSp mod">
        <pc:chgData name="Pedro Jesus" userId="acd72740998861f8" providerId="LiveId" clId="{57A26772-2C53-4C85-A8F3-1AB3C9E5B96A}" dt="2020-07-15T21:24:14.137" v="38" actId="20577"/>
        <pc:sldMkLst>
          <pc:docMk/>
          <pc:sldMk cId="2962892775" sldId="618"/>
        </pc:sldMkLst>
        <pc:spChg chg="mod">
          <ac:chgData name="Pedro Jesus" userId="acd72740998861f8" providerId="LiveId" clId="{57A26772-2C53-4C85-A8F3-1AB3C9E5B96A}" dt="2020-07-15T21:24:14.137" v="38" actId="20577"/>
          <ac:spMkLst>
            <pc:docMk/>
            <pc:sldMk cId="2962892775" sldId="618"/>
            <ac:spMk id="11" creationId="{27358D57-F4C8-43C2-B7BA-309A33CE7E2B}"/>
          </ac:spMkLst>
        </pc:spChg>
      </pc:sldChg>
      <pc:sldChg chg="delSp modSp mod modNotesTx">
        <pc:chgData name="Pedro Jesus" userId="acd72740998861f8" providerId="LiveId" clId="{57A26772-2C53-4C85-A8F3-1AB3C9E5B96A}" dt="2020-07-16T04:05:05.959" v="341" actId="20577"/>
        <pc:sldMkLst>
          <pc:docMk/>
          <pc:sldMk cId="2150713931" sldId="619"/>
        </pc:sldMkLst>
        <pc:spChg chg="mod">
          <ac:chgData name="Pedro Jesus" userId="acd72740998861f8" providerId="LiveId" clId="{57A26772-2C53-4C85-A8F3-1AB3C9E5B96A}" dt="2020-07-15T20:44:53.096" v="19" actId="20577"/>
          <ac:spMkLst>
            <pc:docMk/>
            <pc:sldMk cId="2150713931" sldId="619"/>
            <ac:spMk id="19" creationId="{47B8F326-5F50-4193-84CC-D0BDD3F35A3A}"/>
          </ac:spMkLst>
        </pc:spChg>
        <pc:spChg chg="mod">
          <ac:chgData name="Pedro Jesus" userId="acd72740998861f8" providerId="LiveId" clId="{57A26772-2C53-4C85-A8F3-1AB3C9E5B96A}" dt="2020-07-15T20:44:44.559" v="18"/>
          <ac:spMkLst>
            <pc:docMk/>
            <pc:sldMk cId="2150713931" sldId="619"/>
            <ac:spMk id="35" creationId="{F5A6B969-A570-4B14-B8D6-5D26C10151BD}"/>
          </ac:spMkLst>
        </pc:spChg>
        <pc:spChg chg="mod">
          <ac:chgData name="Pedro Jesus" userId="acd72740998861f8" providerId="LiveId" clId="{57A26772-2C53-4C85-A8F3-1AB3C9E5B96A}" dt="2020-07-16T03:44:05.220" v="47" actId="20577"/>
          <ac:spMkLst>
            <pc:docMk/>
            <pc:sldMk cId="2150713931" sldId="619"/>
            <ac:spMk id="37" creationId="{47B8F326-5F50-4193-84CC-D0BDD3F35A3A}"/>
          </ac:spMkLst>
        </pc:spChg>
        <pc:spChg chg="mod">
          <ac:chgData name="Pedro Jesus" userId="acd72740998861f8" providerId="LiveId" clId="{57A26772-2C53-4C85-A8F3-1AB3C9E5B96A}" dt="2020-07-15T20:45:12.889" v="22"/>
          <ac:spMkLst>
            <pc:docMk/>
            <pc:sldMk cId="2150713931" sldId="619"/>
            <ac:spMk id="40" creationId="{B6F29ADA-DDB4-4EF0-9797-26BA58BBC110}"/>
          </ac:spMkLst>
        </pc:spChg>
        <pc:spChg chg="del">
          <ac:chgData name="Pedro Jesus" userId="acd72740998861f8" providerId="LiveId" clId="{57A26772-2C53-4C85-A8F3-1AB3C9E5B96A}" dt="2020-07-15T20:45:17.980" v="23" actId="478"/>
          <ac:spMkLst>
            <pc:docMk/>
            <pc:sldMk cId="2150713931" sldId="619"/>
            <ac:spMk id="52" creationId="{F5A6B969-A570-4B14-B8D6-5D26C10151BD}"/>
          </ac:spMkLst>
        </pc:spChg>
        <pc:grpChg chg="del">
          <ac:chgData name="Pedro Jesus" userId="acd72740998861f8" providerId="LiveId" clId="{57A26772-2C53-4C85-A8F3-1AB3C9E5B96A}" dt="2020-07-15T20:45:19.467" v="24" actId="478"/>
          <ac:grpSpMkLst>
            <pc:docMk/>
            <pc:sldMk cId="2150713931" sldId="619"/>
            <ac:grpSpMk id="53" creationId="{7F41E65E-0E74-430A-9B74-26B23E0E3D7F}"/>
          </ac:grpSpMkLst>
        </pc:grpChg>
      </pc:sldChg>
      <pc:sldChg chg="modNotesTx">
        <pc:chgData name="Pedro Jesus" userId="acd72740998861f8" providerId="LiveId" clId="{57A26772-2C53-4C85-A8F3-1AB3C9E5B96A}" dt="2020-07-16T04:03:23.857" v="203" actId="20577"/>
        <pc:sldMkLst>
          <pc:docMk/>
          <pc:sldMk cId="3033740952" sldId="622"/>
        </pc:sldMkLst>
      </pc:sldChg>
      <pc:sldChg chg="modSp mod modNotesTx">
        <pc:chgData name="Pedro Jesus" userId="acd72740998861f8" providerId="LiveId" clId="{57A26772-2C53-4C85-A8F3-1AB3C9E5B96A}" dt="2020-07-16T04:05:57.509" v="596" actId="20577"/>
        <pc:sldMkLst>
          <pc:docMk/>
          <pc:sldMk cId="2398354683" sldId="623"/>
        </pc:sldMkLst>
        <pc:spChg chg="mod">
          <ac:chgData name="Pedro Jesus" userId="acd72740998861f8" providerId="LiveId" clId="{57A26772-2C53-4C85-A8F3-1AB3C9E5B96A}" dt="2020-07-15T20:44:57.726" v="20" actId="20577"/>
          <ac:spMkLst>
            <pc:docMk/>
            <pc:sldMk cId="2398354683" sldId="623"/>
            <ac:spMk id="3" creationId="{92C2B815-95B4-41CE-B83F-B0B3415F7AE8}"/>
          </ac:spMkLst>
        </pc:spChg>
      </pc:sldChg>
      <pc:sldChg chg="modSp mod">
        <pc:chgData name="Pedro Jesus" userId="acd72740998861f8" providerId="LiveId" clId="{57A26772-2C53-4C85-A8F3-1AB3C9E5B96A}" dt="2020-07-16T03:50:25.141" v="51" actId="20577"/>
        <pc:sldMkLst>
          <pc:docMk/>
          <pc:sldMk cId="3862777100" sldId="625"/>
        </pc:sldMkLst>
        <pc:spChg chg="mod">
          <ac:chgData name="Pedro Jesus" userId="acd72740998861f8" providerId="LiveId" clId="{57A26772-2C53-4C85-A8F3-1AB3C9E5B96A}" dt="2020-07-16T03:50:25.141" v="51" actId="20577"/>
          <ac:spMkLst>
            <pc:docMk/>
            <pc:sldMk cId="3862777100" sldId="625"/>
            <ac:spMk id="12" creationId="{A617E1B5-8ECD-4019-B48F-8A0674BFC83F}"/>
          </ac:spMkLst>
        </pc:spChg>
      </pc:sldChg>
      <pc:sldChg chg="modSp mod">
        <pc:chgData name="Pedro Jesus" userId="acd72740998861f8" providerId="LiveId" clId="{57A26772-2C53-4C85-A8F3-1AB3C9E5B96A}" dt="2020-07-16T03:58:24.958" v="63" actId="1076"/>
        <pc:sldMkLst>
          <pc:docMk/>
          <pc:sldMk cId="3339024570" sldId="628"/>
        </pc:sldMkLst>
        <pc:spChg chg="mod">
          <ac:chgData name="Pedro Jesus" userId="acd72740998861f8" providerId="LiveId" clId="{57A26772-2C53-4C85-A8F3-1AB3C9E5B96A}" dt="2020-07-16T03:58:24.958" v="63" actId="1076"/>
          <ac:spMkLst>
            <pc:docMk/>
            <pc:sldMk cId="3339024570" sldId="628"/>
            <ac:spMk id="11" creationId="{27358D57-F4C8-43C2-B7BA-309A33CE7E2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amarin/Xamarin.Forms" TargetMode="External"/><Relationship Id="rId1" Type="http://schemas.openxmlformats.org/officeDocument/2006/relationships/hyperlink" Target="https://devblogs.microsoft.com/xamarin/net-conf-focus-on-xamarin-event-recap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amarin/Xamarin.Forms" TargetMode="External"/><Relationship Id="rId1" Type="http://schemas.openxmlformats.org/officeDocument/2006/relationships/hyperlink" Target="https://devblogs.microsoft.com/xamarin/net-conf-focus-on-xamarin-event-recap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B94C25-BC4F-4CF5-B145-CB6F79616B0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1A72C9-E501-4869-8677-FE2F522E64A9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https://devblogs.microsoft.com/xamarin/net-conf-focus-on-xamarin-event-recap/</a:t>
          </a:r>
          <a:endParaRPr lang="en-US"/>
        </a:p>
      </dgm:t>
    </dgm:pt>
    <dgm:pt modelId="{B89B0EBF-86A1-4D1F-B0B5-6DBBF3F01923}" type="parTrans" cxnId="{B8B8B6F2-5CE0-479D-A5D5-698686F428E1}">
      <dgm:prSet/>
      <dgm:spPr/>
      <dgm:t>
        <a:bodyPr/>
        <a:lstStyle/>
        <a:p>
          <a:endParaRPr lang="en-US"/>
        </a:p>
      </dgm:t>
    </dgm:pt>
    <dgm:pt modelId="{F3073E80-D07F-4E9E-895B-BAF1A49E30C7}" type="sibTrans" cxnId="{B8B8B6F2-5CE0-479D-A5D5-698686F428E1}">
      <dgm:prSet/>
      <dgm:spPr/>
      <dgm:t>
        <a:bodyPr/>
        <a:lstStyle/>
        <a:p>
          <a:endParaRPr lang="en-US"/>
        </a:p>
      </dgm:t>
    </dgm:pt>
    <dgm:pt modelId="{6785BEDE-1ACB-4611-AB6A-D52165C4EC85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https://github.com/xamarin/Xamarin.Forms</a:t>
          </a:r>
          <a:endParaRPr lang="en-US"/>
        </a:p>
      </dgm:t>
    </dgm:pt>
    <dgm:pt modelId="{AE703037-C6F4-4F9D-8A84-C8B501787FF7}" type="parTrans" cxnId="{A5DF022F-3682-46FC-B004-DE4B31E2C5CE}">
      <dgm:prSet/>
      <dgm:spPr/>
      <dgm:t>
        <a:bodyPr/>
        <a:lstStyle/>
        <a:p>
          <a:endParaRPr lang="en-US"/>
        </a:p>
      </dgm:t>
    </dgm:pt>
    <dgm:pt modelId="{B82E346C-4789-4B84-A628-829C96CE22B1}" type="sibTrans" cxnId="{A5DF022F-3682-46FC-B004-DE4B31E2C5CE}">
      <dgm:prSet/>
      <dgm:spPr/>
      <dgm:t>
        <a:bodyPr/>
        <a:lstStyle/>
        <a:p>
          <a:endParaRPr lang="en-US"/>
        </a:p>
      </dgm:t>
    </dgm:pt>
    <dgm:pt modelId="{7CA54B22-D4E0-7A47-93B2-2C90F8150759}" type="pres">
      <dgm:prSet presAssocID="{20B94C25-BC4F-4CF5-B145-CB6F79616B04}" presName="vert0" presStyleCnt="0">
        <dgm:presLayoutVars>
          <dgm:dir/>
          <dgm:animOne val="branch"/>
          <dgm:animLvl val="lvl"/>
        </dgm:presLayoutVars>
      </dgm:prSet>
      <dgm:spPr/>
    </dgm:pt>
    <dgm:pt modelId="{92C5C961-1079-B040-93EF-D6491BD389EA}" type="pres">
      <dgm:prSet presAssocID="{8F1A72C9-E501-4869-8677-FE2F522E64A9}" presName="thickLine" presStyleLbl="alignNode1" presStyleIdx="0" presStyleCnt="2"/>
      <dgm:spPr/>
    </dgm:pt>
    <dgm:pt modelId="{F9800F7C-064A-D444-B33B-59376B49C3C2}" type="pres">
      <dgm:prSet presAssocID="{8F1A72C9-E501-4869-8677-FE2F522E64A9}" presName="horz1" presStyleCnt="0"/>
      <dgm:spPr/>
    </dgm:pt>
    <dgm:pt modelId="{BB577477-BA8A-0645-8594-3C9990CBD5C3}" type="pres">
      <dgm:prSet presAssocID="{8F1A72C9-E501-4869-8677-FE2F522E64A9}" presName="tx1" presStyleLbl="revTx" presStyleIdx="0" presStyleCnt="2"/>
      <dgm:spPr/>
    </dgm:pt>
    <dgm:pt modelId="{F3F24EB8-C4BB-FB41-96BD-3C5F8D895758}" type="pres">
      <dgm:prSet presAssocID="{8F1A72C9-E501-4869-8677-FE2F522E64A9}" presName="vert1" presStyleCnt="0"/>
      <dgm:spPr/>
    </dgm:pt>
    <dgm:pt modelId="{C86745E9-30D6-994F-8AC5-0C364B962F98}" type="pres">
      <dgm:prSet presAssocID="{6785BEDE-1ACB-4611-AB6A-D52165C4EC85}" presName="thickLine" presStyleLbl="alignNode1" presStyleIdx="1" presStyleCnt="2"/>
      <dgm:spPr/>
    </dgm:pt>
    <dgm:pt modelId="{EC059A03-3143-FE4C-8511-0B928F93B4ED}" type="pres">
      <dgm:prSet presAssocID="{6785BEDE-1ACB-4611-AB6A-D52165C4EC85}" presName="horz1" presStyleCnt="0"/>
      <dgm:spPr/>
    </dgm:pt>
    <dgm:pt modelId="{9DBC3526-3EDD-D447-B21D-6F818C4E4BF7}" type="pres">
      <dgm:prSet presAssocID="{6785BEDE-1ACB-4611-AB6A-D52165C4EC85}" presName="tx1" presStyleLbl="revTx" presStyleIdx="1" presStyleCnt="2"/>
      <dgm:spPr/>
    </dgm:pt>
    <dgm:pt modelId="{FE41D2C2-1AB4-F445-8EB3-B34B05B62F27}" type="pres">
      <dgm:prSet presAssocID="{6785BEDE-1ACB-4611-AB6A-D52165C4EC85}" presName="vert1" presStyleCnt="0"/>
      <dgm:spPr/>
    </dgm:pt>
  </dgm:ptLst>
  <dgm:cxnLst>
    <dgm:cxn modelId="{646F3D1E-ABFF-CF4F-B581-EFC8E62C1626}" type="presOf" srcId="{6785BEDE-1ACB-4611-AB6A-D52165C4EC85}" destId="{9DBC3526-3EDD-D447-B21D-6F818C4E4BF7}" srcOrd="0" destOrd="0" presId="urn:microsoft.com/office/officeart/2008/layout/LinedList"/>
    <dgm:cxn modelId="{A5DF022F-3682-46FC-B004-DE4B31E2C5CE}" srcId="{20B94C25-BC4F-4CF5-B145-CB6F79616B04}" destId="{6785BEDE-1ACB-4611-AB6A-D52165C4EC85}" srcOrd="1" destOrd="0" parTransId="{AE703037-C6F4-4F9D-8A84-C8B501787FF7}" sibTransId="{B82E346C-4789-4B84-A628-829C96CE22B1}"/>
    <dgm:cxn modelId="{EC9AD7A8-26F3-EC45-ADBB-329C169C8F3E}" type="presOf" srcId="{20B94C25-BC4F-4CF5-B145-CB6F79616B04}" destId="{7CA54B22-D4E0-7A47-93B2-2C90F8150759}" srcOrd="0" destOrd="0" presId="urn:microsoft.com/office/officeart/2008/layout/LinedList"/>
    <dgm:cxn modelId="{F0EF7ACE-21DF-C946-BD13-99BF4A0E379A}" type="presOf" srcId="{8F1A72C9-E501-4869-8677-FE2F522E64A9}" destId="{BB577477-BA8A-0645-8594-3C9990CBD5C3}" srcOrd="0" destOrd="0" presId="urn:microsoft.com/office/officeart/2008/layout/LinedList"/>
    <dgm:cxn modelId="{B8B8B6F2-5CE0-479D-A5D5-698686F428E1}" srcId="{20B94C25-BC4F-4CF5-B145-CB6F79616B04}" destId="{8F1A72C9-E501-4869-8677-FE2F522E64A9}" srcOrd="0" destOrd="0" parTransId="{B89B0EBF-86A1-4D1F-B0B5-6DBBF3F01923}" sibTransId="{F3073E80-D07F-4E9E-895B-BAF1A49E30C7}"/>
    <dgm:cxn modelId="{D7861917-8C31-0841-B8D8-F14329FFC8EA}" type="presParOf" srcId="{7CA54B22-D4E0-7A47-93B2-2C90F8150759}" destId="{92C5C961-1079-B040-93EF-D6491BD389EA}" srcOrd="0" destOrd="0" presId="urn:microsoft.com/office/officeart/2008/layout/LinedList"/>
    <dgm:cxn modelId="{6441409F-472C-A64C-8065-14159A1B800A}" type="presParOf" srcId="{7CA54B22-D4E0-7A47-93B2-2C90F8150759}" destId="{F9800F7C-064A-D444-B33B-59376B49C3C2}" srcOrd="1" destOrd="0" presId="urn:microsoft.com/office/officeart/2008/layout/LinedList"/>
    <dgm:cxn modelId="{017AAE4E-0BEF-3D42-815A-A001D8D5C967}" type="presParOf" srcId="{F9800F7C-064A-D444-B33B-59376B49C3C2}" destId="{BB577477-BA8A-0645-8594-3C9990CBD5C3}" srcOrd="0" destOrd="0" presId="urn:microsoft.com/office/officeart/2008/layout/LinedList"/>
    <dgm:cxn modelId="{C8A97AD0-3053-8C45-B1B9-DD4F19216D92}" type="presParOf" srcId="{F9800F7C-064A-D444-B33B-59376B49C3C2}" destId="{F3F24EB8-C4BB-FB41-96BD-3C5F8D895758}" srcOrd="1" destOrd="0" presId="urn:microsoft.com/office/officeart/2008/layout/LinedList"/>
    <dgm:cxn modelId="{B5238E38-7AF3-454D-A125-B9255FB28827}" type="presParOf" srcId="{7CA54B22-D4E0-7A47-93B2-2C90F8150759}" destId="{C86745E9-30D6-994F-8AC5-0C364B962F98}" srcOrd="2" destOrd="0" presId="urn:microsoft.com/office/officeart/2008/layout/LinedList"/>
    <dgm:cxn modelId="{8CD0C6BC-E8E9-A145-A08A-7840DAB34A93}" type="presParOf" srcId="{7CA54B22-D4E0-7A47-93B2-2C90F8150759}" destId="{EC059A03-3143-FE4C-8511-0B928F93B4ED}" srcOrd="3" destOrd="0" presId="urn:microsoft.com/office/officeart/2008/layout/LinedList"/>
    <dgm:cxn modelId="{CC338B47-576C-A048-B3AC-F7CBECF58331}" type="presParOf" srcId="{EC059A03-3143-FE4C-8511-0B928F93B4ED}" destId="{9DBC3526-3EDD-D447-B21D-6F818C4E4BF7}" srcOrd="0" destOrd="0" presId="urn:microsoft.com/office/officeart/2008/layout/LinedList"/>
    <dgm:cxn modelId="{4D4C1F05-5683-924B-9785-5737B1979FFD}" type="presParOf" srcId="{EC059A03-3143-FE4C-8511-0B928F93B4ED}" destId="{FE41D2C2-1AB4-F445-8EB3-B34B05B62F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5C961-1079-B040-93EF-D6491BD389EA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77477-BA8A-0645-8594-3C9990CBD5C3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hlinkClick xmlns:r="http://schemas.openxmlformats.org/officeDocument/2006/relationships" r:id="rId1"/>
            </a:rPr>
            <a:t>https://devblogs.microsoft.com/xamarin/net-conf-focus-on-xamarin-event-recap/</a:t>
          </a:r>
          <a:endParaRPr lang="en-US" sz="2600" kern="1200"/>
        </a:p>
      </dsp:txBody>
      <dsp:txXfrm>
        <a:off x="0" y="0"/>
        <a:ext cx="6492875" cy="2552700"/>
      </dsp:txXfrm>
    </dsp:sp>
    <dsp:sp modelId="{C86745E9-30D6-994F-8AC5-0C364B962F98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C3526-3EDD-D447-B21D-6F818C4E4BF7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hlinkClick xmlns:r="http://schemas.openxmlformats.org/officeDocument/2006/relationships" r:id="rId2"/>
            </a:rPr>
            <a:t>https://github.com/xamarin/Xamarin.Forms</a:t>
          </a:r>
          <a:endParaRPr lang="en-US" sz="2600" kern="120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D63D2-1CF4-476A-A560-ABEA77F4FDC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6DF54-526B-4B6C-A723-CB065F1FC2DA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AB7D2-98FD-407B-BF31-6D286E8598ED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D5B53-25F2-45DA-9676-59C2E22B0B1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7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endreof/como-elaborar-reposit%C3%B3rios-mais-profissionais-9aaa93373f3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Comentar sobre o evento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D5B53-25F2-45DA-9676-59C2E22B0B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Perguntar se eles estão usando o Shell , se usam em produção ou em projetos pessoais.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D5B53-25F2-45DA-9676-59C2E22B0B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1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We</a:t>
            </a:r>
            <a:r>
              <a:rPr lang="pt-BR" dirty="0"/>
              <a:t> make </a:t>
            </a:r>
            <a:r>
              <a:rPr lang="pt-BR" dirty="0" err="1"/>
              <a:t>dreams</a:t>
            </a:r>
            <a:r>
              <a:rPr lang="pt-BR" dirty="0"/>
              <a:t> come </a:t>
            </a:r>
            <a:r>
              <a:rPr lang="pt-BR" dirty="0" err="1"/>
              <a:t>true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shape </a:t>
            </a:r>
            <a:r>
              <a:rPr lang="pt-BR" dirty="0" err="1"/>
              <a:t>of</a:t>
            </a:r>
            <a:r>
              <a:rPr lang="pt-BR" dirty="0"/>
              <a:t> mobile </a:t>
            </a:r>
            <a:r>
              <a:rPr lang="pt-BR" dirty="0" err="1"/>
              <a:t>applications</a:t>
            </a:r>
            <a:r>
              <a:rPr lang="pt-BR" dirty="0"/>
              <a:t>.</a:t>
            </a:r>
          </a:p>
          <a:p>
            <a:r>
              <a:rPr lang="pt-BR" dirty="0" err="1"/>
              <a:t>Github</a:t>
            </a:r>
            <a:r>
              <a:rPr lang="pt-BR" dirty="0"/>
              <a:t> </a:t>
            </a:r>
            <a:r>
              <a:rPr lang="pt-BR" dirty="0" err="1"/>
              <a:t>image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https://medium.com/@wendreof/como-elaborar-reposit%C3%B3rios-mais-profissionais-9aaa93373f39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D5B53-25F2-45DA-9676-59C2E22B0B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8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Olhar as repostas no chat e começar a apresentação de fato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D5B53-25F2-45DA-9676-59C2E22B0B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73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Comentar que os aplicativos atuais utilizam navegação através de </a:t>
            </a:r>
            <a:r>
              <a:rPr lang="pt-BR" dirty="0" err="1"/>
              <a:t>tabbedpages</a:t>
            </a:r>
            <a:r>
              <a:rPr lang="pt-BR" dirty="0"/>
              <a:t> e </a:t>
            </a:r>
            <a:r>
              <a:rPr lang="pt-BR" dirty="0" err="1"/>
              <a:t>flyouts</a:t>
            </a:r>
            <a:r>
              <a:rPr lang="pt-BR" dirty="0"/>
              <a:t> e </a:t>
            </a:r>
            <a:r>
              <a:rPr lang="pt-BR" dirty="0" err="1"/>
              <a:t>tbm</a:t>
            </a:r>
            <a:r>
              <a:rPr lang="pt-BR" dirty="0"/>
              <a:t> mesclam esses dois tipo de navegação.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D5B53-25F2-45DA-9676-59C2E22B0B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45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D5B53-25F2-45DA-9676-59C2E22B0B1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AE618F6-7A8F-4234-89E3-F1C7F6EECC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3300" y="1519238"/>
            <a:ext cx="3414713" cy="533876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8" name="7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9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AC1A57-26CA-4F90-993F-1DF4A066D7BC}"/>
              </a:ext>
            </a:extLst>
          </p:cNvPr>
          <p:cNvSpPr/>
          <p:nvPr userDrawn="1"/>
        </p:nvSpPr>
        <p:spPr>
          <a:xfrm>
            <a:off x="8417859" y="0"/>
            <a:ext cx="3774141" cy="21111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5488178-54DB-4072-9E74-F23ECF2312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61025" y="698500"/>
            <a:ext cx="5795963" cy="39274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C8E232A-BA40-468D-91ED-6A0A56A515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28221" y="4935071"/>
            <a:ext cx="1855694" cy="1465729"/>
          </a:xfrm>
          <a:custGeom>
            <a:avLst/>
            <a:gdLst>
              <a:gd name="connsiteX0" fmla="*/ 0 w 1855694"/>
              <a:gd name="connsiteY0" fmla="*/ 0 h 1465729"/>
              <a:gd name="connsiteX1" fmla="*/ 1855694 w 1855694"/>
              <a:gd name="connsiteY1" fmla="*/ 0 h 1465729"/>
              <a:gd name="connsiteX2" fmla="*/ 1855694 w 1855694"/>
              <a:gd name="connsiteY2" fmla="*/ 1465729 h 1465729"/>
              <a:gd name="connsiteX3" fmla="*/ 0 w 1855694"/>
              <a:gd name="connsiteY3" fmla="*/ 1465729 h 146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694" h="1465729">
                <a:moveTo>
                  <a:pt x="0" y="0"/>
                </a:moveTo>
                <a:lnTo>
                  <a:pt x="1855694" y="0"/>
                </a:lnTo>
                <a:lnTo>
                  <a:pt x="1855694" y="1465729"/>
                </a:lnTo>
                <a:lnTo>
                  <a:pt x="0" y="14657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10" name="9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20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4B59A1-F621-48F3-91AA-FB022D0A7DE1}"/>
              </a:ext>
            </a:extLst>
          </p:cNvPr>
          <p:cNvSpPr/>
          <p:nvPr userDrawn="1"/>
        </p:nvSpPr>
        <p:spPr>
          <a:xfrm>
            <a:off x="8606118" y="4182035"/>
            <a:ext cx="3585882" cy="26759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4AE5CC-B827-4E3E-B937-BF09137BE2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3753" y="390526"/>
            <a:ext cx="11241835" cy="60769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8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958B5D-0F25-46F1-802E-71FFEB801A98}"/>
              </a:ext>
            </a:extLst>
          </p:cNvPr>
          <p:cNvSpPr/>
          <p:nvPr userDrawn="1"/>
        </p:nvSpPr>
        <p:spPr>
          <a:xfrm>
            <a:off x="0" y="0"/>
            <a:ext cx="344244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685E43-11C9-48C1-9348-C6DAD794EB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9588" y="612028"/>
            <a:ext cx="5849938" cy="563394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9" name="8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28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3E9A4C-FE08-4EBB-BEE5-D2BA1C64A101}"/>
              </a:ext>
            </a:extLst>
          </p:cNvPr>
          <p:cNvSpPr/>
          <p:nvPr userDrawn="1"/>
        </p:nvSpPr>
        <p:spPr>
          <a:xfrm>
            <a:off x="0" y="0"/>
            <a:ext cx="4107976" cy="6858000"/>
          </a:xfrm>
          <a:prstGeom prst="rect">
            <a:avLst/>
          </a:prstGeom>
          <a:solidFill>
            <a:srgbClr val="007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CDE9D14-CF18-4D9F-8F1E-A2D4EB4AA0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372" y="672352"/>
            <a:ext cx="2635624" cy="5634318"/>
          </a:xfrm>
          <a:custGeom>
            <a:avLst/>
            <a:gdLst>
              <a:gd name="connsiteX0" fmla="*/ 658906 w 2635624"/>
              <a:gd name="connsiteY0" fmla="*/ 0 h 5634318"/>
              <a:gd name="connsiteX1" fmla="*/ 2635624 w 2635624"/>
              <a:gd name="connsiteY1" fmla="*/ 0 h 5634318"/>
              <a:gd name="connsiteX2" fmla="*/ 1976718 w 2635624"/>
              <a:gd name="connsiteY2" fmla="*/ 5634318 h 5634318"/>
              <a:gd name="connsiteX3" fmla="*/ 0 w 2635624"/>
              <a:gd name="connsiteY3" fmla="*/ 5634318 h 563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624" h="5634318">
                <a:moveTo>
                  <a:pt x="658906" y="0"/>
                </a:moveTo>
                <a:lnTo>
                  <a:pt x="2635624" y="0"/>
                </a:lnTo>
                <a:lnTo>
                  <a:pt x="1976718" y="5634318"/>
                </a:lnTo>
                <a:lnTo>
                  <a:pt x="0" y="56343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BCFB56E-F136-4189-A804-BE801AC42E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95280" y="638735"/>
            <a:ext cx="2635624" cy="5634318"/>
          </a:xfrm>
          <a:custGeom>
            <a:avLst/>
            <a:gdLst>
              <a:gd name="connsiteX0" fmla="*/ 658906 w 2635624"/>
              <a:gd name="connsiteY0" fmla="*/ 0 h 5634318"/>
              <a:gd name="connsiteX1" fmla="*/ 2635624 w 2635624"/>
              <a:gd name="connsiteY1" fmla="*/ 0 h 5634318"/>
              <a:gd name="connsiteX2" fmla="*/ 1976718 w 2635624"/>
              <a:gd name="connsiteY2" fmla="*/ 5634318 h 5634318"/>
              <a:gd name="connsiteX3" fmla="*/ 0 w 2635624"/>
              <a:gd name="connsiteY3" fmla="*/ 5634318 h 563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624" h="5634318">
                <a:moveTo>
                  <a:pt x="658906" y="0"/>
                </a:moveTo>
                <a:lnTo>
                  <a:pt x="2635624" y="0"/>
                </a:lnTo>
                <a:lnTo>
                  <a:pt x="1976718" y="5634318"/>
                </a:lnTo>
                <a:lnTo>
                  <a:pt x="0" y="56343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E9D3947-4102-4510-ADD7-165A00FFB7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78188" y="638735"/>
            <a:ext cx="2635624" cy="5634318"/>
          </a:xfrm>
          <a:custGeom>
            <a:avLst/>
            <a:gdLst>
              <a:gd name="connsiteX0" fmla="*/ 658906 w 2635624"/>
              <a:gd name="connsiteY0" fmla="*/ 0 h 5634318"/>
              <a:gd name="connsiteX1" fmla="*/ 2635624 w 2635624"/>
              <a:gd name="connsiteY1" fmla="*/ 0 h 5634318"/>
              <a:gd name="connsiteX2" fmla="*/ 1976718 w 2635624"/>
              <a:gd name="connsiteY2" fmla="*/ 5634318 h 5634318"/>
              <a:gd name="connsiteX3" fmla="*/ 0 w 2635624"/>
              <a:gd name="connsiteY3" fmla="*/ 5634318 h 563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624" h="5634318">
                <a:moveTo>
                  <a:pt x="658906" y="0"/>
                </a:moveTo>
                <a:lnTo>
                  <a:pt x="2635624" y="0"/>
                </a:lnTo>
                <a:lnTo>
                  <a:pt x="1976718" y="5634318"/>
                </a:lnTo>
                <a:lnTo>
                  <a:pt x="0" y="56343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10" name="9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78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7FDBD6-4342-4E8F-88B4-41F3BBFC5B3A}"/>
              </a:ext>
            </a:extLst>
          </p:cNvPr>
          <p:cNvSpPr/>
          <p:nvPr userDrawn="1"/>
        </p:nvSpPr>
        <p:spPr>
          <a:xfrm>
            <a:off x="7570694" y="2541494"/>
            <a:ext cx="4621306" cy="43165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BA912EA-D084-45A5-BCDB-CBD7CB5313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0842" y="927847"/>
            <a:ext cx="2541587" cy="51768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B132E99-0741-4463-A070-C192C11EE3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40058" y="927847"/>
            <a:ext cx="2541587" cy="51768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5" name="4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49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B213E3-D1EA-4C28-A911-27D335857D33}"/>
              </a:ext>
            </a:extLst>
          </p:cNvPr>
          <p:cNvSpPr/>
          <p:nvPr userDrawn="1"/>
        </p:nvSpPr>
        <p:spPr>
          <a:xfrm>
            <a:off x="0" y="0"/>
            <a:ext cx="5418161" cy="51588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810879A-7BF7-418E-8B06-E8D8CCE762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4364" y="524435"/>
            <a:ext cx="2581836" cy="2864224"/>
          </a:xfrm>
          <a:custGeom>
            <a:avLst/>
            <a:gdLst>
              <a:gd name="connsiteX0" fmla="*/ 430315 w 2581836"/>
              <a:gd name="connsiteY0" fmla="*/ 0 h 2864224"/>
              <a:gd name="connsiteX1" fmla="*/ 2151521 w 2581836"/>
              <a:gd name="connsiteY1" fmla="*/ 0 h 2864224"/>
              <a:gd name="connsiteX2" fmla="*/ 2581836 w 2581836"/>
              <a:gd name="connsiteY2" fmla="*/ 430315 h 2864224"/>
              <a:gd name="connsiteX3" fmla="*/ 2581836 w 2581836"/>
              <a:gd name="connsiteY3" fmla="*/ 2433909 h 2864224"/>
              <a:gd name="connsiteX4" fmla="*/ 2151521 w 2581836"/>
              <a:gd name="connsiteY4" fmla="*/ 2864224 h 2864224"/>
              <a:gd name="connsiteX5" fmla="*/ 430315 w 2581836"/>
              <a:gd name="connsiteY5" fmla="*/ 2864224 h 2864224"/>
              <a:gd name="connsiteX6" fmla="*/ 0 w 2581836"/>
              <a:gd name="connsiteY6" fmla="*/ 2433909 h 2864224"/>
              <a:gd name="connsiteX7" fmla="*/ 0 w 2581836"/>
              <a:gd name="connsiteY7" fmla="*/ 430315 h 2864224"/>
              <a:gd name="connsiteX8" fmla="*/ 430315 w 2581836"/>
              <a:gd name="connsiteY8" fmla="*/ 0 h 286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1836" h="2864224">
                <a:moveTo>
                  <a:pt x="430315" y="0"/>
                </a:moveTo>
                <a:lnTo>
                  <a:pt x="2151521" y="0"/>
                </a:lnTo>
                <a:cubicBezTo>
                  <a:pt x="2389177" y="0"/>
                  <a:pt x="2581836" y="192659"/>
                  <a:pt x="2581836" y="430315"/>
                </a:cubicBezTo>
                <a:lnTo>
                  <a:pt x="2581836" y="2433909"/>
                </a:lnTo>
                <a:cubicBezTo>
                  <a:pt x="2581836" y="2671565"/>
                  <a:pt x="2389177" y="2864224"/>
                  <a:pt x="2151521" y="2864224"/>
                </a:cubicBezTo>
                <a:lnTo>
                  <a:pt x="430315" y="2864224"/>
                </a:lnTo>
                <a:cubicBezTo>
                  <a:pt x="192659" y="2864224"/>
                  <a:pt x="0" y="2671565"/>
                  <a:pt x="0" y="2433909"/>
                </a:cubicBezTo>
                <a:lnTo>
                  <a:pt x="0" y="430315"/>
                </a:lnTo>
                <a:cubicBezTo>
                  <a:pt x="0" y="192659"/>
                  <a:pt x="192659" y="0"/>
                  <a:pt x="4303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AAEE134-6038-406C-ADE3-713F001368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32729" y="524435"/>
            <a:ext cx="2581836" cy="2864224"/>
          </a:xfrm>
          <a:custGeom>
            <a:avLst/>
            <a:gdLst>
              <a:gd name="connsiteX0" fmla="*/ 430315 w 2581836"/>
              <a:gd name="connsiteY0" fmla="*/ 0 h 2864224"/>
              <a:gd name="connsiteX1" fmla="*/ 2151521 w 2581836"/>
              <a:gd name="connsiteY1" fmla="*/ 0 h 2864224"/>
              <a:gd name="connsiteX2" fmla="*/ 2581836 w 2581836"/>
              <a:gd name="connsiteY2" fmla="*/ 430315 h 2864224"/>
              <a:gd name="connsiteX3" fmla="*/ 2581836 w 2581836"/>
              <a:gd name="connsiteY3" fmla="*/ 2433909 h 2864224"/>
              <a:gd name="connsiteX4" fmla="*/ 2151521 w 2581836"/>
              <a:gd name="connsiteY4" fmla="*/ 2864224 h 2864224"/>
              <a:gd name="connsiteX5" fmla="*/ 430315 w 2581836"/>
              <a:gd name="connsiteY5" fmla="*/ 2864224 h 2864224"/>
              <a:gd name="connsiteX6" fmla="*/ 0 w 2581836"/>
              <a:gd name="connsiteY6" fmla="*/ 2433909 h 2864224"/>
              <a:gd name="connsiteX7" fmla="*/ 0 w 2581836"/>
              <a:gd name="connsiteY7" fmla="*/ 430315 h 2864224"/>
              <a:gd name="connsiteX8" fmla="*/ 430315 w 2581836"/>
              <a:gd name="connsiteY8" fmla="*/ 0 h 286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1836" h="2864224">
                <a:moveTo>
                  <a:pt x="430315" y="0"/>
                </a:moveTo>
                <a:lnTo>
                  <a:pt x="2151521" y="0"/>
                </a:lnTo>
                <a:cubicBezTo>
                  <a:pt x="2389177" y="0"/>
                  <a:pt x="2581836" y="192659"/>
                  <a:pt x="2581836" y="430315"/>
                </a:cubicBezTo>
                <a:lnTo>
                  <a:pt x="2581836" y="2433909"/>
                </a:lnTo>
                <a:cubicBezTo>
                  <a:pt x="2581836" y="2671565"/>
                  <a:pt x="2389177" y="2864224"/>
                  <a:pt x="2151521" y="2864224"/>
                </a:cubicBezTo>
                <a:lnTo>
                  <a:pt x="430315" y="2864224"/>
                </a:lnTo>
                <a:cubicBezTo>
                  <a:pt x="192659" y="2864224"/>
                  <a:pt x="0" y="2671565"/>
                  <a:pt x="0" y="2433909"/>
                </a:cubicBezTo>
                <a:lnTo>
                  <a:pt x="0" y="430315"/>
                </a:lnTo>
                <a:cubicBezTo>
                  <a:pt x="0" y="192659"/>
                  <a:pt x="192659" y="0"/>
                  <a:pt x="4303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AF1BD36-9D68-4E20-8C88-C0910953A7C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04364" y="3581400"/>
            <a:ext cx="2581836" cy="2864224"/>
          </a:xfrm>
          <a:custGeom>
            <a:avLst/>
            <a:gdLst>
              <a:gd name="connsiteX0" fmla="*/ 430315 w 2581836"/>
              <a:gd name="connsiteY0" fmla="*/ 0 h 2864224"/>
              <a:gd name="connsiteX1" fmla="*/ 2151521 w 2581836"/>
              <a:gd name="connsiteY1" fmla="*/ 0 h 2864224"/>
              <a:gd name="connsiteX2" fmla="*/ 2581836 w 2581836"/>
              <a:gd name="connsiteY2" fmla="*/ 430315 h 2864224"/>
              <a:gd name="connsiteX3" fmla="*/ 2581836 w 2581836"/>
              <a:gd name="connsiteY3" fmla="*/ 2433909 h 2864224"/>
              <a:gd name="connsiteX4" fmla="*/ 2151521 w 2581836"/>
              <a:gd name="connsiteY4" fmla="*/ 2864224 h 2864224"/>
              <a:gd name="connsiteX5" fmla="*/ 430315 w 2581836"/>
              <a:gd name="connsiteY5" fmla="*/ 2864224 h 2864224"/>
              <a:gd name="connsiteX6" fmla="*/ 0 w 2581836"/>
              <a:gd name="connsiteY6" fmla="*/ 2433909 h 2864224"/>
              <a:gd name="connsiteX7" fmla="*/ 0 w 2581836"/>
              <a:gd name="connsiteY7" fmla="*/ 430315 h 2864224"/>
              <a:gd name="connsiteX8" fmla="*/ 430315 w 2581836"/>
              <a:gd name="connsiteY8" fmla="*/ 0 h 286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1836" h="2864224">
                <a:moveTo>
                  <a:pt x="430315" y="0"/>
                </a:moveTo>
                <a:lnTo>
                  <a:pt x="2151521" y="0"/>
                </a:lnTo>
                <a:cubicBezTo>
                  <a:pt x="2389177" y="0"/>
                  <a:pt x="2581836" y="192659"/>
                  <a:pt x="2581836" y="430315"/>
                </a:cubicBezTo>
                <a:lnTo>
                  <a:pt x="2581836" y="2433909"/>
                </a:lnTo>
                <a:cubicBezTo>
                  <a:pt x="2581836" y="2671565"/>
                  <a:pt x="2389177" y="2864224"/>
                  <a:pt x="2151521" y="2864224"/>
                </a:cubicBezTo>
                <a:lnTo>
                  <a:pt x="430315" y="2864224"/>
                </a:lnTo>
                <a:cubicBezTo>
                  <a:pt x="192659" y="2864224"/>
                  <a:pt x="0" y="2671565"/>
                  <a:pt x="0" y="2433909"/>
                </a:cubicBezTo>
                <a:lnTo>
                  <a:pt x="0" y="430315"/>
                </a:lnTo>
                <a:cubicBezTo>
                  <a:pt x="0" y="192659"/>
                  <a:pt x="192659" y="0"/>
                  <a:pt x="4303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9A6470C-452B-45AD-9FAF-D2B44720DF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2729" y="3581400"/>
            <a:ext cx="2581836" cy="2864224"/>
          </a:xfrm>
          <a:custGeom>
            <a:avLst/>
            <a:gdLst>
              <a:gd name="connsiteX0" fmla="*/ 430315 w 2581836"/>
              <a:gd name="connsiteY0" fmla="*/ 0 h 2864224"/>
              <a:gd name="connsiteX1" fmla="*/ 2151521 w 2581836"/>
              <a:gd name="connsiteY1" fmla="*/ 0 h 2864224"/>
              <a:gd name="connsiteX2" fmla="*/ 2581836 w 2581836"/>
              <a:gd name="connsiteY2" fmla="*/ 430315 h 2864224"/>
              <a:gd name="connsiteX3" fmla="*/ 2581836 w 2581836"/>
              <a:gd name="connsiteY3" fmla="*/ 2433909 h 2864224"/>
              <a:gd name="connsiteX4" fmla="*/ 2151521 w 2581836"/>
              <a:gd name="connsiteY4" fmla="*/ 2864224 h 2864224"/>
              <a:gd name="connsiteX5" fmla="*/ 430315 w 2581836"/>
              <a:gd name="connsiteY5" fmla="*/ 2864224 h 2864224"/>
              <a:gd name="connsiteX6" fmla="*/ 0 w 2581836"/>
              <a:gd name="connsiteY6" fmla="*/ 2433909 h 2864224"/>
              <a:gd name="connsiteX7" fmla="*/ 0 w 2581836"/>
              <a:gd name="connsiteY7" fmla="*/ 430315 h 2864224"/>
              <a:gd name="connsiteX8" fmla="*/ 430315 w 2581836"/>
              <a:gd name="connsiteY8" fmla="*/ 0 h 286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1836" h="2864224">
                <a:moveTo>
                  <a:pt x="430315" y="0"/>
                </a:moveTo>
                <a:lnTo>
                  <a:pt x="2151521" y="0"/>
                </a:lnTo>
                <a:cubicBezTo>
                  <a:pt x="2389177" y="0"/>
                  <a:pt x="2581836" y="192659"/>
                  <a:pt x="2581836" y="430315"/>
                </a:cubicBezTo>
                <a:lnTo>
                  <a:pt x="2581836" y="2433909"/>
                </a:lnTo>
                <a:cubicBezTo>
                  <a:pt x="2581836" y="2671565"/>
                  <a:pt x="2389177" y="2864224"/>
                  <a:pt x="2151521" y="2864224"/>
                </a:cubicBezTo>
                <a:lnTo>
                  <a:pt x="430315" y="2864224"/>
                </a:lnTo>
                <a:cubicBezTo>
                  <a:pt x="192659" y="2864224"/>
                  <a:pt x="0" y="2671565"/>
                  <a:pt x="0" y="2433909"/>
                </a:cubicBezTo>
                <a:lnTo>
                  <a:pt x="0" y="430315"/>
                </a:lnTo>
                <a:cubicBezTo>
                  <a:pt x="0" y="192659"/>
                  <a:pt x="192659" y="0"/>
                  <a:pt x="4303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7" name="6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96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A94A07-2304-485F-B37C-A69DA7A1151F}"/>
              </a:ext>
            </a:extLst>
          </p:cNvPr>
          <p:cNvSpPr/>
          <p:nvPr userDrawn="1"/>
        </p:nvSpPr>
        <p:spPr>
          <a:xfrm>
            <a:off x="0" y="1235122"/>
            <a:ext cx="2635250" cy="5622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F9C73EE-CF01-4274-B293-DE7CE44EE3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2138" y="322262"/>
            <a:ext cx="3294062" cy="62134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4D8401-9031-4F2F-906E-8015EE151A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41788" y="322262"/>
            <a:ext cx="2635250" cy="26368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2C2671D-0987-4746-879C-0E1BA41702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9676" y="322262"/>
            <a:ext cx="2635250" cy="26368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6" name="5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16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EC96821D-AF84-442F-870D-6EF474E6650F}"/>
              </a:ext>
            </a:extLst>
          </p:cNvPr>
          <p:cNvSpPr/>
          <p:nvPr userDrawn="1"/>
        </p:nvSpPr>
        <p:spPr>
          <a:xfrm flipH="1">
            <a:off x="5008728" y="0"/>
            <a:ext cx="7183271" cy="6858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441A449-4ED6-4E96-B789-D3999F8264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0188" y="632012"/>
            <a:ext cx="2595283" cy="5580529"/>
          </a:xfrm>
          <a:custGeom>
            <a:avLst/>
            <a:gdLst>
              <a:gd name="connsiteX0" fmla="*/ 432556 w 2595283"/>
              <a:gd name="connsiteY0" fmla="*/ 0 h 5580529"/>
              <a:gd name="connsiteX1" fmla="*/ 2162727 w 2595283"/>
              <a:gd name="connsiteY1" fmla="*/ 0 h 5580529"/>
              <a:gd name="connsiteX2" fmla="*/ 2595283 w 2595283"/>
              <a:gd name="connsiteY2" fmla="*/ 432556 h 5580529"/>
              <a:gd name="connsiteX3" fmla="*/ 2595283 w 2595283"/>
              <a:gd name="connsiteY3" fmla="*/ 5147973 h 5580529"/>
              <a:gd name="connsiteX4" fmla="*/ 2162727 w 2595283"/>
              <a:gd name="connsiteY4" fmla="*/ 5580529 h 5580529"/>
              <a:gd name="connsiteX5" fmla="*/ 432556 w 2595283"/>
              <a:gd name="connsiteY5" fmla="*/ 5580529 h 5580529"/>
              <a:gd name="connsiteX6" fmla="*/ 0 w 2595283"/>
              <a:gd name="connsiteY6" fmla="*/ 5147973 h 5580529"/>
              <a:gd name="connsiteX7" fmla="*/ 0 w 2595283"/>
              <a:gd name="connsiteY7" fmla="*/ 432556 h 5580529"/>
              <a:gd name="connsiteX8" fmla="*/ 432556 w 2595283"/>
              <a:gd name="connsiteY8" fmla="*/ 0 h 558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5283" h="5580529">
                <a:moveTo>
                  <a:pt x="432556" y="0"/>
                </a:moveTo>
                <a:lnTo>
                  <a:pt x="2162727" y="0"/>
                </a:lnTo>
                <a:cubicBezTo>
                  <a:pt x="2401621" y="0"/>
                  <a:pt x="2595283" y="193662"/>
                  <a:pt x="2595283" y="432556"/>
                </a:cubicBezTo>
                <a:lnTo>
                  <a:pt x="2595283" y="5147973"/>
                </a:lnTo>
                <a:cubicBezTo>
                  <a:pt x="2595283" y="5386867"/>
                  <a:pt x="2401621" y="5580529"/>
                  <a:pt x="2162727" y="5580529"/>
                </a:cubicBezTo>
                <a:lnTo>
                  <a:pt x="432556" y="5580529"/>
                </a:lnTo>
                <a:cubicBezTo>
                  <a:pt x="193662" y="5580529"/>
                  <a:pt x="0" y="5386867"/>
                  <a:pt x="0" y="5147973"/>
                </a:cubicBezTo>
                <a:lnTo>
                  <a:pt x="0" y="432556"/>
                </a:lnTo>
                <a:cubicBezTo>
                  <a:pt x="0" y="193662"/>
                  <a:pt x="193662" y="0"/>
                  <a:pt x="4325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261D213-71E9-478E-8914-21372684DB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20683" y="638734"/>
            <a:ext cx="2595283" cy="5580529"/>
          </a:xfrm>
          <a:custGeom>
            <a:avLst/>
            <a:gdLst>
              <a:gd name="connsiteX0" fmla="*/ 432556 w 2595283"/>
              <a:gd name="connsiteY0" fmla="*/ 0 h 5580529"/>
              <a:gd name="connsiteX1" fmla="*/ 2162727 w 2595283"/>
              <a:gd name="connsiteY1" fmla="*/ 0 h 5580529"/>
              <a:gd name="connsiteX2" fmla="*/ 2595283 w 2595283"/>
              <a:gd name="connsiteY2" fmla="*/ 432556 h 5580529"/>
              <a:gd name="connsiteX3" fmla="*/ 2595283 w 2595283"/>
              <a:gd name="connsiteY3" fmla="*/ 5147973 h 5580529"/>
              <a:gd name="connsiteX4" fmla="*/ 2162727 w 2595283"/>
              <a:gd name="connsiteY4" fmla="*/ 5580529 h 5580529"/>
              <a:gd name="connsiteX5" fmla="*/ 432556 w 2595283"/>
              <a:gd name="connsiteY5" fmla="*/ 5580529 h 5580529"/>
              <a:gd name="connsiteX6" fmla="*/ 0 w 2595283"/>
              <a:gd name="connsiteY6" fmla="*/ 5147973 h 5580529"/>
              <a:gd name="connsiteX7" fmla="*/ 0 w 2595283"/>
              <a:gd name="connsiteY7" fmla="*/ 432556 h 5580529"/>
              <a:gd name="connsiteX8" fmla="*/ 432556 w 2595283"/>
              <a:gd name="connsiteY8" fmla="*/ 0 h 558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5283" h="5580529">
                <a:moveTo>
                  <a:pt x="432556" y="0"/>
                </a:moveTo>
                <a:lnTo>
                  <a:pt x="2162727" y="0"/>
                </a:lnTo>
                <a:cubicBezTo>
                  <a:pt x="2401621" y="0"/>
                  <a:pt x="2595283" y="193662"/>
                  <a:pt x="2595283" y="432556"/>
                </a:cubicBezTo>
                <a:lnTo>
                  <a:pt x="2595283" y="5147973"/>
                </a:lnTo>
                <a:cubicBezTo>
                  <a:pt x="2595283" y="5386867"/>
                  <a:pt x="2401621" y="5580529"/>
                  <a:pt x="2162727" y="5580529"/>
                </a:cubicBezTo>
                <a:lnTo>
                  <a:pt x="432556" y="5580529"/>
                </a:lnTo>
                <a:cubicBezTo>
                  <a:pt x="193662" y="5580529"/>
                  <a:pt x="0" y="5386867"/>
                  <a:pt x="0" y="5147973"/>
                </a:cubicBezTo>
                <a:lnTo>
                  <a:pt x="0" y="432556"/>
                </a:lnTo>
                <a:cubicBezTo>
                  <a:pt x="0" y="193662"/>
                  <a:pt x="193662" y="0"/>
                  <a:pt x="4325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9" name="8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43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3075873-6C51-4E09-8BE7-D2DA6B1361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6044" y="2272646"/>
            <a:ext cx="3116354" cy="404747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4BECF98-8EE9-45E1-AE03-2063152C3A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64022" y="658906"/>
            <a:ext cx="3116354" cy="3173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4" name="3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14 Imagen" descr="FondoSpeaker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B6E22B3-9A07-4991-B1EE-BE3CACC432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9176" y="1896035"/>
            <a:ext cx="2850776" cy="3455894"/>
          </a:xfrm>
          <a:custGeom>
            <a:avLst/>
            <a:gdLst>
              <a:gd name="connsiteX0" fmla="*/ 0 w 2850776"/>
              <a:gd name="connsiteY0" fmla="*/ 0 h 3455894"/>
              <a:gd name="connsiteX1" fmla="*/ 2850776 w 2850776"/>
              <a:gd name="connsiteY1" fmla="*/ 0 h 3455894"/>
              <a:gd name="connsiteX2" fmla="*/ 2850776 w 2850776"/>
              <a:gd name="connsiteY2" fmla="*/ 3455894 h 3455894"/>
              <a:gd name="connsiteX3" fmla="*/ 0 w 2850776"/>
              <a:gd name="connsiteY3" fmla="*/ 3455894 h 345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0776" h="3455894">
                <a:moveTo>
                  <a:pt x="0" y="0"/>
                </a:moveTo>
                <a:lnTo>
                  <a:pt x="2850776" y="0"/>
                </a:lnTo>
                <a:lnTo>
                  <a:pt x="2850776" y="3455894"/>
                </a:lnTo>
                <a:lnTo>
                  <a:pt x="0" y="34558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33AEF55-B241-4172-BD21-D7EEFD99F3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34752" y="1896035"/>
            <a:ext cx="2850776" cy="3455894"/>
          </a:xfrm>
          <a:custGeom>
            <a:avLst/>
            <a:gdLst>
              <a:gd name="connsiteX0" fmla="*/ 0 w 2850776"/>
              <a:gd name="connsiteY0" fmla="*/ 0 h 3455894"/>
              <a:gd name="connsiteX1" fmla="*/ 2850776 w 2850776"/>
              <a:gd name="connsiteY1" fmla="*/ 0 h 3455894"/>
              <a:gd name="connsiteX2" fmla="*/ 2850776 w 2850776"/>
              <a:gd name="connsiteY2" fmla="*/ 3455894 h 3455894"/>
              <a:gd name="connsiteX3" fmla="*/ 0 w 2850776"/>
              <a:gd name="connsiteY3" fmla="*/ 3455894 h 345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0776" h="3455894">
                <a:moveTo>
                  <a:pt x="0" y="0"/>
                </a:moveTo>
                <a:lnTo>
                  <a:pt x="2850776" y="0"/>
                </a:lnTo>
                <a:lnTo>
                  <a:pt x="2850776" y="3455894"/>
                </a:lnTo>
                <a:lnTo>
                  <a:pt x="0" y="34558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7750F5-C89A-4E61-9F41-6C52C991412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90328" y="1896035"/>
            <a:ext cx="2850776" cy="3455894"/>
          </a:xfrm>
          <a:custGeom>
            <a:avLst/>
            <a:gdLst>
              <a:gd name="connsiteX0" fmla="*/ 0 w 2850776"/>
              <a:gd name="connsiteY0" fmla="*/ 0 h 3455894"/>
              <a:gd name="connsiteX1" fmla="*/ 2850776 w 2850776"/>
              <a:gd name="connsiteY1" fmla="*/ 0 h 3455894"/>
              <a:gd name="connsiteX2" fmla="*/ 2850776 w 2850776"/>
              <a:gd name="connsiteY2" fmla="*/ 3455894 h 3455894"/>
              <a:gd name="connsiteX3" fmla="*/ 0 w 2850776"/>
              <a:gd name="connsiteY3" fmla="*/ 3455894 h 345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0776" h="3455894">
                <a:moveTo>
                  <a:pt x="0" y="0"/>
                </a:moveTo>
                <a:lnTo>
                  <a:pt x="2850776" y="0"/>
                </a:lnTo>
                <a:lnTo>
                  <a:pt x="2850776" y="3455894"/>
                </a:lnTo>
                <a:lnTo>
                  <a:pt x="0" y="34558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12" name="11 Imagen" descr="MonoIzquierda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0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6079EEC-C7C7-4CF4-923A-DB548429BE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0986" y="146515"/>
            <a:ext cx="3079750" cy="31067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BB38C5F-B245-46FC-A8C2-58438658C3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04886" y="147450"/>
            <a:ext cx="3079750" cy="31067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6860AA2C-7488-43B1-9CB6-4B83BCAD33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98786" y="146515"/>
            <a:ext cx="3079750" cy="31067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33A0A03E-8FAD-4262-A1AB-DC91D08BF8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0986" y="3576450"/>
            <a:ext cx="3079750" cy="31067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EE67B95E-B8D9-4BFB-8472-372C77EC10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04886" y="3577385"/>
            <a:ext cx="3079750" cy="31067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9E55B3E0-20B0-4DBA-B095-66C93304DD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98786" y="3576450"/>
            <a:ext cx="3079750" cy="31067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13" name="12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26CFFD-6662-4B6E-9FCA-7CF2A318FB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2"/>
            <a:ext cx="12192000" cy="6858001"/>
          </a:xfrm>
          <a:custGeom>
            <a:avLst/>
            <a:gdLst>
              <a:gd name="connsiteX0" fmla="*/ 0 w 12192000"/>
              <a:gd name="connsiteY0" fmla="*/ 0 h 2176272"/>
              <a:gd name="connsiteX1" fmla="*/ 12192000 w 12192000"/>
              <a:gd name="connsiteY1" fmla="*/ 0 h 2176272"/>
              <a:gd name="connsiteX2" fmla="*/ 12192000 w 12192000"/>
              <a:gd name="connsiteY2" fmla="*/ 2176272 h 2176272"/>
              <a:gd name="connsiteX3" fmla="*/ 0 w 12192000"/>
              <a:gd name="connsiteY3" fmla="*/ 2176272 h 217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176272">
                <a:moveTo>
                  <a:pt x="0" y="0"/>
                </a:moveTo>
                <a:lnTo>
                  <a:pt x="12192000" y="0"/>
                </a:lnTo>
                <a:lnTo>
                  <a:pt x="12192000" y="2176272"/>
                </a:lnTo>
                <a:lnTo>
                  <a:pt x="0" y="21762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3" name="2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0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517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64627" y="2422359"/>
            <a:ext cx="2297841" cy="3304674"/>
          </a:xfrm>
          <a:custGeom>
            <a:avLst/>
            <a:gdLst>
              <a:gd name="connsiteX0" fmla="*/ 0 w 2297841"/>
              <a:gd name="connsiteY0" fmla="*/ 0 h 3304674"/>
              <a:gd name="connsiteX1" fmla="*/ 2297841 w 2297841"/>
              <a:gd name="connsiteY1" fmla="*/ 0 h 3304674"/>
              <a:gd name="connsiteX2" fmla="*/ 2297841 w 2297841"/>
              <a:gd name="connsiteY2" fmla="*/ 3304674 h 3304674"/>
              <a:gd name="connsiteX3" fmla="*/ 0 w 2297841"/>
              <a:gd name="connsiteY3" fmla="*/ 3304674 h 330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7841" h="3304674">
                <a:moveTo>
                  <a:pt x="0" y="0"/>
                </a:moveTo>
                <a:lnTo>
                  <a:pt x="2297841" y="0"/>
                </a:lnTo>
                <a:lnTo>
                  <a:pt x="2297841" y="3304674"/>
                </a:lnTo>
                <a:lnTo>
                  <a:pt x="0" y="33046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929532" y="2422359"/>
            <a:ext cx="2297841" cy="3304674"/>
          </a:xfrm>
          <a:custGeom>
            <a:avLst/>
            <a:gdLst>
              <a:gd name="connsiteX0" fmla="*/ 0 w 2297841"/>
              <a:gd name="connsiteY0" fmla="*/ 0 h 3304674"/>
              <a:gd name="connsiteX1" fmla="*/ 2297841 w 2297841"/>
              <a:gd name="connsiteY1" fmla="*/ 0 h 3304674"/>
              <a:gd name="connsiteX2" fmla="*/ 2297841 w 2297841"/>
              <a:gd name="connsiteY2" fmla="*/ 3304674 h 3304674"/>
              <a:gd name="connsiteX3" fmla="*/ 0 w 2297841"/>
              <a:gd name="connsiteY3" fmla="*/ 3304674 h 330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7841" h="3304674">
                <a:moveTo>
                  <a:pt x="0" y="0"/>
                </a:moveTo>
                <a:lnTo>
                  <a:pt x="2297841" y="0"/>
                </a:lnTo>
                <a:lnTo>
                  <a:pt x="2297841" y="3304674"/>
                </a:lnTo>
                <a:lnTo>
                  <a:pt x="0" y="33046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4" name="3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47813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3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898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ockup_0021_MacBook_FRONT.png" descr="mockup_0021_MacBook_FRO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1430" y="0"/>
            <a:ext cx="9779469" cy="70306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1"/>
          <p:cNvSpPr>
            <a:spLocks noGrp="1"/>
          </p:cNvSpPr>
          <p:nvPr userDrawn="1">
            <p:ph type="pic" sz="quarter" idx="10"/>
          </p:nvPr>
        </p:nvSpPr>
        <p:spPr>
          <a:xfrm>
            <a:off x="2121555" y="322188"/>
            <a:ext cx="7979629" cy="4976822"/>
          </a:xfrm>
          <a:solidFill>
            <a:schemeClr val="tx2">
              <a:lumMod val="50000"/>
            </a:schemeClr>
          </a:solidFill>
        </p:spPr>
      </p:sp>
      <p:pic>
        <p:nvPicPr>
          <p:cNvPr id="8" name="7 Imagen" descr="MonoIzquierda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194173" y="6154669"/>
            <a:ext cx="2070353" cy="4937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750A-FD38-554C-9B08-EEEB7ED4B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29BAE-2677-EB46-88B8-5CAB5DB6D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BF08D-98A2-464B-9F74-C5BDDC4F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E39E6-D41A-E74D-9A0D-2DF671D4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50581-962E-D146-83AB-3ED4C362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905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8180-006D-A744-AB41-A28CDD17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F63E6-AC99-984E-8C70-0ECD4DEE7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50600-E92C-8547-AD08-C975641A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5799E-2F6F-CD48-B1BA-F6466A84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654D0-8CAA-5D43-9F64-9BE4E911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345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F7D9-1DCF-9941-A91D-F5F191E3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D87DA-C86F-3A49-83AA-57FA3286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E7130-5905-D743-8298-C177FCA2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70CDA-B850-5E4F-B4FB-2EA8B9DC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71AB6-C87A-8247-A404-E80B9188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9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14 Imagen" descr="FondoSpeaker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11 Imagen" descr="MonoIzquierda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359360" y="4731027"/>
            <a:ext cx="5473280" cy="1305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5B616C-D6D0-9B40-BED5-D4409A4E69FA}"/>
              </a:ext>
            </a:extLst>
          </p:cNvPr>
          <p:cNvSpPr txBox="1"/>
          <p:nvPr userDrawn="1"/>
        </p:nvSpPr>
        <p:spPr>
          <a:xfrm>
            <a:off x="6859943" y="6036409"/>
            <a:ext cx="211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3º EDICIÓN</a:t>
            </a:r>
          </a:p>
        </p:txBody>
      </p:sp>
    </p:spTree>
    <p:extLst>
      <p:ext uri="{BB962C8B-B14F-4D97-AF65-F5344CB8AC3E}">
        <p14:creationId xmlns:p14="http://schemas.microsoft.com/office/powerpoint/2010/main" val="8119809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CCC4-3980-4C4E-84A7-F9D791A3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5128-0DF2-D942-90E6-113AC8C5A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947A9-1EE7-D447-8797-675D655CF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572B3-8AA6-A144-AB8D-B1951AB2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3A73A-09FF-4C49-9341-37361EAD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419B8-F71F-304D-9DAB-91A7F617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850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EAE9-844F-D246-9082-90409BF0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118D2-9DF4-A74F-BD77-ED4345C25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77E-24A3-7C4C-9DA6-06BBD71A6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14843-CE2A-6F42-B35B-B6875E246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D774A-8957-0348-8F32-500DF2012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1DBBE-E680-CA47-ABC0-26140F0F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31868-72B8-E54E-AF09-50C58C5E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D4C1F-367C-2A40-960F-8FC35472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771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2F72-DD6F-7848-96C1-2C4B3CE0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3132B-7AB5-2E41-8CA4-64800C1B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A37C4-5795-BE46-89BE-3E19FA62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0AE9D-981F-2848-B626-9C83E2D3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761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37F37-0DE5-0846-B6A0-F5C781FB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774E6-8477-874E-94E5-BD9DD3AF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B5F71-109E-8C45-A66D-E91E07C4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80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3ABE-BA01-B942-8337-33C15EB9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90F4B-7E90-E847-9948-C817F3A4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16D66-B750-F743-9121-0F93E13FD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EF7D-E754-B146-A785-227D7D72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9BEDB-FB19-0A43-A124-927CE76E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F85F2-6E67-AA47-BB41-25FA9F58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237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EDA4-14DD-5641-8309-8C701809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6F0E3-B611-7147-B659-10E427B62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074AC-2F48-C644-91D8-3D22B8E76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6817F-2FB9-FE4A-BD87-3153727C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228B9-D44F-434E-A45B-E2223A27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1308C-8EB0-E34F-B5EB-8A7CE03E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057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580A-0916-7F49-91A5-3B2F73B8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5F0E3-3B9C-6D41-9CB8-7292A855F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2903-EA80-874E-A421-F29630A9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C7904-BAED-0C4B-B933-7E7E50ED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9205-3DF2-BE49-9104-88A0073E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69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8A4D1-0C29-444A-BD20-9AECB4A2A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9B33F-EE28-5A40-8D27-41F422D89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F7E9B-5265-524B-A659-F3075C51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90683-FAFC-AB4A-889B-38549D2F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8D3E1-62BF-D34D-B13D-DE4D9866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9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1EE2EB7-8EA6-4216-9F45-85723480FD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44749" y="650348"/>
            <a:ext cx="5016963" cy="5553817"/>
          </a:xfrm>
          <a:custGeom>
            <a:avLst/>
            <a:gdLst>
              <a:gd name="connsiteX0" fmla="*/ 4824130 w 5016963"/>
              <a:gd name="connsiteY0" fmla="*/ 2443547 h 5553817"/>
              <a:gd name="connsiteX1" fmla="*/ 3748010 w 5016963"/>
              <a:gd name="connsiteY1" fmla="*/ 5225427 h 5553817"/>
              <a:gd name="connsiteX2" fmla="*/ 800418 w 5016963"/>
              <a:gd name="connsiteY2" fmla="*/ 4836665 h 5553817"/>
              <a:gd name="connsiteX3" fmla="*/ 4392844 w 5016963"/>
              <a:gd name="connsiteY3" fmla="*/ 1021703 h 5553817"/>
              <a:gd name="connsiteX4" fmla="*/ 4587945 w 5016963"/>
              <a:gd name="connsiteY4" fmla="*/ 1115293 h 5553817"/>
              <a:gd name="connsiteX5" fmla="*/ 4989264 w 5016963"/>
              <a:gd name="connsiteY5" fmla="*/ 1787575 h 5553817"/>
              <a:gd name="connsiteX6" fmla="*/ 4921521 w 5016963"/>
              <a:gd name="connsiteY6" fmla="*/ 2055984 h 5553817"/>
              <a:gd name="connsiteX7" fmla="*/ 697427 w 5016963"/>
              <a:gd name="connsiteY7" fmla="*/ 4577556 h 5553817"/>
              <a:gd name="connsiteX8" fmla="*/ 429019 w 5016963"/>
              <a:gd name="connsiteY8" fmla="*/ 4509813 h 5553817"/>
              <a:gd name="connsiteX9" fmla="*/ 27699 w 5016963"/>
              <a:gd name="connsiteY9" fmla="*/ 3837529 h 5553817"/>
              <a:gd name="connsiteX10" fmla="*/ 95442 w 5016963"/>
              <a:gd name="connsiteY10" fmla="*/ 3569122 h 5553817"/>
              <a:gd name="connsiteX11" fmla="*/ 4319537 w 5016963"/>
              <a:gd name="connsiteY11" fmla="*/ 1047549 h 5553817"/>
              <a:gd name="connsiteX12" fmla="*/ 4392844 w 5016963"/>
              <a:gd name="connsiteY12" fmla="*/ 1021703 h 5553817"/>
              <a:gd name="connsiteX13" fmla="*/ 2427386 w 5016963"/>
              <a:gd name="connsiteY13" fmla="*/ 677 h 5553817"/>
              <a:gd name="connsiteX14" fmla="*/ 4208705 w 5016963"/>
              <a:gd name="connsiteY14" fmla="*/ 750642 h 5553817"/>
              <a:gd name="connsiteX15" fmla="*/ 251938 w 5016963"/>
              <a:gd name="connsiteY15" fmla="*/ 3102723 h 5553817"/>
              <a:gd name="connsiteX16" fmla="*/ 1281603 w 5016963"/>
              <a:gd name="connsiteY16" fmla="*/ 330711 h 5553817"/>
              <a:gd name="connsiteX17" fmla="*/ 2427386 w 5016963"/>
              <a:gd name="connsiteY17" fmla="*/ 677 h 555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16963" h="5553817">
                <a:moveTo>
                  <a:pt x="4824130" y="2443547"/>
                </a:moveTo>
                <a:cubicBezTo>
                  <a:pt x="5183465" y="3495428"/>
                  <a:pt x="4733904" y="4657590"/>
                  <a:pt x="3748010" y="5225427"/>
                </a:cubicBezTo>
                <a:cubicBezTo>
                  <a:pt x="2784368" y="5780448"/>
                  <a:pt x="1564084" y="5619504"/>
                  <a:pt x="800418" y="4836665"/>
                </a:cubicBezTo>
                <a:close/>
                <a:moveTo>
                  <a:pt x="4392844" y="1021703"/>
                </a:moveTo>
                <a:cubicBezTo>
                  <a:pt x="4468400" y="1011208"/>
                  <a:pt x="4546386" y="1045673"/>
                  <a:pt x="4587945" y="1115293"/>
                </a:cubicBezTo>
                <a:lnTo>
                  <a:pt x="4989264" y="1787575"/>
                </a:lnTo>
                <a:cubicBezTo>
                  <a:pt x="5044677" y="1880401"/>
                  <a:pt x="5014347" y="2000573"/>
                  <a:pt x="4921521" y="2055984"/>
                </a:cubicBezTo>
                <a:lnTo>
                  <a:pt x="697427" y="4577556"/>
                </a:lnTo>
                <a:cubicBezTo>
                  <a:pt x="604601" y="4632968"/>
                  <a:pt x="484431" y="4602639"/>
                  <a:pt x="429019" y="4509813"/>
                </a:cubicBezTo>
                <a:lnTo>
                  <a:pt x="27699" y="3837529"/>
                </a:lnTo>
                <a:cubicBezTo>
                  <a:pt x="-27713" y="3744705"/>
                  <a:pt x="2617" y="3624533"/>
                  <a:pt x="95442" y="3569122"/>
                </a:cubicBezTo>
                <a:lnTo>
                  <a:pt x="4319537" y="1047549"/>
                </a:lnTo>
                <a:cubicBezTo>
                  <a:pt x="4342743" y="1033697"/>
                  <a:pt x="4367658" y="1025202"/>
                  <a:pt x="4392844" y="1021703"/>
                </a:cubicBezTo>
                <a:close/>
                <a:moveTo>
                  <a:pt x="2427386" y="677"/>
                </a:moveTo>
                <a:cubicBezTo>
                  <a:pt x="3083526" y="-15061"/>
                  <a:pt x="3736689" y="243449"/>
                  <a:pt x="4208705" y="750642"/>
                </a:cubicBezTo>
                <a:lnTo>
                  <a:pt x="251938" y="3102723"/>
                </a:lnTo>
                <a:cubicBezTo>
                  <a:pt x="-100103" y="2051541"/>
                  <a:pt x="328690" y="897166"/>
                  <a:pt x="1281603" y="330711"/>
                </a:cubicBezTo>
                <a:cubicBezTo>
                  <a:pt x="1638948" y="118290"/>
                  <a:pt x="2033703" y="10119"/>
                  <a:pt x="2427386" y="6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7" name="6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1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31B077-1F8D-4D3A-A03A-D97CD1F3B9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4741" y="632012"/>
            <a:ext cx="2810435" cy="6225988"/>
          </a:xfrm>
          <a:custGeom>
            <a:avLst/>
            <a:gdLst>
              <a:gd name="connsiteX0" fmla="*/ 0 w 2810435"/>
              <a:gd name="connsiteY0" fmla="*/ 0 h 6225988"/>
              <a:gd name="connsiteX1" fmla="*/ 2810435 w 2810435"/>
              <a:gd name="connsiteY1" fmla="*/ 0 h 6225988"/>
              <a:gd name="connsiteX2" fmla="*/ 2810435 w 2810435"/>
              <a:gd name="connsiteY2" fmla="*/ 6225988 h 6225988"/>
              <a:gd name="connsiteX3" fmla="*/ 0 w 2810435"/>
              <a:gd name="connsiteY3" fmla="*/ 6225988 h 622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0435" h="6225988">
                <a:moveTo>
                  <a:pt x="0" y="0"/>
                </a:moveTo>
                <a:lnTo>
                  <a:pt x="2810435" y="0"/>
                </a:lnTo>
                <a:lnTo>
                  <a:pt x="2810435" y="6225988"/>
                </a:lnTo>
                <a:lnTo>
                  <a:pt x="0" y="62259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2466426-ED0E-47F5-B48F-4D8CBD9D21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71364" y="632012"/>
            <a:ext cx="2810435" cy="6225988"/>
          </a:xfrm>
          <a:custGeom>
            <a:avLst/>
            <a:gdLst>
              <a:gd name="connsiteX0" fmla="*/ 0 w 2810435"/>
              <a:gd name="connsiteY0" fmla="*/ 0 h 6225988"/>
              <a:gd name="connsiteX1" fmla="*/ 2810435 w 2810435"/>
              <a:gd name="connsiteY1" fmla="*/ 0 h 6225988"/>
              <a:gd name="connsiteX2" fmla="*/ 2810435 w 2810435"/>
              <a:gd name="connsiteY2" fmla="*/ 6225988 h 6225988"/>
              <a:gd name="connsiteX3" fmla="*/ 0 w 2810435"/>
              <a:gd name="connsiteY3" fmla="*/ 6225988 h 622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0435" h="6225988">
                <a:moveTo>
                  <a:pt x="0" y="0"/>
                </a:moveTo>
                <a:lnTo>
                  <a:pt x="2810435" y="0"/>
                </a:lnTo>
                <a:lnTo>
                  <a:pt x="2810435" y="6225988"/>
                </a:lnTo>
                <a:lnTo>
                  <a:pt x="0" y="62259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4" name="3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E9C4318-2517-4E53-86C1-EF07138867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9271" y="632012"/>
            <a:ext cx="3320769" cy="571499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8" name="7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9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8EE3B7C-381D-4DCC-86CD-7E2F2C70B7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5762" y="322170"/>
            <a:ext cx="11403013" cy="390048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8" name="7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9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7B14497-1CB4-4104-9AC5-2CBD00D0E4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91671"/>
            <a:ext cx="12192000" cy="334850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8" name="7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3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798FCC-F0FD-41DF-954D-6E419C44B5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053" y="402664"/>
            <a:ext cx="5422900" cy="29591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757A78D-9D25-48AE-9D26-28F21AE460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1144" y="3563470"/>
            <a:ext cx="2738718" cy="29591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80B7903-A46F-4AA4-A594-CB90CF0A1F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39785" y="3563470"/>
            <a:ext cx="2738718" cy="29591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3717FC4C-419F-4031-A261-8E02EF2287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42503" y="3563470"/>
            <a:ext cx="2738718" cy="29591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14" name="13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64447" y="41801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0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9B41C-3B7A-422F-A156-F677B6D18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4DEA5-459D-4A18-B6CD-0D0B126F2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18028-2231-484D-8934-B5832C53E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3E7EA-BC28-4735-AF9B-A10DD9AB1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1FF5C-5C76-4CE8-8FD2-280EDAA0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7BE7-5010-4E93-9296-71A2266D9FF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7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85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3" r:id="rId25"/>
    <p:sldLayoutId id="2147483684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33B7B-AD39-C247-8EC9-193F2ABB9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3135F-D66C-234B-A847-4B28239BC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BE25A-E6B0-F04D-BA60-2E2A59550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DFC6F-FD66-4E4D-A14A-2B3F0ABEE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8FC8-827D-884C-ADFB-0414CD170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4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jf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fif"/><Relationship Id="rId3" Type="http://schemas.openxmlformats.org/officeDocument/2006/relationships/image" Target="../media/image5.png"/><Relationship Id="rId7" Type="http://schemas.openxmlformats.org/officeDocument/2006/relationships/image" Target="../media/image8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medium.com/@wendreof/como-elaborar-reposit%C3%B3rios-mais-profissionais-9aaa93373f39" TargetMode="Externa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PrimerSlideNuevoooo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2">
            <a:extLst>
              <a:ext uri="{FF2B5EF4-FFF2-40B4-BE49-F238E27FC236}">
                <a16:creationId xmlns:a16="http://schemas.microsoft.com/office/drawing/2014/main" id="{D0621FF3-677B-45DB-9FC5-BF50ED7DAFF8}"/>
              </a:ext>
            </a:extLst>
          </p:cNvPr>
          <p:cNvSpPr txBox="1"/>
          <p:nvPr/>
        </p:nvSpPr>
        <p:spPr>
          <a:xfrm>
            <a:off x="2106930" y="918553"/>
            <a:ext cx="758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Navigating with</a:t>
            </a:r>
          </a:p>
          <a:p>
            <a:pPr algn="ctr"/>
            <a:r>
              <a:rPr lang="pt-BR" sz="6000" b="1" dirty="0">
                <a:solidFill>
                  <a:schemeClr val="accent2">
                    <a:lumMod val="50000"/>
                  </a:schemeClr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🐚S</a:t>
            </a:r>
            <a:r>
              <a:rPr lang="en-US" sz="6000" b="1" dirty="0">
                <a:solidFill>
                  <a:schemeClr val="accent2">
                    <a:lumMod val="50000"/>
                  </a:schemeClr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HELL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92C2B815-95B4-41CE-B83F-B0B3415F7AE8}"/>
              </a:ext>
            </a:extLst>
          </p:cNvPr>
          <p:cNvSpPr txBox="1"/>
          <p:nvPr/>
        </p:nvSpPr>
        <p:spPr>
          <a:xfrm>
            <a:off x="922244" y="564838"/>
            <a:ext cx="7916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Declarative structure</a:t>
            </a:r>
            <a:endParaRPr lang="en-US" sz="4000" b="1" dirty="0">
              <a:solidFill>
                <a:schemeClr val="accent4"/>
              </a:solidFill>
              <a:latin typeface="Poppins" pitchFamily="2" charset="0"/>
              <a:ea typeface="Montserrat Semi" charset="0"/>
              <a:cs typeface="Poppins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9B71A0-8E8F-41CB-B761-CFEBBAB06E0D}"/>
              </a:ext>
            </a:extLst>
          </p:cNvPr>
          <p:cNvSpPr/>
          <p:nvPr/>
        </p:nvSpPr>
        <p:spPr>
          <a:xfrm>
            <a:off x="10782950" y="0"/>
            <a:ext cx="1087820" cy="268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7D90894-1D8E-4626-8CCB-0D814B2C8F1A}"/>
              </a:ext>
            </a:extLst>
          </p:cNvPr>
          <p:cNvSpPr/>
          <p:nvPr/>
        </p:nvSpPr>
        <p:spPr>
          <a:xfrm>
            <a:off x="0" y="1"/>
            <a:ext cx="726141" cy="11161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CBC0E5-C851-4FD9-8B6F-27037F3F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378"/>
            <a:ext cx="6816678" cy="4734190"/>
          </a:xfrm>
          <a:prstGeom prst="rect">
            <a:avLst/>
          </a:prstGeom>
        </p:spPr>
      </p:pic>
      <p:pic>
        <p:nvPicPr>
          <p:cNvPr id="8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E3EEC6-68E3-4801-9E14-0352EE6A2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218" y="0"/>
            <a:ext cx="3819848" cy="620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283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FondoSol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6">
            <a:extLst>
              <a:ext uri="{FF2B5EF4-FFF2-40B4-BE49-F238E27FC236}">
                <a16:creationId xmlns:a16="http://schemas.microsoft.com/office/drawing/2014/main" id="{92C2B815-95B4-41CE-B83F-B0B3415F7AE8}"/>
              </a:ext>
            </a:extLst>
          </p:cNvPr>
          <p:cNvSpPr txBox="1"/>
          <p:nvPr/>
        </p:nvSpPr>
        <p:spPr>
          <a:xfrm>
            <a:off x="2274794" y="945838"/>
            <a:ext cx="629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Shell Navigation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D90894-1D8E-4626-8CCB-0D814B2C8F1A}"/>
              </a:ext>
            </a:extLst>
          </p:cNvPr>
          <p:cNvSpPr/>
          <p:nvPr/>
        </p:nvSpPr>
        <p:spPr>
          <a:xfrm>
            <a:off x="628650" y="723901"/>
            <a:ext cx="1200150" cy="11161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7750" y="952500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9582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92C2B815-95B4-41CE-B83F-B0B3415F7AE8}"/>
              </a:ext>
            </a:extLst>
          </p:cNvPr>
          <p:cNvSpPr txBox="1"/>
          <p:nvPr/>
        </p:nvSpPr>
        <p:spPr>
          <a:xfrm>
            <a:off x="922244" y="564838"/>
            <a:ext cx="629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Shell </a:t>
            </a:r>
            <a:r>
              <a:rPr lang="en-US" sz="4000" b="1" dirty="0">
                <a:latin typeface="Poppins" pitchFamily="2" charset="0"/>
                <a:ea typeface="Montserrat Semi" charset="0"/>
                <a:cs typeface="Poppins" pitchFamily="2" charset="0"/>
              </a:rPr>
              <a:t>Navigation</a:t>
            </a:r>
            <a:endParaRPr lang="en-US" sz="4000" b="1" dirty="0">
              <a:solidFill>
                <a:schemeClr val="accent4"/>
              </a:solidFill>
              <a:latin typeface="Poppins" pitchFamily="2" charset="0"/>
              <a:ea typeface="Montserrat Semi" charset="0"/>
              <a:cs typeface="Poppins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9B71A0-8E8F-41CB-B761-CFEBBAB06E0D}"/>
              </a:ext>
            </a:extLst>
          </p:cNvPr>
          <p:cNvSpPr/>
          <p:nvPr/>
        </p:nvSpPr>
        <p:spPr>
          <a:xfrm>
            <a:off x="10782950" y="0"/>
            <a:ext cx="1087820" cy="268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7D90894-1D8E-4626-8CCB-0D814B2C8F1A}"/>
              </a:ext>
            </a:extLst>
          </p:cNvPr>
          <p:cNvSpPr/>
          <p:nvPr/>
        </p:nvSpPr>
        <p:spPr>
          <a:xfrm>
            <a:off x="0" y="1"/>
            <a:ext cx="726141" cy="11161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27358D57-F4C8-43C2-B7BA-309A33CE7E2B}"/>
              </a:ext>
            </a:extLst>
          </p:cNvPr>
          <p:cNvSpPr txBox="1">
            <a:spLocks/>
          </p:cNvSpPr>
          <p:nvPr/>
        </p:nvSpPr>
        <p:spPr>
          <a:xfrm>
            <a:off x="922244" y="2255071"/>
            <a:ext cx="7888308" cy="2824796"/>
          </a:xfrm>
          <a:prstGeom prst="rect">
            <a:avLst/>
          </a:prstGeom>
        </p:spPr>
        <p:txBody>
          <a:bodyPr vert="horz" lIns="91440" tIns="45720" rIns="91440" bIns="45720" numCol="1" spcCol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kern="0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URL navigation, it’s just 1 string</a:t>
            </a:r>
            <a:r>
              <a:rPr lang="pt-BR" sz="2400" kern="0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❣</a:t>
            </a:r>
            <a:endParaRPr lang="en-US" sz="2400" kern="0" dirty="0">
              <a:solidFill>
                <a:schemeClr val="tx2">
                  <a:lumMod val="50000"/>
                </a:schemeClr>
              </a:solidFill>
              <a:latin typeface="Poppins" pitchFamily="2" charset="0"/>
              <a:ea typeface="Karla" pitchFamily="2" charset="0"/>
              <a:cs typeface="Poppins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kern="0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It’s very easy to handle with </a:t>
            </a:r>
            <a:r>
              <a:rPr lang="en-US" sz="2400" kern="0" dirty="0" err="1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deeplink</a:t>
            </a:r>
            <a:r>
              <a:rPr lang="en-US" sz="2400" kern="0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kern="0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You can save the current navigation’s state of your app before close it, and open it again in the same place;</a:t>
            </a:r>
          </a:p>
        </p:txBody>
      </p:sp>
    </p:spTree>
    <p:extLst>
      <p:ext uri="{BB962C8B-B14F-4D97-AF65-F5344CB8AC3E}">
        <p14:creationId xmlns:p14="http://schemas.microsoft.com/office/powerpoint/2010/main" val="333902457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92C2B815-95B4-41CE-B83F-B0B3415F7AE8}"/>
              </a:ext>
            </a:extLst>
          </p:cNvPr>
          <p:cNvSpPr txBox="1"/>
          <p:nvPr/>
        </p:nvSpPr>
        <p:spPr>
          <a:xfrm>
            <a:off x="922243" y="564838"/>
            <a:ext cx="10948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ppins" pitchFamily="2" charset="0"/>
                <a:ea typeface="Montserrat Semi" charset="0"/>
                <a:cs typeface="Poppins" pitchFamily="2" charset="0"/>
              </a:rPr>
              <a:t>Shell</a:t>
            </a:r>
            <a:r>
              <a:rPr lang="en-US" sz="4000" b="1" dirty="0">
                <a:solidFill>
                  <a:schemeClr val="accent4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 </a:t>
            </a:r>
            <a:r>
              <a:rPr lang="en-US" sz="4000" b="1" dirty="0">
                <a:latin typeface="Poppins" pitchFamily="2" charset="0"/>
                <a:ea typeface="Montserrat Semi" charset="0"/>
                <a:cs typeface="Poppins" pitchFamily="2" charset="0"/>
              </a:rPr>
              <a:t>Navigation – </a:t>
            </a:r>
            <a:r>
              <a:rPr lang="en-US" sz="4000" b="1" dirty="0">
                <a:solidFill>
                  <a:schemeClr val="accent4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Query Parameters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9B71A0-8E8F-41CB-B761-CFEBBAB06E0D}"/>
              </a:ext>
            </a:extLst>
          </p:cNvPr>
          <p:cNvSpPr/>
          <p:nvPr/>
        </p:nvSpPr>
        <p:spPr>
          <a:xfrm>
            <a:off x="10782950" y="0"/>
            <a:ext cx="1087820" cy="268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7D90894-1D8E-4626-8CCB-0D814B2C8F1A}"/>
              </a:ext>
            </a:extLst>
          </p:cNvPr>
          <p:cNvSpPr/>
          <p:nvPr/>
        </p:nvSpPr>
        <p:spPr>
          <a:xfrm>
            <a:off x="0" y="1"/>
            <a:ext cx="726141" cy="11161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10D980-B500-4347-8D6B-681AD78F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58" y="1715888"/>
            <a:ext cx="9177373" cy="392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2422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Virtual Events for Xamarin and .NET in July | Xamarin Blog">
            <a:extLst>
              <a:ext uri="{FF2B5EF4-FFF2-40B4-BE49-F238E27FC236}">
                <a16:creationId xmlns:a16="http://schemas.microsoft.com/office/drawing/2014/main" id="{09831744-7A26-4927-8CD7-9B8F755A5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7" r="8425" b="17764"/>
          <a:stretch/>
        </p:blipFill>
        <p:spPr bwMode="auto">
          <a:xfrm>
            <a:off x="3523485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36">
            <a:extLst>
              <a:ext uri="{FF2B5EF4-FFF2-40B4-BE49-F238E27FC236}">
                <a16:creationId xmlns:a16="http://schemas.microsoft.com/office/drawing/2014/main" id="{92C2B815-95B4-41CE-B83F-B0B3415F7AE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accent4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Show </a:t>
            </a:r>
            <a:r>
              <a:rPr lang="en-US" sz="4800" b="1" dirty="0">
                <a:latin typeface="Poppins" pitchFamily="2" charset="0"/>
                <a:ea typeface="Montserrat Semi" charset="0"/>
                <a:cs typeface="Poppins" pitchFamily="2" charset="0"/>
              </a:rPr>
              <a:t>Time</a:t>
            </a:r>
            <a:endParaRPr lang="en-US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27358D57-F4C8-43C2-B7BA-309A33CE7E2B}"/>
              </a:ext>
            </a:extLst>
          </p:cNvPr>
          <p:cNvSpPr txBox="1">
            <a:spLocks/>
          </p:cNvSpPr>
          <p:nvPr/>
        </p:nvSpPr>
        <p:spPr>
          <a:xfrm>
            <a:off x="1000053" y="1501399"/>
            <a:ext cx="3881819" cy="3070600"/>
          </a:xfrm>
          <a:prstGeom prst="rect">
            <a:avLst/>
          </a:prstGeom>
        </p:spPr>
        <p:txBody>
          <a:bodyPr vert="horz" lIns="91440" tIns="45720" rIns="91440" bIns="45720" numCol="1" spcCol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kern="0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Let’s look some code!</a:t>
            </a:r>
            <a:r>
              <a:rPr lang="en-US" sz="2400" kern="0" dirty="0">
                <a:solidFill>
                  <a:schemeClr val="tx2">
                    <a:lumMod val="50000"/>
                  </a:schemeClr>
                </a:solidFill>
                <a:ea typeface="Karla" pitchFamily="2" charset="0"/>
                <a:cs typeface="Poppins" panose="02000000000000000000" pitchFamily="2" charset="0"/>
              </a:rPr>
              <a:t> </a:t>
            </a:r>
            <a:endParaRPr lang="en-US" sz="2400">
              <a:solidFill>
                <a:schemeClr val="tx2">
                  <a:lumMod val="50000"/>
                </a:schemeClr>
              </a:solidFill>
              <a:ea typeface="Karla" pitchFamily="2" charset="0"/>
              <a:cs typeface="Poppins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0B47857-4FD7-40D4-8A16-6602CB93319F}"/>
              </a:ext>
            </a:extLst>
          </p:cNvPr>
          <p:cNvSpPr/>
          <p:nvPr/>
        </p:nvSpPr>
        <p:spPr>
          <a:xfrm>
            <a:off x="335361" y="507356"/>
            <a:ext cx="995423" cy="369505"/>
          </a:xfrm>
          <a:prstGeom prst="rect">
            <a:avLst/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40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F2F5E6-A7EC-4B42-A4D7-B5A4B30C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BR" sz="4000" dirty="0" err="1">
                <a:solidFill>
                  <a:srgbClr val="FFFFFF"/>
                </a:solidFill>
              </a:rPr>
              <a:t>References</a:t>
            </a:r>
            <a:endParaRPr lang="pt-BR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D81014-78F5-4AC7-ABEB-13D7BA8D3E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542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B8BE27-CBAD-4AD0-9A56-85A6D01CF631}"/>
              </a:ext>
            </a:extLst>
          </p:cNvPr>
          <p:cNvSpPr/>
          <p:nvPr/>
        </p:nvSpPr>
        <p:spPr>
          <a:xfrm>
            <a:off x="4864885" y="1417321"/>
            <a:ext cx="6147101" cy="448056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E29CCACA-3870-4474-87AA-FF0492DE2FA1}"/>
              </a:ext>
            </a:extLst>
          </p:cNvPr>
          <p:cNvSpPr/>
          <p:nvPr/>
        </p:nvSpPr>
        <p:spPr>
          <a:xfrm>
            <a:off x="5273398" y="5069917"/>
            <a:ext cx="374400" cy="374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ircle, live, livestream, media, social, social media, twitch icon">
            <a:extLst>
              <a:ext uri="{FF2B5EF4-FFF2-40B4-BE49-F238E27FC236}">
                <a16:creationId xmlns:a16="http://schemas.microsoft.com/office/drawing/2014/main" id="{A702B26D-8504-45D0-91A2-B7793C53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303" y="5079749"/>
            <a:ext cx="374400" cy="3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20 Imagen" descr="instagram (4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3443" y="4129023"/>
            <a:ext cx="378419" cy="378419"/>
          </a:xfrm>
          <a:prstGeom prst="rect">
            <a:avLst/>
          </a:prstGeom>
        </p:spPr>
      </p:pic>
      <p:pic>
        <p:nvPicPr>
          <p:cNvPr id="3" name="Espaço Reservado para Imagem 2" descr="Uma imagem contendo pessoa, no interior, mulher, mesa&#10;&#10;Descrição gerada automaticamente">
            <a:extLst>
              <a:ext uri="{FF2B5EF4-FFF2-40B4-BE49-F238E27FC236}">
                <a16:creationId xmlns:a16="http://schemas.microsoft.com/office/drawing/2014/main" id="{E8E8CA6E-FC93-475F-B563-83C9B2B5024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" r="865"/>
          <a:stretch>
            <a:fillRect/>
          </a:stretch>
        </p:blipFill>
        <p:spPr>
          <a:xfrm>
            <a:off x="581025" y="1709738"/>
            <a:ext cx="3608388" cy="3671887"/>
          </a:xfrm>
        </p:spPr>
      </p:pic>
      <p:sp>
        <p:nvSpPr>
          <p:cNvPr id="29" name="TextBox 24">
            <a:extLst>
              <a:ext uri="{FF2B5EF4-FFF2-40B4-BE49-F238E27FC236}">
                <a16:creationId xmlns:a16="http://schemas.microsoft.com/office/drawing/2014/main" id="{0CED527F-A9CF-49BE-9277-BD1C95603958}"/>
              </a:ext>
            </a:extLst>
          </p:cNvPr>
          <p:cNvSpPr txBox="1"/>
          <p:nvPr/>
        </p:nvSpPr>
        <p:spPr>
          <a:xfrm>
            <a:off x="5204396" y="1725058"/>
            <a:ext cx="57418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Pedro Jesus</a:t>
            </a:r>
          </a:p>
          <a:p>
            <a:r>
              <a:rPr lang="es-ES" sz="2000" b="1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Software eng. at </a:t>
            </a:r>
            <a:r>
              <a:rPr lang="es-ES" sz="2000" b="1" dirty="0" err="1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ArcTouch</a:t>
            </a:r>
            <a:endParaRPr lang="es-ES" sz="2000" b="1" dirty="0">
              <a:solidFill>
                <a:schemeClr val="bg1"/>
              </a:solidFill>
              <a:latin typeface="Poppins" pitchFamily="2" charset="0"/>
              <a:cs typeface="Poppins" pitchFamily="2" charset="0"/>
            </a:endParaRPr>
          </a:p>
          <a:p>
            <a:r>
              <a:rPr lang="es-ES" sz="2000" b="1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pedrojesus.cefet@gmail.com</a:t>
            </a:r>
          </a:p>
        </p:txBody>
      </p:sp>
      <p:pic>
        <p:nvPicPr>
          <p:cNvPr id="18" name="17 Imagen" descr="twit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77314" y="3657601"/>
            <a:ext cx="375045" cy="375045"/>
          </a:xfrm>
          <a:prstGeom prst="rect">
            <a:avLst/>
          </a:prstGeom>
        </p:spPr>
      </p:pic>
      <p:pic>
        <p:nvPicPr>
          <p:cNvPr id="20" name="19 Imagen" descr="globa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86585" y="4631511"/>
            <a:ext cx="365774" cy="365774"/>
          </a:xfrm>
          <a:prstGeom prst="rect">
            <a:avLst/>
          </a:prstGeom>
        </p:spPr>
      </p:pic>
      <p:sp>
        <p:nvSpPr>
          <p:cNvPr id="27" name="26 CuadroTexto"/>
          <p:cNvSpPr txBox="1"/>
          <p:nvPr/>
        </p:nvSpPr>
        <p:spPr>
          <a:xfrm>
            <a:off x="5913120" y="3640182"/>
            <a:ext cx="322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pj_souz</a:t>
            </a:r>
            <a:endParaRPr lang="en-US" sz="2000" dirty="0">
              <a:solidFill>
                <a:schemeClr val="bg1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900058" y="4123648"/>
            <a:ext cx="322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jesopas</a:t>
            </a:r>
            <a:endParaRPr lang="en-US" sz="2000" dirty="0">
              <a:solidFill>
                <a:schemeClr val="bg1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09772" y="4614108"/>
            <a:ext cx="4846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medium.com/@pedro_jesus</a:t>
            </a:r>
            <a:endParaRPr lang="en-US" sz="2000" dirty="0">
              <a:solidFill>
                <a:schemeClr val="bg1"/>
              </a:solidFill>
              <a:latin typeface="Poppins" panose="00000500000000000000" pitchFamily="2" charset="0"/>
              <a:cs typeface="Poppins" pitchFamily="2" charset="0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9F654A10-B912-4CF3-A283-1219B58E1304}"/>
              </a:ext>
            </a:extLst>
          </p:cNvPr>
          <p:cNvSpPr txBox="1"/>
          <p:nvPr/>
        </p:nvSpPr>
        <p:spPr>
          <a:xfrm>
            <a:off x="904715" y="481399"/>
            <a:ext cx="10107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Thank you</a:t>
            </a:r>
            <a:r>
              <a:rPr lang="en-US" sz="4000" b="1">
                <a:solidFill>
                  <a:schemeClr val="bg1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!                      My </a:t>
            </a:r>
            <a:r>
              <a:rPr lang="en-US" sz="4000" b="1" dirty="0">
                <a:solidFill>
                  <a:schemeClr val="bg1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contacts</a:t>
            </a:r>
          </a:p>
        </p:txBody>
      </p:sp>
      <p:sp>
        <p:nvSpPr>
          <p:cNvPr id="5" name="27 CuadroTexto">
            <a:extLst>
              <a:ext uri="{FF2B5EF4-FFF2-40B4-BE49-F238E27FC236}">
                <a16:creationId xmlns:a16="http://schemas.microsoft.com/office/drawing/2014/main" id="{DC46BD57-152A-4475-A03A-460207265CF6}"/>
              </a:ext>
            </a:extLst>
          </p:cNvPr>
          <p:cNvSpPr txBox="1"/>
          <p:nvPr/>
        </p:nvSpPr>
        <p:spPr>
          <a:xfrm>
            <a:off x="5958350" y="5079749"/>
            <a:ext cx="322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jesopas</a:t>
            </a:r>
            <a:endParaRPr lang="en-US" sz="2000" dirty="0">
              <a:solidFill>
                <a:schemeClr val="bg1"/>
              </a:solidFill>
              <a:latin typeface="Poppins" pitchFamily="2" charset="0"/>
              <a:cs typeface="Poppi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4887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2">
            <a:extLst>
              <a:ext uri="{FF2B5EF4-FFF2-40B4-BE49-F238E27FC236}">
                <a16:creationId xmlns:a16="http://schemas.microsoft.com/office/drawing/2014/main" id="{909DDEDA-7E6C-254D-962B-B6365414AF44}"/>
              </a:ext>
            </a:extLst>
          </p:cNvPr>
          <p:cNvSpPr txBox="1"/>
          <p:nvPr/>
        </p:nvSpPr>
        <p:spPr>
          <a:xfrm>
            <a:off x="2106930" y="918553"/>
            <a:ext cx="758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Navigating with </a:t>
            </a:r>
          </a:p>
          <a:p>
            <a:pPr algn="ctr"/>
            <a:r>
              <a:rPr lang="pt-BR" sz="6000" b="1" dirty="0">
                <a:solidFill>
                  <a:schemeClr val="accent2">
                    <a:lumMod val="50000"/>
                  </a:schemeClr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🐚S</a:t>
            </a:r>
            <a:r>
              <a:rPr lang="en-US" sz="6000" b="1" dirty="0">
                <a:solidFill>
                  <a:schemeClr val="accent2">
                    <a:lumMod val="50000"/>
                  </a:schemeClr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HELL</a:t>
            </a:r>
          </a:p>
        </p:txBody>
      </p:sp>
    </p:spTree>
    <p:extLst>
      <p:ext uri="{BB962C8B-B14F-4D97-AF65-F5344CB8AC3E}">
        <p14:creationId xmlns:p14="http://schemas.microsoft.com/office/powerpoint/2010/main" val="303374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0696185-9428-4153-85BA-EF1E5A23EAFB}"/>
              </a:ext>
            </a:extLst>
          </p:cNvPr>
          <p:cNvSpPr/>
          <p:nvPr/>
        </p:nvSpPr>
        <p:spPr>
          <a:xfrm>
            <a:off x="969816" y="4175114"/>
            <a:ext cx="2776309" cy="19589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ED527F-A9CF-49BE-9277-BD1C95603958}"/>
              </a:ext>
            </a:extLst>
          </p:cNvPr>
          <p:cNvSpPr txBox="1"/>
          <p:nvPr/>
        </p:nvSpPr>
        <p:spPr>
          <a:xfrm>
            <a:off x="1025808" y="4646774"/>
            <a:ext cx="2636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Pedro Jesus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Software eng. </a:t>
            </a:r>
            <a:r>
              <a:rPr lang="es-ES" b="1" dirty="0" err="1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ArcTouch</a:t>
            </a:r>
            <a:endParaRPr lang="es-ES" b="1" dirty="0">
              <a:solidFill>
                <a:schemeClr val="bg1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57D90894-1D8E-4626-8CCB-0D814B2C8F1A}"/>
              </a:ext>
            </a:extLst>
          </p:cNvPr>
          <p:cNvSpPr/>
          <p:nvPr/>
        </p:nvSpPr>
        <p:spPr>
          <a:xfrm>
            <a:off x="0" y="1"/>
            <a:ext cx="726141" cy="11161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9F654A10-B912-4CF3-A283-1219B58E1304}"/>
              </a:ext>
            </a:extLst>
          </p:cNvPr>
          <p:cNvSpPr txBox="1"/>
          <p:nvPr/>
        </p:nvSpPr>
        <p:spPr>
          <a:xfrm>
            <a:off x="904716" y="481399"/>
            <a:ext cx="5108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Who am I?</a:t>
            </a:r>
          </a:p>
        </p:txBody>
      </p:sp>
      <p:pic>
        <p:nvPicPr>
          <p:cNvPr id="1026" name="Picture 2" descr="DevFest Sul 2019 - Sympla">
            <a:extLst>
              <a:ext uri="{FF2B5EF4-FFF2-40B4-BE49-F238E27FC236}">
                <a16:creationId xmlns:a16="http://schemas.microsoft.com/office/drawing/2014/main" id="{656D2826-BF75-4E4C-9569-69202D811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657" y="1371600"/>
            <a:ext cx="4601497" cy="78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o Elaborar Repositórios Mais Profissionais | by Wendreo L ...">
            <a:extLst>
              <a:ext uri="{FF2B5EF4-FFF2-40B4-BE49-F238E27FC236}">
                <a16:creationId xmlns:a16="http://schemas.microsoft.com/office/drawing/2014/main" id="{BFDB5B20-2E3D-493D-B7EF-015CC2281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0" t="4012" r="24682" b="4117"/>
          <a:stretch/>
        </p:blipFill>
        <p:spPr bwMode="auto">
          <a:xfrm>
            <a:off x="4542502" y="2563709"/>
            <a:ext cx="1386347" cy="132473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0077785-C86D-4653-8C74-3121D97C3432}"/>
              </a:ext>
            </a:extLst>
          </p:cNvPr>
          <p:cNvSpPr txBox="1"/>
          <p:nvPr/>
        </p:nvSpPr>
        <p:spPr>
          <a:xfrm>
            <a:off x="4434348" y="3888441"/>
            <a:ext cx="1956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" dirty="0">
                <a:hlinkClick r:id="rId5"/>
              </a:rPr>
              <a:t>https://medium.com/@wendreof/como-elaborar-reposit%C3%B3rios-mais-profissionais-9aaa93373f39</a:t>
            </a:r>
            <a:endParaRPr lang="pt-BR" sz="4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E6E14D2-6FE9-4537-B15F-A2BB529DCBF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85"/>
          <a:stretch/>
        </p:blipFill>
        <p:spPr>
          <a:xfrm>
            <a:off x="6582474" y="2585774"/>
            <a:ext cx="1523500" cy="1324800"/>
          </a:xfrm>
          <a:prstGeom prst="rect">
            <a:avLst/>
          </a:prstGeom>
        </p:spPr>
      </p:pic>
      <p:pic>
        <p:nvPicPr>
          <p:cNvPr id="18" name="Espaço Reservado para Imagem 17" descr="Uma imagem contendo pessoa, no interior, mulher, mesa&#10;&#10;Descrição gerada automaticamente">
            <a:extLst>
              <a:ext uri="{FF2B5EF4-FFF2-40B4-BE49-F238E27FC236}">
                <a16:creationId xmlns:a16="http://schemas.microsoft.com/office/drawing/2014/main" id="{125212E8-DFB1-41D1-ABA4-808ECFC83F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0" b="4270"/>
          <a:stretch>
            <a:fillRect/>
          </a:stretch>
        </p:blipFill>
        <p:spPr>
          <a:xfrm>
            <a:off x="968375" y="1371600"/>
            <a:ext cx="2751138" cy="2516188"/>
          </a:xfrm>
        </p:spPr>
      </p:pic>
      <p:pic>
        <p:nvPicPr>
          <p:cNvPr id="21" name="Imagem 20" descr="Uma imagem contendo desenho&#10;&#10;Descrição gerada automaticamente">
            <a:extLst>
              <a:ext uri="{FF2B5EF4-FFF2-40B4-BE49-F238E27FC236}">
                <a16:creationId xmlns:a16="http://schemas.microsoft.com/office/drawing/2014/main" id="{9D8CF974-4963-46E4-9181-85CB13A184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98" y="2562988"/>
            <a:ext cx="1324800" cy="1324800"/>
          </a:xfrm>
          <a:prstGeom prst="flowChartConnector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3B7D75A6-9FDB-45D8-ABA2-885D05BE2F90}"/>
              </a:ext>
            </a:extLst>
          </p:cNvPr>
          <p:cNvSpPr txBox="1"/>
          <p:nvPr/>
        </p:nvSpPr>
        <p:spPr>
          <a:xfrm>
            <a:off x="8464242" y="3910574"/>
            <a:ext cx="145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b="0" i="0" dirty="0">
                <a:solidFill>
                  <a:srgbClr val="262626"/>
                </a:solidFill>
                <a:effectLst/>
                <a:latin typeface="-apple-system"/>
              </a:rPr>
              <a:t>@NRLCEFET</a:t>
            </a:r>
          </a:p>
        </p:txBody>
      </p:sp>
    </p:spTree>
    <p:extLst>
      <p:ext uri="{BB962C8B-B14F-4D97-AF65-F5344CB8AC3E}">
        <p14:creationId xmlns:p14="http://schemas.microsoft.com/office/powerpoint/2010/main" val="406174887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D90894-1D8E-4626-8CCB-0D814B2C8F1A}"/>
              </a:ext>
            </a:extLst>
          </p:cNvPr>
          <p:cNvSpPr/>
          <p:nvPr/>
        </p:nvSpPr>
        <p:spPr>
          <a:xfrm>
            <a:off x="0" y="1"/>
            <a:ext cx="726141" cy="11161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54A10-B912-4CF3-A283-1219B58E1304}"/>
              </a:ext>
            </a:extLst>
          </p:cNvPr>
          <p:cNvSpPr txBox="1"/>
          <p:nvPr/>
        </p:nvSpPr>
        <p:spPr>
          <a:xfrm>
            <a:off x="885666" y="557599"/>
            <a:ext cx="5108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ysClr val="windowText" lastClr="000000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Agenda</a:t>
            </a:r>
            <a:endParaRPr lang="en-US" sz="4400" b="1" dirty="0">
              <a:solidFill>
                <a:schemeClr val="accent4"/>
              </a:solidFill>
              <a:latin typeface="Poppins" pitchFamily="2" charset="0"/>
              <a:ea typeface="Montserrat Semi" charset="0"/>
              <a:cs typeface="Poppins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4BB030-1928-4D2D-A9B6-EA0C9C6F21C2}"/>
              </a:ext>
            </a:extLst>
          </p:cNvPr>
          <p:cNvSpPr/>
          <p:nvPr/>
        </p:nvSpPr>
        <p:spPr>
          <a:xfrm>
            <a:off x="10782950" y="0"/>
            <a:ext cx="1087820" cy="268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8F326-5F50-4193-84CC-D0BDD3F35A3A}"/>
              </a:ext>
            </a:extLst>
          </p:cNvPr>
          <p:cNvSpPr txBox="1"/>
          <p:nvPr/>
        </p:nvSpPr>
        <p:spPr>
          <a:xfrm>
            <a:off x="1523166" y="1633230"/>
            <a:ext cx="7182684" cy="5108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Shell? </a:t>
            </a:r>
            <a:r>
              <a:rPr lang="pt-BR" sz="2400" b="1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🤔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F29ADA-DDB4-4EF0-9797-26BA58BBC110}"/>
              </a:ext>
            </a:extLst>
          </p:cNvPr>
          <p:cNvSpPr txBox="1"/>
          <p:nvPr/>
        </p:nvSpPr>
        <p:spPr>
          <a:xfrm>
            <a:off x="1536612" y="2214001"/>
            <a:ext cx="6897087" cy="5108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Shell structure</a:t>
            </a:r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id="{4EF9E0CE-4347-480F-975C-4AF87C3EFD2A}"/>
              </a:ext>
            </a:extLst>
          </p:cNvPr>
          <p:cNvGrpSpPr/>
          <p:nvPr/>
        </p:nvGrpSpPr>
        <p:grpSpPr>
          <a:xfrm>
            <a:off x="922781" y="1649670"/>
            <a:ext cx="522829" cy="522829"/>
            <a:chOff x="7308661" y="2413490"/>
            <a:chExt cx="409637" cy="409637"/>
          </a:xfrm>
          <a:solidFill>
            <a:schemeClr val="accent4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5E32086-2515-4B2A-81DA-62F9B288743E}"/>
                </a:ext>
              </a:extLst>
            </p:cNvPr>
            <p:cNvSpPr/>
            <p:nvPr/>
          </p:nvSpPr>
          <p:spPr>
            <a:xfrm>
              <a:off x="7308661" y="2413490"/>
              <a:ext cx="409637" cy="409637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E869AA-97A6-4BE8-BCEF-1BD0E46D92AF}"/>
                </a:ext>
              </a:extLst>
            </p:cNvPr>
            <p:cNvSpPr txBox="1"/>
            <p:nvPr/>
          </p:nvSpPr>
          <p:spPr>
            <a:xfrm>
              <a:off x="7372451" y="2494734"/>
              <a:ext cx="271537" cy="2411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Poppins" pitchFamily="2" charset="0"/>
                  <a:cs typeface="Poppins" pitchFamily="2" charset="0"/>
                </a:rPr>
                <a:t>01</a:t>
              </a:r>
            </a:p>
          </p:txBody>
        </p:sp>
      </p:grpSp>
      <p:grpSp>
        <p:nvGrpSpPr>
          <p:cNvPr id="6" name="Group 25">
            <a:extLst>
              <a:ext uri="{FF2B5EF4-FFF2-40B4-BE49-F238E27FC236}">
                <a16:creationId xmlns:a16="http://schemas.microsoft.com/office/drawing/2014/main" id="{5E16BDD6-1E42-4C04-A538-6280F5E4CD42}"/>
              </a:ext>
            </a:extLst>
          </p:cNvPr>
          <p:cNvGrpSpPr/>
          <p:nvPr/>
        </p:nvGrpSpPr>
        <p:grpSpPr>
          <a:xfrm>
            <a:off x="922781" y="2257334"/>
            <a:ext cx="522829" cy="522829"/>
            <a:chOff x="7308661" y="3132150"/>
            <a:chExt cx="409637" cy="409637"/>
          </a:xfrm>
          <a:solidFill>
            <a:schemeClr val="accent4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30FAD18-5134-4785-915E-D249B9D98CE0}"/>
                </a:ext>
              </a:extLst>
            </p:cNvPr>
            <p:cNvSpPr/>
            <p:nvPr/>
          </p:nvSpPr>
          <p:spPr>
            <a:xfrm>
              <a:off x="7308661" y="3132150"/>
              <a:ext cx="409637" cy="409637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231570-14EE-4E9D-8284-350A31C12661}"/>
                </a:ext>
              </a:extLst>
            </p:cNvPr>
            <p:cNvSpPr txBox="1"/>
            <p:nvPr/>
          </p:nvSpPr>
          <p:spPr>
            <a:xfrm>
              <a:off x="7355119" y="3213394"/>
              <a:ext cx="311728" cy="2411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Poppins" pitchFamily="2" charset="0"/>
                  <a:cs typeface="Poppins" pitchFamily="2" charset="0"/>
                </a:rPr>
                <a:t>02</a:t>
              </a:r>
              <a:endParaRPr lang="en-US" sz="1200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5A6B969-A570-4B14-B8D6-5D26C10151BD}"/>
              </a:ext>
            </a:extLst>
          </p:cNvPr>
          <p:cNvSpPr txBox="1"/>
          <p:nvPr/>
        </p:nvSpPr>
        <p:spPr>
          <a:xfrm>
            <a:off x="1534355" y="2862275"/>
            <a:ext cx="6927410" cy="5108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Navigation using Shell</a:t>
            </a:r>
          </a:p>
        </p:txBody>
      </p:sp>
      <p:grpSp>
        <p:nvGrpSpPr>
          <p:cNvPr id="12" name="Group 36">
            <a:extLst>
              <a:ext uri="{FF2B5EF4-FFF2-40B4-BE49-F238E27FC236}">
                <a16:creationId xmlns:a16="http://schemas.microsoft.com/office/drawing/2014/main" id="{7F41E65E-0E74-430A-9B74-26B23E0E3D7F}"/>
              </a:ext>
            </a:extLst>
          </p:cNvPr>
          <p:cNvGrpSpPr/>
          <p:nvPr/>
        </p:nvGrpSpPr>
        <p:grpSpPr>
          <a:xfrm>
            <a:off x="933970" y="2892162"/>
            <a:ext cx="522829" cy="522829"/>
            <a:chOff x="7308661" y="3132150"/>
            <a:chExt cx="409637" cy="409637"/>
          </a:xfrm>
          <a:solidFill>
            <a:schemeClr val="accent4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C2B9065-CB2F-4277-9A93-F4A8D72A86A7}"/>
                </a:ext>
              </a:extLst>
            </p:cNvPr>
            <p:cNvSpPr/>
            <p:nvPr/>
          </p:nvSpPr>
          <p:spPr>
            <a:xfrm>
              <a:off x="7308661" y="3132150"/>
              <a:ext cx="409637" cy="409637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90751B-C817-44B4-8B32-E98CEB844D3B}"/>
                </a:ext>
              </a:extLst>
            </p:cNvPr>
            <p:cNvSpPr txBox="1"/>
            <p:nvPr/>
          </p:nvSpPr>
          <p:spPr>
            <a:xfrm>
              <a:off x="7350062" y="3220857"/>
              <a:ext cx="314240" cy="2411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Poppins" pitchFamily="2" charset="0"/>
                  <a:cs typeface="Poppins" pitchFamily="2" charset="0"/>
                </a:rPr>
                <a:t>03</a:t>
              </a:r>
              <a:endParaRPr lang="en-US" sz="1200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endParaRPr>
            </a:p>
          </p:txBody>
        </p:sp>
      </p:grpSp>
      <p:sp>
        <p:nvSpPr>
          <p:cNvPr id="37" name="TextBox 18">
            <a:extLst>
              <a:ext uri="{FF2B5EF4-FFF2-40B4-BE49-F238E27FC236}">
                <a16:creationId xmlns:a16="http://schemas.microsoft.com/office/drawing/2014/main" id="{47B8F326-5F50-4193-84CC-D0BDD3F35A3A}"/>
              </a:ext>
            </a:extLst>
          </p:cNvPr>
          <p:cNvSpPr txBox="1"/>
          <p:nvPr/>
        </p:nvSpPr>
        <p:spPr>
          <a:xfrm>
            <a:off x="1527649" y="3453067"/>
            <a:ext cx="7182684" cy="5108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Code Time</a:t>
            </a:r>
          </a:p>
        </p:txBody>
      </p:sp>
      <p:sp>
        <p:nvSpPr>
          <p:cNvPr id="40" name="TextBox 19">
            <a:extLst>
              <a:ext uri="{FF2B5EF4-FFF2-40B4-BE49-F238E27FC236}">
                <a16:creationId xmlns:a16="http://schemas.microsoft.com/office/drawing/2014/main" id="{B6F29ADA-DDB4-4EF0-9797-26BA58BBC110}"/>
              </a:ext>
            </a:extLst>
          </p:cNvPr>
          <p:cNvSpPr txBox="1"/>
          <p:nvPr/>
        </p:nvSpPr>
        <p:spPr>
          <a:xfrm>
            <a:off x="1541095" y="4060732"/>
            <a:ext cx="6897087" cy="5108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Conclusion and Q&amp;A </a:t>
            </a:r>
          </a:p>
        </p:txBody>
      </p:sp>
      <p:grpSp>
        <p:nvGrpSpPr>
          <p:cNvPr id="43" name="Group 22">
            <a:extLst>
              <a:ext uri="{FF2B5EF4-FFF2-40B4-BE49-F238E27FC236}">
                <a16:creationId xmlns:a16="http://schemas.microsoft.com/office/drawing/2014/main" id="{4EF9E0CE-4347-480F-975C-4AF87C3EFD2A}"/>
              </a:ext>
            </a:extLst>
          </p:cNvPr>
          <p:cNvGrpSpPr/>
          <p:nvPr/>
        </p:nvGrpSpPr>
        <p:grpSpPr>
          <a:xfrm>
            <a:off x="927264" y="3482954"/>
            <a:ext cx="522829" cy="522829"/>
            <a:chOff x="7308661" y="2413490"/>
            <a:chExt cx="409637" cy="409637"/>
          </a:xfrm>
          <a:solidFill>
            <a:schemeClr val="accent4"/>
          </a:solidFill>
        </p:grpSpPr>
        <p:sp>
          <p:nvSpPr>
            <p:cNvPr id="47" name="Oval 23">
              <a:extLst>
                <a:ext uri="{FF2B5EF4-FFF2-40B4-BE49-F238E27FC236}">
                  <a16:creationId xmlns:a16="http://schemas.microsoft.com/office/drawing/2014/main" id="{F5E32086-2515-4B2A-81DA-62F9B288743E}"/>
                </a:ext>
              </a:extLst>
            </p:cNvPr>
            <p:cNvSpPr/>
            <p:nvPr/>
          </p:nvSpPr>
          <p:spPr>
            <a:xfrm>
              <a:off x="7308661" y="2413490"/>
              <a:ext cx="409637" cy="409637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bg1"/>
                </a:solidFill>
              </a:endParaRPr>
            </a:p>
          </p:txBody>
        </p:sp>
        <p:sp>
          <p:nvSpPr>
            <p:cNvPr id="48" name="TextBox 24">
              <a:extLst>
                <a:ext uri="{FF2B5EF4-FFF2-40B4-BE49-F238E27FC236}">
                  <a16:creationId xmlns:a16="http://schemas.microsoft.com/office/drawing/2014/main" id="{FEE869AA-97A6-4BE8-BCEF-1BD0E46D92AF}"/>
                </a:ext>
              </a:extLst>
            </p:cNvPr>
            <p:cNvSpPr txBox="1"/>
            <p:nvPr/>
          </p:nvSpPr>
          <p:spPr>
            <a:xfrm>
              <a:off x="7342599" y="2509660"/>
              <a:ext cx="318008" cy="2411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Poppins" pitchFamily="2" charset="0"/>
                  <a:cs typeface="Poppins" pitchFamily="2" charset="0"/>
                </a:rPr>
                <a:t>04</a:t>
              </a:r>
              <a:endParaRPr lang="en-US" sz="1200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endParaRPr>
            </a:p>
          </p:txBody>
        </p:sp>
      </p:grpSp>
      <p:grpSp>
        <p:nvGrpSpPr>
          <p:cNvPr id="49" name="Group 25">
            <a:extLst>
              <a:ext uri="{FF2B5EF4-FFF2-40B4-BE49-F238E27FC236}">
                <a16:creationId xmlns:a16="http://schemas.microsoft.com/office/drawing/2014/main" id="{5E16BDD6-1E42-4C04-A538-6280F5E4CD42}"/>
              </a:ext>
            </a:extLst>
          </p:cNvPr>
          <p:cNvGrpSpPr/>
          <p:nvPr/>
        </p:nvGrpSpPr>
        <p:grpSpPr>
          <a:xfrm>
            <a:off x="927264" y="4090618"/>
            <a:ext cx="522829" cy="522829"/>
            <a:chOff x="7308661" y="3132150"/>
            <a:chExt cx="409637" cy="409637"/>
          </a:xfrm>
          <a:solidFill>
            <a:schemeClr val="accent4"/>
          </a:solidFill>
        </p:grpSpPr>
        <p:sp>
          <p:nvSpPr>
            <p:cNvPr id="50" name="Oval 26">
              <a:extLst>
                <a:ext uri="{FF2B5EF4-FFF2-40B4-BE49-F238E27FC236}">
                  <a16:creationId xmlns:a16="http://schemas.microsoft.com/office/drawing/2014/main" id="{D30FAD18-5134-4785-915E-D249B9D98CE0}"/>
                </a:ext>
              </a:extLst>
            </p:cNvPr>
            <p:cNvSpPr/>
            <p:nvPr/>
          </p:nvSpPr>
          <p:spPr>
            <a:xfrm>
              <a:off x="7308661" y="3132150"/>
              <a:ext cx="409637" cy="409637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bg1"/>
                </a:solidFill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A8231570-14EE-4E9D-8284-350A31C12661}"/>
                </a:ext>
              </a:extLst>
            </p:cNvPr>
            <p:cNvSpPr txBox="1"/>
            <p:nvPr/>
          </p:nvSpPr>
          <p:spPr>
            <a:xfrm>
              <a:off x="7355119" y="3228320"/>
              <a:ext cx="318008" cy="2411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Poppins" pitchFamily="2" charset="0"/>
                  <a:cs typeface="Poppins" pitchFamily="2" charset="0"/>
                </a:rPr>
                <a:t>05</a:t>
              </a:r>
              <a:endParaRPr lang="en-US" sz="1200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endParaRPr>
            </a:p>
          </p:txBody>
        </p:sp>
      </p:grpSp>
      <p:grpSp>
        <p:nvGrpSpPr>
          <p:cNvPr id="56" name="Group 15">
            <a:extLst>
              <a:ext uri="{FF2B5EF4-FFF2-40B4-BE49-F238E27FC236}">
                <a16:creationId xmlns:a16="http://schemas.microsoft.com/office/drawing/2014/main" id="{68F8BE5A-0A3B-4CEA-B58D-8DA8A582247A}"/>
              </a:ext>
            </a:extLst>
          </p:cNvPr>
          <p:cNvGrpSpPr/>
          <p:nvPr/>
        </p:nvGrpSpPr>
        <p:grpSpPr>
          <a:xfrm>
            <a:off x="137625" y="6131860"/>
            <a:ext cx="4548675" cy="595120"/>
            <a:chOff x="956854" y="4274074"/>
            <a:chExt cx="2243488" cy="279439"/>
          </a:xfrm>
        </p:grpSpPr>
        <p:sp>
          <p:nvSpPr>
            <p:cNvPr id="57" name="Rectangle: Rounded Corners 16">
              <a:extLst>
                <a:ext uri="{FF2B5EF4-FFF2-40B4-BE49-F238E27FC236}">
                  <a16:creationId xmlns:a16="http://schemas.microsoft.com/office/drawing/2014/main" id="{14631098-D4F5-43A8-A425-EA91DCCC1EF8}"/>
                </a:ext>
              </a:extLst>
            </p:cNvPr>
            <p:cNvSpPr/>
            <p:nvPr/>
          </p:nvSpPr>
          <p:spPr>
            <a:xfrm>
              <a:off x="956854" y="4274074"/>
              <a:ext cx="2243488" cy="279439"/>
            </a:xfrm>
            <a:prstGeom prst="roundRect">
              <a:avLst>
                <a:gd name="adj" fmla="val 2358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0" dist="63500" dir="5400000" algn="t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: Rounded Corners 17">
              <a:extLst>
                <a:ext uri="{FF2B5EF4-FFF2-40B4-BE49-F238E27FC236}">
                  <a16:creationId xmlns:a16="http://schemas.microsoft.com/office/drawing/2014/main" id="{8ED91643-00A3-43C1-80D3-F2D70CE68C65}"/>
                </a:ext>
              </a:extLst>
            </p:cNvPr>
            <p:cNvSpPr/>
            <p:nvPr/>
          </p:nvSpPr>
          <p:spPr>
            <a:xfrm>
              <a:off x="956854" y="4274074"/>
              <a:ext cx="170884" cy="279439"/>
            </a:xfrm>
            <a:prstGeom prst="roundRect">
              <a:avLst>
                <a:gd name="adj" fmla="val 2851"/>
              </a:avLst>
            </a:prstGeom>
            <a:solidFill>
              <a:srgbClr val="007F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F02D0A8E-E93F-434B-ABA8-800AD729AF8A}"/>
                </a:ext>
              </a:extLst>
            </p:cNvPr>
            <p:cNvSpPr txBox="1"/>
            <p:nvPr/>
          </p:nvSpPr>
          <p:spPr>
            <a:xfrm>
              <a:off x="1776206" y="4331835"/>
              <a:ext cx="609386" cy="158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"/>
                  <a:cs typeface="Segoe UI" panose="020B0502040204020203" pitchFamily="34" charset="0"/>
                </a:rPr>
                <a:t>Pedro Jesus</a:t>
              </a:r>
              <a:endParaRPr lang="id-ID" sz="1600" dirty="0">
                <a:solidFill>
                  <a:schemeClr val="bg1"/>
                </a:solidFill>
                <a:latin typeface="Lato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71393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FondoSol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6">
            <a:extLst>
              <a:ext uri="{FF2B5EF4-FFF2-40B4-BE49-F238E27FC236}">
                <a16:creationId xmlns:a16="http://schemas.microsoft.com/office/drawing/2014/main" id="{92C2B815-95B4-41CE-B83F-B0B3415F7AE8}"/>
              </a:ext>
            </a:extLst>
          </p:cNvPr>
          <p:cNvSpPr txBox="1"/>
          <p:nvPr/>
        </p:nvSpPr>
        <p:spPr>
          <a:xfrm>
            <a:off x="2274794" y="945838"/>
            <a:ext cx="629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Shell?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D90894-1D8E-4626-8CCB-0D814B2C8F1A}"/>
              </a:ext>
            </a:extLst>
          </p:cNvPr>
          <p:cNvSpPr/>
          <p:nvPr/>
        </p:nvSpPr>
        <p:spPr>
          <a:xfrm>
            <a:off x="628650" y="723901"/>
            <a:ext cx="1200150" cy="11161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7750" y="952500"/>
            <a:ext cx="367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835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92C2B815-95B4-41CE-B83F-B0B3415F7AE8}"/>
              </a:ext>
            </a:extLst>
          </p:cNvPr>
          <p:cNvSpPr txBox="1"/>
          <p:nvPr/>
        </p:nvSpPr>
        <p:spPr>
          <a:xfrm>
            <a:off x="922244" y="564838"/>
            <a:ext cx="7690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ppins" pitchFamily="2" charset="0"/>
                <a:ea typeface="Montserrat Semi" charset="0"/>
                <a:cs typeface="Poppins" pitchFamily="2" charset="0"/>
              </a:rPr>
              <a:t>Things that Shell</a:t>
            </a:r>
            <a:r>
              <a:rPr lang="en-US" sz="4000" b="1" dirty="0">
                <a:solidFill>
                  <a:sysClr val="windowText" lastClr="000000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 </a:t>
            </a:r>
            <a:r>
              <a:rPr lang="en-US" sz="4000" b="1" dirty="0">
                <a:solidFill>
                  <a:schemeClr val="accent4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Solved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9B71A0-8E8F-41CB-B761-CFEBBAB06E0D}"/>
              </a:ext>
            </a:extLst>
          </p:cNvPr>
          <p:cNvSpPr/>
          <p:nvPr/>
        </p:nvSpPr>
        <p:spPr>
          <a:xfrm>
            <a:off x="10782950" y="0"/>
            <a:ext cx="1087820" cy="268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7D90894-1D8E-4626-8CCB-0D814B2C8F1A}"/>
              </a:ext>
            </a:extLst>
          </p:cNvPr>
          <p:cNvSpPr/>
          <p:nvPr/>
        </p:nvSpPr>
        <p:spPr>
          <a:xfrm>
            <a:off x="0" y="1"/>
            <a:ext cx="726141" cy="11161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27358D57-F4C8-43C2-B7BA-309A33CE7E2B}"/>
              </a:ext>
            </a:extLst>
          </p:cNvPr>
          <p:cNvSpPr txBox="1">
            <a:spLocks/>
          </p:cNvSpPr>
          <p:nvPr/>
        </p:nvSpPr>
        <p:spPr>
          <a:xfrm>
            <a:off x="1000053" y="1501399"/>
            <a:ext cx="6000515" cy="4240640"/>
          </a:xfrm>
          <a:prstGeom prst="rect">
            <a:avLst/>
          </a:prstGeom>
        </p:spPr>
        <p:txBody>
          <a:bodyPr vert="horz" lIns="91440" tIns="45720" rIns="91440" bIns="45720" numCol="1" spcCol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kern="0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Simplified the navigation;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kern="0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Declarative structure to your application;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kern="0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Very customizable;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kern="0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Delivery your application much faster.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tx2">
                    <a:lumMod val="50000"/>
                  </a:schemeClr>
                </a:solidFill>
                <a:ea typeface="Karla" pitchFamily="2" charset="0"/>
                <a:cs typeface="Poppins" panose="02000000000000000000" pitchFamily="2" charset="0"/>
              </a:rPr>
              <a:t> </a:t>
            </a:r>
            <a:endParaRPr lang="en-US" sz="2400" dirty="0">
              <a:solidFill>
                <a:schemeClr val="tx2">
                  <a:lumMod val="50000"/>
                </a:schemeClr>
              </a:solidFill>
              <a:ea typeface="Karla" pitchFamily="2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89277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92C2B815-95B4-41CE-B83F-B0B3415F7AE8}"/>
              </a:ext>
            </a:extLst>
          </p:cNvPr>
          <p:cNvSpPr txBox="1"/>
          <p:nvPr/>
        </p:nvSpPr>
        <p:spPr>
          <a:xfrm>
            <a:off x="922244" y="564838"/>
            <a:ext cx="959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ppins" pitchFamily="2" charset="0"/>
                <a:ea typeface="Montserrat Semi" charset="0"/>
                <a:cs typeface="Poppins" pitchFamily="2" charset="0"/>
              </a:rPr>
              <a:t>Navigation before and after Shell</a:t>
            </a:r>
            <a:endParaRPr lang="en-US" sz="4000" b="1" dirty="0">
              <a:solidFill>
                <a:schemeClr val="accent4"/>
              </a:solidFill>
              <a:latin typeface="Poppins" pitchFamily="2" charset="0"/>
              <a:ea typeface="Montserrat Semi" charset="0"/>
              <a:cs typeface="Poppins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9B71A0-8E8F-41CB-B761-CFEBBAB06E0D}"/>
              </a:ext>
            </a:extLst>
          </p:cNvPr>
          <p:cNvSpPr/>
          <p:nvPr/>
        </p:nvSpPr>
        <p:spPr>
          <a:xfrm>
            <a:off x="10782950" y="0"/>
            <a:ext cx="1087820" cy="268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7D90894-1D8E-4626-8CCB-0D814B2C8F1A}"/>
              </a:ext>
            </a:extLst>
          </p:cNvPr>
          <p:cNvSpPr/>
          <p:nvPr/>
        </p:nvSpPr>
        <p:spPr>
          <a:xfrm>
            <a:off x="0" y="1"/>
            <a:ext cx="726141" cy="11161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88D64B-5A83-4E9D-9170-A29381C83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5099"/>
            <a:ext cx="4406900" cy="67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B0BB2-B32D-4E33-8AC9-BBBC59676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6900"/>
            <a:ext cx="4406900" cy="2921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7401AB4-01F6-4561-B96F-A412FF932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254" y="2766419"/>
            <a:ext cx="4013200" cy="2921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864680B9-67DA-4E96-85A0-4889393C2490}"/>
              </a:ext>
            </a:extLst>
          </p:cNvPr>
          <p:cNvSpPr txBox="1"/>
          <p:nvPr/>
        </p:nvSpPr>
        <p:spPr>
          <a:xfrm>
            <a:off x="1137765" y="1894333"/>
            <a:ext cx="3490076" cy="38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MasterDetail</a:t>
            </a:r>
            <a:r>
              <a:rPr lang="pt-BR" dirty="0"/>
              <a:t> </a:t>
            </a:r>
            <a:r>
              <a:rPr lang="pt-BR" dirty="0" err="1"/>
              <a:t>before</a:t>
            </a:r>
            <a:r>
              <a:rPr lang="pt-BR" dirty="0"/>
              <a:t> Shell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A617E1B5-8ECD-4019-B48F-8A0674BFC83F}"/>
              </a:ext>
            </a:extLst>
          </p:cNvPr>
          <p:cNvSpPr txBox="1"/>
          <p:nvPr/>
        </p:nvSpPr>
        <p:spPr>
          <a:xfrm>
            <a:off x="6602254" y="1894333"/>
            <a:ext cx="3490076" cy="38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MasterDetail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Shell</a:t>
            </a:r>
          </a:p>
        </p:txBody>
      </p:sp>
    </p:spTree>
    <p:extLst>
      <p:ext uri="{BB962C8B-B14F-4D97-AF65-F5344CB8AC3E}">
        <p14:creationId xmlns:p14="http://schemas.microsoft.com/office/powerpoint/2010/main" val="386277710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FondoSol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6">
            <a:extLst>
              <a:ext uri="{FF2B5EF4-FFF2-40B4-BE49-F238E27FC236}">
                <a16:creationId xmlns:a16="http://schemas.microsoft.com/office/drawing/2014/main" id="{92C2B815-95B4-41CE-B83F-B0B3415F7AE8}"/>
              </a:ext>
            </a:extLst>
          </p:cNvPr>
          <p:cNvSpPr txBox="1"/>
          <p:nvPr/>
        </p:nvSpPr>
        <p:spPr>
          <a:xfrm>
            <a:off x="2274794" y="945838"/>
            <a:ext cx="629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Shell Structure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D90894-1D8E-4626-8CCB-0D814B2C8F1A}"/>
              </a:ext>
            </a:extLst>
          </p:cNvPr>
          <p:cNvSpPr/>
          <p:nvPr/>
        </p:nvSpPr>
        <p:spPr>
          <a:xfrm>
            <a:off x="628650" y="723901"/>
            <a:ext cx="1200150" cy="11161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7750" y="952500"/>
            <a:ext cx="478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392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92C2B815-95B4-41CE-B83F-B0B3415F7AE8}"/>
              </a:ext>
            </a:extLst>
          </p:cNvPr>
          <p:cNvSpPr txBox="1"/>
          <p:nvPr/>
        </p:nvSpPr>
        <p:spPr>
          <a:xfrm>
            <a:off x="922244" y="564838"/>
            <a:ext cx="590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0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Declarative structure</a:t>
            </a:r>
            <a:endParaRPr lang="en-US" sz="4000" b="1" dirty="0">
              <a:solidFill>
                <a:schemeClr val="accent4"/>
              </a:solidFill>
              <a:latin typeface="Poppins" pitchFamily="2" charset="0"/>
              <a:ea typeface="Montserrat Semi" charset="0"/>
              <a:cs typeface="Poppins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9B71A0-8E8F-41CB-B761-CFEBBAB06E0D}"/>
              </a:ext>
            </a:extLst>
          </p:cNvPr>
          <p:cNvSpPr/>
          <p:nvPr/>
        </p:nvSpPr>
        <p:spPr>
          <a:xfrm>
            <a:off x="10782950" y="0"/>
            <a:ext cx="1087820" cy="268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7D90894-1D8E-4626-8CCB-0D814B2C8F1A}"/>
              </a:ext>
            </a:extLst>
          </p:cNvPr>
          <p:cNvSpPr/>
          <p:nvPr/>
        </p:nvSpPr>
        <p:spPr>
          <a:xfrm>
            <a:off x="0" y="1"/>
            <a:ext cx="726141" cy="11161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 descr="A black and silver text on a screen&#10;&#10;Description automatically generated">
            <a:extLst>
              <a:ext uri="{FF2B5EF4-FFF2-40B4-BE49-F238E27FC236}">
                <a16:creationId xmlns:a16="http://schemas.microsoft.com/office/drawing/2014/main" id="{5A0E5E65-C2BB-47D8-9289-C021A8DE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3115"/>
            <a:ext cx="4993872" cy="4351338"/>
          </a:xfrm>
          <a:prstGeom prst="rect">
            <a:avLst/>
          </a:prstGeom>
        </p:spPr>
      </p:pic>
      <p:pic>
        <p:nvPicPr>
          <p:cNvPr id="13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9AB534-C2DA-4E3D-8079-76A834957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955" y="0"/>
            <a:ext cx="3136922" cy="624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6388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Biru Full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3BCBFF"/>
      </a:accent1>
      <a:accent2>
        <a:srgbClr val="00B0F0"/>
      </a:accent2>
      <a:accent3>
        <a:srgbClr val="3BCBFF"/>
      </a:accent3>
      <a:accent4>
        <a:srgbClr val="00B0F0"/>
      </a:accent4>
      <a:accent5>
        <a:srgbClr val="3BCBFF"/>
      </a:accent5>
      <a:accent6>
        <a:srgbClr val="00B0F0"/>
      </a:accent6>
      <a:hlink>
        <a:srgbClr val="0088B8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301</Words>
  <Application>Microsoft Office PowerPoint</Application>
  <PresentationFormat>Widescreen</PresentationFormat>
  <Paragraphs>68</Paragraphs>
  <Slides>16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Lato</vt:lpstr>
      <vt:lpstr>Poppins</vt:lpstr>
      <vt:lpstr>Office Theme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References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Jesus</dc:creator>
  <cp:lastModifiedBy>Pedro Jesus</cp:lastModifiedBy>
  <cp:revision>6</cp:revision>
  <dcterms:created xsi:type="dcterms:W3CDTF">2020-07-14T22:41:56Z</dcterms:created>
  <dcterms:modified xsi:type="dcterms:W3CDTF">2020-07-17T01:55:42Z</dcterms:modified>
</cp:coreProperties>
</file>