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7" r:id="rId5"/>
    <p:sldId id="283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78DC3-18B2-4759-B385-C898484925C2}" v="55" dt="2018-03-01T04:34:19.767"/>
    <p1510:client id="{DF218D29-180E-4AE2-AE57-E4E1079B8541}" v="121" dt="2018-03-01T06:36:08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2"/>
  </p:normalViewPr>
  <p:slideViewPr>
    <p:cSldViewPr snapToGrid="0">
      <p:cViewPr>
        <p:scale>
          <a:sx n="80" d="100"/>
          <a:sy n="80" d="100"/>
        </p:scale>
        <p:origin x="1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27" Type="http://schemas.microsoft.com/office/2016/11/relationships/changesInfo" Target="changesInfos/changesInfo1.xml"/><Relationship Id="rId28" Type="http://schemas.microsoft.com/office/2015/10/relationships/revisionInfo" Target="revisionInfo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Jurney" userId="10033FFF96F5955B@LIVE.COM" providerId="AD" clId="Web-{A99FEDAB-DB1E-45E8-8416-547CDCB4B0E6}"/>
    <pc:docChg chg="modSld">
      <pc:chgData name="Kyle Jurney" userId="10033FFF96F5955B@LIVE.COM" providerId="AD" clId="Web-{A99FEDAB-DB1E-45E8-8416-547CDCB4B0E6}" dt="2018-03-01T16:45:00.718" v="11"/>
      <pc:docMkLst>
        <pc:docMk/>
      </pc:docMkLst>
      <pc:sldChg chg="modSp">
        <pc:chgData name="Kyle Jurney" userId="10033FFF96F5955B@LIVE.COM" providerId="AD" clId="Web-{A99FEDAB-DB1E-45E8-8416-547CDCB4B0E6}" dt="2018-03-01T16:45:00.718" v="11"/>
        <pc:sldMkLst>
          <pc:docMk/>
          <pc:sldMk cId="826564088" sldId="265"/>
        </pc:sldMkLst>
        <pc:graphicFrameChg chg="mod modGraphic">
          <ac:chgData name="Kyle Jurney" userId="10033FFF96F5955B@LIVE.COM" providerId="AD" clId="Web-{A99FEDAB-DB1E-45E8-8416-547CDCB4B0E6}" dt="2018-03-01T16:44:39.780" v="3"/>
          <ac:graphicFrameMkLst>
            <pc:docMk/>
            <pc:sldMk cId="826564088" sldId="265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A99FEDAB-DB1E-45E8-8416-547CDCB4B0E6}" dt="2018-03-01T16:45:00.718" v="11"/>
          <ac:graphicFrameMkLst>
            <pc:docMk/>
            <pc:sldMk cId="826564088" sldId="265"/>
            <ac:graphicFrameMk id="21" creationId="{D3328FB9-8F01-48A6-B370-C0F68B49B5B6}"/>
          </ac:graphicFrameMkLst>
        </pc:graphicFrameChg>
      </pc:sldChg>
    </pc:docChg>
  </pc:docChgLst>
  <pc:docChgLst>
    <pc:chgData name="Guest User" userId="URN:SPO:ANON#55834E24F45E3D7DCA0D94751C7A2E6900BAED3723F705540B537E4B55455A9C" providerId="AD" clId="Web-{0F4D7F09-1E37-44C1-9A00-E6DE5A4505F9}"/>
    <pc:docChg chg="modSld">
      <pc:chgData name="Guest User" userId="URN:SPO:ANON#55834E24F45E3D7DCA0D94751C7A2E6900BAED3723F705540B537E4B55455A9C" providerId="AD" clId="Web-{0F4D7F09-1E37-44C1-9A00-E6DE5A4505F9}" dt="2018-03-01T17:24:04.969" v="1101"/>
      <pc:docMkLst>
        <pc:docMk/>
      </pc:docMkLst>
      <pc:sldChg chg="modSp">
        <pc:chgData name="Guest User" userId="URN:SPO:ANON#55834E24F45E3D7DCA0D94751C7A2E6900BAED3723F705540B537E4B55455A9C" providerId="AD" clId="Web-{0F4D7F09-1E37-44C1-9A00-E6DE5A4505F9}" dt="2018-03-01T17:23:48.656" v="1087"/>
        <pc:sldMkLst>
          <pc:docMk/>
          <pc:sldMk cId="3786823854" sldId="263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23:40.761" v="1081"/>
          <ac:graphicFrameMkLst>
            <pc:docMk/>
            <pc:sldMk cId="3786823854" sldId="263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3:48.656" v="1087"/>
          <ac:graphicFrameMkLst>
            <pc:docMk/>
            <pc:sldMk cId="3786823854" sldId="263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3:43.968" v="1083"/>
          <ac:graphicFrameMkLst>
            <pc:docMk/>
            <pc:sldMk cId="3786823854" sldId="263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3:45.436" v="1085"/>
          <ac:graphicFrameMkLst>
            <pc:docMk/>
            <pc:sldMk cId="3786823854" sldId="263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07:06.299" v="337"/>
        <pc:sldMkLst>
          <pc:docMk/>
          <pc:sldMk cId="1272563810" sldId="266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06:53.298" v="319"/>
          <ac:graphicFrameMkLst>
            <pc:docMk/>
            <pc:sldMk cId="1272563810" sldId="266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05:50.844" v="243"/>
          <ac:graphicFrameMkLst>
            <pc:docMk/>
            <pc:sldMk cId="1272563810" sldId="266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07:06.299" v="337"/>
          <ac:graphicFrameMkLst>
            <pc:docMk/>
            <pc:sldMk cId="1272563810" sldId="266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06:22.501" v="307"/>
          <ac:graphicFrameMkLst>
            <pc:docMk/>
            <pc:sldMk cId="1272563810" sldId="266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12:51.246" v="531"/>
        <pc:sldMkLst>
          <pc:docMk/>
          <pc:sldMk cId="2772312905" sldId="267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12:47.920" v="527"/>
          <ac:graphicFrameMkLst>
            <pc:docMk/>
            <pc:sldMk cId="2772312905" sldId="267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09:32.521" v="367"/>
          <ac:graphicFrameMkLst>
            <pc:docMk/>
            <pc:sldMk cId="2772312905" sldId="267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2:45.837" v="521"/>
          <ac:graphicFrameMkLst>
            <pc:docMk/>
            <pc:sldMk cId="2772312905" sldId="267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2:51.246" v="531"/>
          <ac:graphicFrameMkLst>
            <pc:docMk/>
            <pc:sldMk cId="2772312905" sldId="267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16:30.257" v="799"/>
        <pc:sldMkLst>
          <pc:docMk/>
          <pc:sldMk cId="2074106563" sldId="268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15:45.924" v="735"/>
          <ac:graphicFrameMkLst>
            <pc:docMk/>
            <pc:sldMk cId="2074106563" sldId="268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3:42.614" v="591"/>
          <ac:graphicFrameMkLst>
            <pc:docMk/>
            <pc:sldMk cId="2074106563" sldId="268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6:30.257" v="799"/>
          <ac:graphicFrameMkLst>
            <pc:docMk/>
            <pc:sldMk cId="2074106563" sldId="268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5:21.756" v="697"/>
          <ac:graphicFrameMkLst>
            <pc:docMk/>
            <pc:sldMk cId="2074106563" sldId="268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17:59.012" v="889"/>
        <pc:sldMkLst>
          <pc:docMk/>
          <pc:sldMk cId="378864867" sldId="269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17:06.908" v="827"/>
          <ac:graphicFrameMkLst>
            <pc:docMk/>
            <pc:sldMk cId="378864867" sldId="269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7:59.012" v="889"/>
          <ac:graphicFrameMkLst>
            <pc:docMk/>
            <pc:sldMk cId="378864867" sldId="269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17:21.755" v="851"/>
          <ac:graphicFrameMkLst>
            <pc:docMk/>
            <pc:sldMk cId="378864867" sldId="269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21:38.510" v="1041"/>
        <pc:sldMkLst>
          <pc:docMk/>
          <pc:sldMk cId="2788343294" sldId="270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21:23.351" v="1027"/>
          <ac:graphicFrameMkLst>
            <pc:docMk/>
            <pc:sldMk cId="2788343294" sldId="270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0:19.995" v="921"/>
          <ac:graphicFrameMkLst>
            <pc:docMk/>
            <pc:sldMk cId="2788343294" sldId="270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1:38.510" v="1041"/>
          <ac:graphicFrameMkLst>
            <pc:docMk/>
            <pc:sldMk cId="2788343294" sldId="270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0:37.421" v="953"/>
          <ac:graphicFrameMkLst>
            <pc:docMk/>
            <pc:sldMk cId="2788343294" sldId="270"/>
            <ac:graphicFrameMk id="21" creationId="{D3328FB9-8F01-48A6-B370-C0F68B49B5B6}"/>
          </ac:graphicFrameMkLst>
        </pc:graphicFrameChg>
      </pc:sldChg>
      <pc:sldChg chg="modSp">
        <pc:chgData name="Guest User" userId="URN:SPO:ANON#55834E24F45E3D7DCA0D94751C7A2E6900BAED3723F705540B537E4B55455A9C" providerId="AD" clId="Web-{0F4D7F09-1E37-44C1-9A00-E6DE5A4505F9}" dt="2018-03-01T17:24:04.969" v="1101"/>
        <pc:sldMkLst>
          <pc:docMk/>
          <pc:sldMk cId="3132530890" sldId="271"/>
        </pc:sldMkLst>
        <pc:graphicFrameChg chg="mod modGraphic">
          <ac:chgData name="Guest User" userId="URN:SPO:ANON#55834E24F45E3D7DCA0D94751C7A2E6900BAED3723F705540B537E4B55455A9C" providerId="AD" clId="Web-{0F4D7F09-1E37-44C1-9A00-E6DE5A4505F9}" dt="2018-03-01T17:23:52.812" v="1089"/>
          <ac:graphicFrameMkLst>
            <pc:docMk/>
            <pc:sldMk cId="3132530890" sldId="271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4:04.969" v="1101"/>
          <ac:graphicFrameMkLst>
            <pc:docMk/>
            <pc:sldMk cId="3132530890" sldId="271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3:55.344" v="1091"/>
          <ac:graphicFrameMkLst>
            <pc:docMk/>
            <pc:sldMk cId="3132530890" sldId="271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0F4D7F09-1E37-44C1-9A00-E6DE5A4505F9}" dt="2018-03-01T17:24:01.485" v="1099"/>
          <ac:graphicFrameMkLst>
            <pc:docMk/>
            <pc:sldMk cId="3132530890" sldId="271"/>
            <ac:graphicFrameMk id="21" creationId="{D3328FB9-8F01-48A6-B370-C0F68B49B5B6}"/>
          </ac:graphicFrameMkLst>
        </pc:graphicFrameChg>
      </pc:sldChg>
    </pc:docChg>
  </pc:docChgLst>
  <pc:docChgLst>
    <pc:chgData name="Kyle Jurney" userId="21021695-7e82-407f-a84a-cb0bde193d3f" providerId="ADAL" clId="{6F22FFEF-E858-424D-8C71-59E669B7F80F}"/>
    <pc:docChg chg="custSel modSld">
      <pc:chgData name="Kyle Jurney" userId="21021695-7e82-407f-a84a-cb0bde193d3f" providerId="ADAL" clId="{6F22FFEF-E858-424D-8C71-59E669B7F80F}" dt="2018-03-01T16:21:20.973" v="872" actId="20577"/>
      <pc:docMkLst>
        <pc:docMk/>
      </pc:docMkLst>
      <pc:sldChg chg="modSp">
        <pc:chgData name="Kyle Jurney" userId="21021695-7e82-407f-a84a-cb0bde193d3f" providerId="ADAL" clId="{6F22FFEF-E858-424D-8C71-59E669B7F80F}" dt="2018-03-01T16:12:26.404" v="359" actId="20577"/>
        <pc:sldMkLst>
          <pc:docMk/>
          <pc:sldMk cId="826564088" sldId="265"/>
        </pc:sldMkLst>
        <pc:graphicFrameChg chg="modGraphic">
          <ac:chgData name="Kyle Jurney" userId="21021695-7e82-407f-a84a-cb0bde193d3f" providerId="ADAL" clId="{6F22FFEF-E858-424D-8C71-59E669B7F80F}" dt="2018-03-01T16:12:26.404" v="359" actId="20577"/>
          <ac:graphicFrameMkLst>
            <pc:docMk/>
            <pc:sldMk cId="826564088" sldId="265"/>
            <ac:graphicFrameMk id="7" creationId="{8E976AD8-8D63-4284-A9A5-489E43FC9C5C}"/>
          </ac:graphicFrameMkLst>
        </pc:graphicFrameChg>
        <pc:graphicFrameChg chg="modGraphic">
          <ac:chgData name="Kyle Jurney" userId="21021695-7e82-407f-a84a-cb0bde193d3f" providerId="ADAL" clId="{6F22FFEF-E858-424D-8C71-59E669B7F80F}" dt="2018-03-01T16:09:22.075" v="92" actId="20577"/>
          <ac:graphicFrameMkLst>
            <pc:docMk/>
            <pc:sldMk cId="826564088" sldId="265"/>
            <ac:graphicFrameMk id="19" creationId="{C8CE5CC4-9E3E-42FD-9E4A-D3E22E2F25C4}"/>
          </ac:graphicFrameMkLst>
        </pc:graphicFrameChg>
        <pc:graphicFrameChg chg="modGraphic">
          <ac:chgData name="Kyle Jurney" userId="21021695-7e82-407f-a84a-cb0bde193d3f" providerId="ADAL" clId="{6F22FFEF-E858-424D-8C71-59E669B7F80F}" dt="2018-03-01T16:11:29.940" v="262" actId="20577"/>
          <ac:graphicFrameMkLst>
            <pc:docMk/>
            <pc:sldMk cId="826564088" sldId="265"/>
            <ac:graphicFrameMk id="21" creationId="{D3328FB9-8F01-48A6-B370-C0F68B49B5B6}"/>
          </ac:graphicFrameMkLst>
        </pc:graphicFrameChg>
      </pc:sldChg>
      <pc:sldChg chg="modSp">
        <pc:chgData name="Kyle Jurney" userId="21021695-7e82-407f-a84a-cb0bde193d3f" providerId="ADAL" clId="{6F22FFEF-E858-424D-8C71-59E669B7F80F}" dt="2018-03-01T16:21:20.973" v="872" actId="20577"/>
        <pc:sldMkLst>
          <pc:docMk/>
          <pc:sldMk cId="1903543493" sldId="273"/>
        </pc:sldMkLst>
        <pc:graphicFrameChg chg="modGraphic">
          <ac:chgData name="Kyle Jurney" userId="21021695-7e82-407f-a84a-cb0bde193d3f" providerId="ADAL" clId="{6F22FFEF-E858-424D-8C71-59E669B7F80F}" dt="2018-03-01T16:19:27.901" v="753" actId="20577"/>
          <ac:graphicFrameMkLst>
            <pc:docMk/>
            <pc:sldMk cId="1903543493" sldId="273"/>
            <ac:graphicFrameMk id="7" creationId="{8E976AD8-8D63-4284-A9A5-489E43FC9C5C}"/>
          </ac:graphicFrameMkLst>
        </pc:graphicFrameChg>
        <pc:graphicFrameChg chg="modGraphic">
          <ac:chgData name="Kyle Jurney" userId="21021695-7e82-407f-a84a-cb0bde193d3f" providerId="ADAL" clId="{6F22FFEF-E858-424D-8C71-59E669B7F80F}" dt="2018-03-01T16:14:52.021" v="484" actId="20577"/>
          <ac:graphicFrameMkLst>
            <pc:docMk/>
            <pc:sldMk cId="1903543493" sldId="273"/>
            <ac:graphicFrameMk id="19" creationId="{C8CE5CC4-9E3E-42FD-9E4A-D3E22E2F25C4}"/>
          </ac:graphicFrameMkLst>
        </pc:graphicFrameChg>
        <pc:graphicFrameChg chg="modGraphic">
          <ac:chgData name="Kyle Jurney" userId="21021695-7e82-407f-a84a-cb0bde193d3f" providerId="ADAL" clId="{6F22FFEF-E858-424D-8C71-59E669B7F80F}" dt="2018-03-01T16:21:20.973" v="872" actId="20577"/>
          <ac:graphicFrameMkLst>
            <pc:docMk/>
            <pc:sldMk cId="1903543493" sldId="273"/>
            <ac:graphicFrameMk id="20" creationId="{23F6B732-266D-44FC-ADAB-40F83EF150BB}"/>
          </ac:graphicFrameMkLst>
        </pc:graphicFrameChg>
        <pc:graphicFrameChg chg="modGraphic">
          <ac:chgData name="Kyle Jurney" userId="21021695-7e82-407f-a84a-cb0bde193d3f" providerId="ADAL" clId="{6F22FFEF-E858-424D-8C71-59E669B7F80F}" dt="2018-03-01T16:19:47.648" v="758" actId="20577"/>
          <ac:graphicFrameMkLst>
            <pc:docMk/>
            <pc:sldMk cId="1903543493" sldId="273"/>
            <ac:graphicFrameMk id="21" creationId="{D3328FB9-8F01-48A6-B370-C0F68B49B5B6}"/>
          </ac:graphicFrameMkLst>
        </pc:graphicFrameChg>
      </pc:sldChg>
    </pc:docChg>
  </pc:docChgLst>
  <pc:docChgLst>
    <pc:chgData name="Guest User" userId="URN:SPO:ANON#55834E24F45E3D7DCA0D94751C7A2E6900BAED3723F705540B537E4B55455A9C" providerId="AD" clId="Web-{0D8D8AA8-1807-45BA-B9A1-8D6B854FFFBF}"/>
    <pc:docChg chg="modSld">
      <pc:chgData name="Guest User" userId="URN:SPO:ANON#55834E24F45E3D7DCA0D94751C7A2E6900BAED3723F705540B537E4B55455A9C" providerId="AD" clId="Web-{0D8D8AA8-1807-45BA-B9A1-8D6B854FFFBF}" dt="2018-03-01T15:13:12.048" v="69"/>
      <pc:docMkLst>
        <pc:docMk/>
      </pc:docMkLst>
      <pc:sldChg chg="modSp">
        <pc:chgData name="Guest User" userId="URN:SPO:ANON#55834E24F45E3D7DCA0D94751C7A2E6900BAED3723F705540B537E4B55455A9C" providerId="AD" clId="Web-{0D8D8AA8-1807-45BA-B9A1-8D6B854FFFBF}" dt="2018-03-01T15:13:12.048" v="69"/>
        <pc:sldMkLst>
          <pc:docMk/>
          <pc:sldMk cId="3132530890" sldId="271"/>
        </pc:sldMkLst>
        <pc:graphicFrameChg chg="mod modGraphic">
          <ac:chgData name="Guest User" userId="URN:SPO:ANON#55834E24F45E3D7DCA0D94751C7A2E6900BAED3723F705540B537E4B55455A9C" providerId="AD" clId="Web-{0D8D8AA8-1807-45BA-B9A1-8D6B854FFFBF}" dt="2018-03-01T15:12:55.625" v="37"/>
          <ac:graphicFrameMkLst>
            <pc:docMk/>
            <pc:sldMk cId="3132530890" sldId="271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0D8D8AA8-1807-45BA-B9A1-8D6B854FFFBF}" dt="2018-03-01T15:13:12.048" v="69"/>
          <ac:graphicFrameMkLst>
            <pc:docMk/>
            <pc:sldMk cId="3132530890" sldId="271"/>
            <ac:graphicFrameMk id="21" creationId="{D3328FB9-8F01-48A6-B370-C0F68B49B5B6}"/>
          </ac:graphicFrameMkLst>
        </pc:graphicFrameChg>
      </pc:sldChg>
    </pc:docChg>
  </pc:docChgLst>
  <pc:docChgLst>
    <pc:chgData name="Kyle Jurney" userId="10033FFF96F5955B@LIVE.COM" providerId="AD" clId="Web-{3CCAD803-D588-4331-87BE-68498AF8ECDD}"/>
    <pc:docChg chg="modSld">
      <pc:chgData name="Kyle Jurney" userId="10033FFF96F5955B@LIVE.COM" providerId="AD" clId="Web-{3CCAD803-D588-4331-87BE-68498AF8ECDD}" dt="2018-03-01T18:32:40.788" v="1542"/>
      <pc:docMkLst>
        <pc:docMk/>
      </pc:docMkLst>
      <pc:sldChg chg="modSp">
        <pc:chgData name="Kyle Jurney" userId="10033FFF96F5955B@LIVE.COM" providerId="AD" clId="Web-{3CCAD803-D588-4331-87BE-68498AF8ECDD}" dt="2018-03-01T18:06:28.741" v="753"/>
        <pc:sldMkLst>
          <pc:docMk/>
          <pc:sldMk cId="3786823854" sldId="263"/>
        </pc:sldMkLst>
        <pc:graphicFrameChg chg="mod modGraphic">
          <ac:chgData name="Kyle Jurney" userId="10033FFF96F5955B@LIVE.COM" providerId="AD" clId="Web-{3CCAD803-D588-4331-87BE-68498AF8ECDD}" dt="2018-03-01T18:06:10.085" v="735"/>
          <ac:graphicFrameMkLst>
            <pc:docMk/>
            <pc:sldMk cId="3786823854" sldId="263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3:48.908" v="627"/>
          <ac:graphicFrameMkLst>
            <pc:docMk/>
            <pc:sldMk cId="3786823854" sldId="263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6:28.741" v="753"/>
          <ac:graphicFrameMkLst>
            <pc:docMk/>
            <pc:sldMk cId="3786823854" sldId="263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3:43.986" v="625"/>
          <ac:graphicFrameMkLst>
            <pc:docMk/>
            <pc:sldMk cId="3786823854" sldId="263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14:48.433" v="1025"/>
        <pc:sldMkLst>
          <pc:docMk/>
          <pc:sldMk cId="1272563810" sldId="266"/>
        </pc:sldMkLst>
        <pc:graphicFrameChg chg="mod modGraphic">
          <ac:chgData name="Kyle Jurney" userId="10033FFF96F5955B@LIVE.COM" providerId="AD" clId="Web-{3CCAD803-D588-4331-87BE-68498AF8ECDD}" dt="2018-03-01T18:14:36.621" v="1011"/>
          <ac:graphicFrameMkLst>
            <pc:docMk/>
            <pc:sldMk cId="1272563810" sldId="266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14:42.668" v="1017"/>
          <ac:graphicFrameMkLst>
            <pc:docMk/>
            <pc:sldMk cId="1272563810" sldId="266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14:31.839" v="1005"/>
          <ac:graphicFrameMkLst>
            <pc:docMk/>
            <pc:sldMk cId="1272563810" sldId="266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14:48.433" v="1025"/>
          <ac:graphicFrameMkLst>
            <pc:docMk/>
            <pc:sldMk cId="1272563810" sldId="266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29:45.365" v="1422"/>
        <pc:sldMkLst>
          <pc:docMk/>
          <pc:sldMk cId="2772312905" sldId="267"/>
        </pc:sldMkLst>
        <pc:graphicFrameChg chg="mod modGraphic">
          <ac:chgData name="Kyle Jurney" userId="10033FFF96F5955B@LIVE.COM" providerId="AD" clId="Web-{3CCAD803-D588-4331-87BE-68498AF8ECDD}" dt="2018-03-01T18:29:45.365" v="1422"/>
          <ac:graphicFrameMkLst>
            <pc:docMk/>
            <pc:sldMk cId="2772312905" sldId="267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7:33.067" v="1323"/>
          <ac:graphicFrameMkLst>
            <pc:docMk/>
            <pc:sldMk cId="2772312905" sldId="267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9:40.052" v="1416"/>
          <ac:graphicFrameMkLst>
            <pc:docMk/>
            <pc:sldMk cId="2772312905" sldId="267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8:02.817" v="1342"/>
          <ac:graphicFrameMkLst>
            <pc:docMk/>
            <pc:sldMk cId="2772312905" sldId="267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25:19.566" v="1237"/>
        <pc:sldMkLst>
          <pc:docMk/>
          <pc:sldMk cId="2074106563" sldId="268"/>
        </pc:sldMkLst>
        <pc:graphicFrameChg chg="mod modGraphic">
          <ac:chgData name="Kyle Jurney" userId="10033FFF96F5955B@LIVE.COM" providerId="AD" clId="Web-{3CCAD803-D588-4331-87BE-68498AF8ECDD}" dt="2018-03-01T18:25:17.582" v="1233"/>
          <ac:graphicFrameMkLst>
            <pc:docMk/>
            <pc:sldMk cId="2074106563" sldId="268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4:52.785" v="1219"/>
          <ac:graphicFrameMkLst>
            <pc:docMk/>
            <pc:sldMk cId="2074106563" sldId="268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5:19.566" v="1237"/>
          <ac:graphicFrameMkLst>
            <pc:docMk/>
            <pc:sldMk cId="2074106563" sldId="268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25:15.769" v="1229"/>
          <ac:graphicFrameMkLst>
            <pc:docMk/>
            <pc:sldMk cId="2074106563" sldId="268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32:40.788" v="1542"/>
        <pc:sldMkLst>
          <pc:docMk/>
          <pc:sldMk cId="378864867" sldId="269"/>
        </pc:sldMkLst>
        <pc:graphicFrameChg chg="mod modGraphic">
          <ac:chgData name="Kyle Jurney" userId="10033FFF96F5955B@LIVE.COM" providerId="AD" clId="Web-{3CCAD803-D588-4331-87BE-68498AF8ECDD}" dt="2018-03-01T18:30:48.084" v="1490"/>
          <ac:graphicFrameMkLst>
            <pc:docMk/>
            <pc:sldMk cId="378864867" sldId="269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32:40.788" v="1542"/>
          <ac:graphicFrameMkLst>
            <pc:docMk/>
            <pc:sldMk cId="378864867" sldId="269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05:29.768" v="713"/>
        <pc:sldMkLst>
          <pc:docMk/>
          <pc:sldMk cId="3132530890" sldId="271"/>
        </pc:sldMkLst>
        <pc:graphicFrameChg chg="mod modGraphic">
          <ac:chgData name="Kyle Jurney" userId="10033FFF96F5955B@LIVE.COM" providerId="AD" clId="Web-{3CCAD803-D588-4331-87BE-68498AF8ECDD}" dt="2018-03-01T18:05:25.189" v="711"/>
          <ac:graphicFrameMkLst>
            <pc:docMk/>
            <pc:sldMk cId="3132530890" sldId="271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5:18.455" v="705"/>
          <ac:graphicFrameMkLst>
            <pc:docMk/>
            <pc:sldMk cId="3132530890" sldId="271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5:29.768" v="713"/>
          <ac:graphicFrameMkLst>
            <pc:docMk/>
            <pc:sldMk cId="3132530890" sldId="271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5:21.830" v="709"/>
          <ac:graphicFrameMkLst>
            <pc:docMk/>
            <pc:sldMk cId="3132530890" sldId="271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04:25.689" v="657"/>
        <pc:sldMkLst>
          <pc:docMk/>
          <pc:sldMk cId="1121015738" sldId="274"/>
        </pc:sldMkLst>
        <pc:graphicFrameChg chg="mod modGraphic">
          <ac:chgData name="Kyle Jurney" userId="10033FFF96F5955B@LIVE.COM" providerId="AD" clId="Web-{3CCAD803-D588-4331-87BE-68498AF8ECDD}" dt="2018-03-01T18:04:13.564" v="647"/>
          <ac:graphicFrameMkLst>
            <pc:docMk/>
            <pc:sldMk cId="1121015738" sldId="274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4:25.689" v="657"/>
          <ac:graphicFrameMkLst>
            <pc:docMk/>
            <pc:sldMk cId="1121015738" sldId="274"/>
            <ac:graphicFrameMk id="20" creationId="{23F6B732-266D-44FC-ADAB-40F83EF150BB}"/>
          </ac:graphicFrameMkLst>
        </pc:graphicFrameChg>
      </pc:sldChg>
      <pc:sldChg chg="modSp">
        <pc:chgData name="Kyle Jurney" userId="10033FFF96F5955B@LIVE.COM" providerId="AD" clId="Web-{3CCAD803-D588-4331-87BE-68498AF8ECDD}" dt="2018-03-01T18:04:57.267" v="689"/>
        <pc:sldMkLst>
          <pc:docMk/>
          <pc:sldMk cId="228761320" sldId="275"/>
        </pc:sldMkLst>
        <pc:graphicFrameChg chg="mod modGraphic">
          <ac:chgData name="Kyle Jurney" userId="10033FFF96F5955B@LIVE.COM" providerId="AD" clId="Web-{3CCAD803-D588-4331-87BE-68498AF8ECDD}" dt="2018-03-01T18:04:34.049" v="661"/>
          <ac:graphicFrameMkLst>
            <pc:docMk/>
            <pc:sldMk cId="228761320" sldId="275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4:52.580" v="687"/>
          <ac:graphicFrameMkLst>
            <pc:docMk/>
            <pc:sldMk cId="228761320" sldId="275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4:57.267" v="689"/>
          <ac:graphicFrameMkLst>
            <pc:docMk/>
            <pc:sldMk cId="228761320" sldId="275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3CCAD803-D588-4331-87BE-68498AF8ECDD}" dt="2018-03-01T18:09:05.384" v="851"/>
        <pc:sldMkLst>
          <pc:docMk/>
          <pc:sldMk cId="918598033" sldId="276"/>
        </pc:sldMkLst>
        <pc:graphicFrameChg chg="mod modGraphic">
          <ac:chgData name="Kyle Jurney" userId="10033FFF96F5955B@LIVE.COM" providerId="AD" clId="Web-{3CCAD803-D588-4331-87BE-68498AF8ECDD}" dt="2018-03-01T18:09:05.384" v="851"/>
          <ac:graphicFrameMkLst>
            <pc:docMk/>
            <pc:sldMk cId="918598033" sldId="276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8:55.603" v="845"/>
          <ac:graphicFrameMkLst>
            <pc:docMk/>
            <pc:sldMk cId="918598033" sldId="276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3CCAD803-D588-4331-87BE-68498AF8ECDD}" dt="2018-03-01T17:56:53.522" v="241"/>
          <ac:graphicFrameMkLst>
            <pc:docMk/>
            <pc:sldMk cId="918598033" sldId="276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3CCAD803-D588-4331-87BE-68498AF8ECDD}" dt="2018-03-01T18:09:00.822" v="849"/>
          <ac:graphicFrameMkLst>
            <pc:docMk/>
            <pc:sldMk cId="918598033" sldId="276"/>
            <ac:graphicFrameMk id="21" creationId="{D3328FB9-8F01-48A6-B370-C0F68B49B5B6}"/>
          </ac:graphicFrameMkLst>
        </pc:graphicFrameChg>
      </pc:sldChg>
    </pc:docChg>
  </pc:docChgLst>
  <pc:docChgLst>
    <pc:chgData name="Guest User" userId="URN:SPO:ANON#55834E24F45E3D7DCA0D94751C7A2E6900BAED3723F705540B537E4B55455A9C" providerId="AD" clId="Web-{DBA78DC3-18B2-4759-B385-C898484925C2}"/>
    <pc:docChg chg="addSld delSld modSld sldOrd modSection">
      <pc:chgData name="Guest User" userId="URN:SPO:ANON#55834E24F45E3D7DCA0D94751C7A2E6900BAED3723F705540B537E4B55455A9C" providerId="AD" clId="Web-{DBA78DC3-18B2-4759-B385-C898484925C2}" dt="2018-03-01T04:40:42.178" v="703"/>
      <pc:docMkLst>
        <pc:docMk/>
      </pc:docMkLst>
      <pc:sldChg chg="addSp delSp modSp new del">
        <pc:chgData name="Guest User" userId="URN:SPO:ANON#55834E24F45E3D7DCA0D94751C7A2E6900BAED3723F705540B537E4B55455A9C" providerId="AD" clId="Web-{DBA78DC3-18B2-4759-B385-C898484925C2}" dt="2018-03-01T03:56:50.962" v="231"/>
        <pc:sldMkLst>
          <pc:docMk/>
          <pc:sldMk cId="4087803508" sldId="258"/>
        </pc:sldMkLst>
        <pc:spChg chg="mod">
          <ac:chgData name="Guest User" userId="URN:SPO:ANON#55834E24F45E3D7DCA0D94751C7A2E6900BAED3723F705540B537E4B55455A9C" providerId="AD" clId="Web-{DBA78DC3-18B2-4759-B385-C898484925C2}" dt="2018-03-01T03:54:08.498" v="125"/>
          <ac:spMkLst>
            <pc:docMk/>
            <pc:sldMk cId="4087803508" sldId="258"/>
            <ac:spMk id="2" creationId="{0A7D6982-7ED1-402C-8B3B-76CBE347071B}"/>
          </ac:spMkLst>
        </pc:spChg>
        <pc:spChg chg="mod">
          <ac:chgData name="Guest User" userId="URN:SPO:ANON#55834E24F45E3D7DCA0D94751C7A2E6900BAED3723F705540B537E4B55455A9C" providerId="AD" clId="Web-{DBA78DC3-18B2-4759-B385-C898484925C2}" dt="2018-03-01T03:42:49.583" v="66"/>
          <ac:spMkLst>
            <pc:docMk/>
            <pc:sldMk cId="4087803508" sldId="258"/>
            <ac:spMk id="3" creationId="{A4DE79BC-ED0A-4304-ACDE-426CEAEE1A37}"/>
          </ac:spMkLst>
        </pc:spChg>
        <pc:graphicFrameChg chg="add del mod modGraphic">
          <ac:chgData name="Guest User" userId="URN:SPO:ANON#55834E24F45E3D7DCA0D94751C7A2E6900BAED3723F705540B537E4B55455A9C" providerId="AD" clId="Web-{DBA78DC3-18B2-4759-B385-C898484925C2}" dt="2018-03-01T03:42:08.003" v="61"/>
          <ac:graphicFrameMkLst>
            <pc:docMk/>
            <pc:sldMk cId="4087803508" sldId="258"/>
            <ac:graphicFrameMk id="4" creationId="{3BABE98F-6B20-4FD7-A8DA-D19B253FDAB1}"/>
          </ac:graphicFrameMkLst>
        </pc:graphicFrameChg>
        <pc:graphicFrameChg chg="add del mod modGraphic">
          <ac:chgData name="Guest User" userId="URN:SPO:ANON#55834E24F45E3D7DCA0D94751C7A2E6900BAED3723F705540B537E4B55455A9C" providerId="AD" clId="Web-{DBA78DC3-18B2-4759-B385-C898484925C2}" dt="2018-03-01T03:41:01.230" v="47"/>
          <ac:graphicFrameMkLst>
            <pc:docMk/>
            <pc:sldMk cId="4087803508" sldId="258"/>
            <ac:graphicFrameMk id="6" creationId="{781DD21E-5AB2-4003-AAE6-89AA86B9A50D}"/>
          </ac:graphicFrameMkLst>
        </pc:graphicFrameChg>
        <pc:graphicFrameChg chg="add mod modGraphic">
          <ac:chgData name="Guest User" userId="URN:SPO:ANON#55834E24F45E3D7DCA0D94751C7A2E6900BAED3723F705540B537E4B55455A9C" providerId="AD" clId="Web-{DBA78DC3-18B2-4759-B385-C898484925C2}" dt="2018-03-01T03:46:36.442" v="101"/>
          <ac:graphicFrameMkLst>
            <pc:docMk/>
            <pc:sldMk cId="4087803508" sldId="258"/>
            <ac:graphicFrameMk id="7" creationId="{8E976AD8-8D63-4284-A9A5-489E43FC9C5C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1:51.940" v="55"/>
          <ac:graphicFrameMkLst>
            <pc:docMk/>
            <pc:sldMk cId="4087803508" sldId="258"/>
            <ac:graphicFrameMk id="8" creationId="{CB2A3E2D-4A45-48B9-93C1-ABB75ABD7AB0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2:02.784" v="59"/>
          <ac:graphicFrameMkLst>
            <pc:docMk/>
            <pc:sldMk cId="4087803508" sldId="258"/>
            <ac:graphicFrameMk id="9" creationId="{D570F81B-F47C-45C3-9907-F0DD5F87312C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1:59.862" v="57"/>
          <ac:graphicFrameMkLst>
            <pc:docMk/>
            <pc:sldMk cId="4087803508" sldId="258"/>
            <ac:graphicFrameMk id="10" creationId="{E43447EE-CAD7-44A1-A094-1304EB1F0176}"/>
          </ac:graphicFrameMkLst>
        </pc:graphicFrameChg>
        <pc:graphicFrameChg chg="add del">
          <ac:chgData name="Guest User" userId="URN:SPO:ANON#55834E24F45E3D7DCA0D94751C7A2E6900BAED3723F705540B537E4B55455A9C" providerId="AD" clId="Web-{DBA78DC3-18B2-4759-B385-C898484925C2}" dt="2018-03-01T03:41:38.158" v="53"/>
          <ac:graphicFrameMkLst>
            <pc:docMk/>
            <pc:sldMk cId="4087803508" sldId="258"/>
            <ac:graphicFrameMk id="11" creationId="{5F13DA1B-D099-4E57-BDE2-094B232FC306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3:20.384" v="70"/>
          <ac:graphicFrameMkLst>
            <pc:docMk/>
            <pc:sldMk cId="4087803508" sldId="258"/>
            <ac:graphicFrameMk id="13" creationId="{AB9B541A-AD86-4E78-96D6-29670DA4C6E0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3:16.618" v="69"/>
          <ac:graphicFrameMkLst>
            <pc:docMk/>
            <pc:sldMk cId="4087803508" sldId="258"/>
            <ac:graphicFrameMk id="15" creationId="{9D73A67E-7D88-4DA0-A25E-9DB0E791E4E1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6:05.159" v="92"/>
          <ac:graphicFrameMkLst>
            <pc:docMk/>
            <pc:sldMk cId="4087803508" sldId="258"/>
            <ac:graphicFrameMk id="16" creationId="{1A788255-3382-435B-98AB-FD64A0956138}"/>
          </ac:graphicFrameMkLst>
        </pc:graphicFrameChg>
        <pc:graphicFrameChg chg="add del mod modGraphic">
          <ac:chgData name="Guest User" userId="URN:SPO:ANON#55834E24F45E3D7DCA0D94751C7A2E6900BAED3723F705540B537E4B55455A9C" providerId="AD" clId="Web-{DBA78DC3-18B2-4759-B385-C898484925C2}" dt="2018-03-01T03:46:10.832" v="94"/>
          <ac:graphicFrameMkLst>
            <pc:docMk/>
            <pc:sldMk cId="4087803508" sldId="258"/>
            <ac:graphicFrameMk id="17" creationId="{6BAC49DB-9BD8-45B9-829B-5686B659CEB2}"/>
          </ac:graphicFrameMkLst>
        </pc:graphicFrameChg>
        <pc:graphicFrameChg chg="add del mod">
          <ac:chgData name="Guest User" userId="URN:SPO:ANON#55834E24F45E3D7DCA0D94751C7A2E6900BAED3723F705540B537E4B55455A9C" providerId="AD" clId="Web-{DBA78DC3-18B2-4759-B385-C898484925C2}" dt="2018-03-01T03:46:08.269" v="93"/>
          <ac:graphicFrameMkLst>
            <pc:docMk/>
            <pc:sldMk cId="4087803508" sldId="258"/>
            <ac:graphicFrameMk id="18" creationId="{4F7837FF-E4EA-4F36-A7D1-D376F47EE4FD}"/>
          </ac:graphicFrameMkLst>
        </pc:graphicFrameChg>
        <pc:graphicFrameChg chg="add mod">
          <ac:chgData name="Guest User" userId="URN:SPO:ANON#55834E24F45E3D7DCA0D94751C7A2E6900BAED3723F705540B537E4B55455A9C" providerId="AD" clId="Web-{DBA78DC3-18B2-4759-B385-C898484925C2}" dt="2018-03-01T03:46:24.598" v="98"/>
          <ac:graphicFrameMkLst>
            <pc:docMk/>
            <pc:sldMk cId="4087803508" sldId="258"/>
            <ac:graphicFrameMk id="19" creationId="{C8CE5CC4-9E3E-42FD-9E4A-D3E22E2F25C4}"/>
          </ac:graphicFrameMkLst>
        </pc:graphicFrameChg>
        <pc:graphicFrameChg chg="add mod modGraphic">
          <ac:chgData name="Guest User" userId="URN:SPO:ANON#55834E24F45E3D7DCA0D94751C7A2E6900BAED3723F705540B537E4B55455A9C" providerId="AD" clId="Web-{DBA78DC3-18B2-4759-B385-C898484925C2}" dt="2018-03-01T03:47:50.690" v="109"/>
          <ac:graphicFrameMkLst>
            <pc:docMk/>
            <pc:sldMk cId="4087803508" sldId="258"/>
            <ac:graphicFrameMk id="20" creationId="{23F6B732-266D-44FC-ADAB-40F83EF150BB}"/>
          </ac:graphicFrameMkLst>
        </pc:graphicFrameChg>
        <pc:graphicFrameChg chg="add mod modGraphic">
          <ac:chgData name="Guest User" userId="URN:SPO:ANON#55834E24F45E3D7DCA0D94751C7A2E6900BAED3723F705540B537E4B55455A9C" providerId="AD" clId="Web-{DBA78DC3-18B2-4759-B385-C898484925C2}" dt="2018-03-01T03:48:17.729" v="111"/>
          <ac:graphicFrameMkLst>
            <pc:docMk/>
            <pc:sldMk cId="4087803508" sldId="258"/>
            <ac:graphicFrameMk id="21" creationId="{D3328FB9-8F01-48A6-B370-C0F68B49B5B6}"/>
          </ac:graphicFrameMkLst>
        </pc:graphicFrameChg>
      </pc:sldChg>
      <pc:sldChg chg="add del replId">
        <pc:chgData name="Guest User" userId="URN:SPO:ANON#55834E24F45E3D7DCA0D94751C7A2E6900BAED3723F705540B537E4B55455A9C" providerId="AD" clId="Web-{DBA78DC3-18B2-4759-B385-C898484925C2}" dt="2018-03-01T03:54:29.296" v="130"/>
        <pc:sldMkLst>
          <pc:docMk/>
          <pc:sldMk cId="1195617158" sldId="259"/>
        </pc:sldMkLst>
      </pc:sldChg>
      <pc:sldChg chg="add del replId">
        <pc:chgData name="Guest User" userId="URN:SPO:ANON#55834E24F45E3D7DCA0D94751C7A2E6900BAED3723F705540B537E4B55455A9C" providerId="AD" clId="Web-{DBA78DC3-18B2-4759-B385-C898484925C2}" dt="2018-03-01T03:54:32.609" v="131"/>
        <pc:sldMkLst>
          <pc:docMk/>
          <pc:sldMk cId="2391085459" sldId="260"/>
        </pc:sldMkLst>
      </pc:sldChg>
      <pc:sldChg chg="add del replId">
        <pc:chgData name="Guest User" userId="URN:SPO:ANON#55834E24F45E3D7DCA0D94751C7A2E6900BAED3723F705540B537E4B55455A9C" providerId="AD" clId="Web-{DBA78DC3-18B2-4759-B385-C898484925C2}" dt="2018-03-01T03:56:32.727" v="230"/>
        <pc:sldMkLst>
          <pc:docMk/>
          <pc:sldMk cId="3421071085" sldId="261"/>
        </pc:sldMkLst>
      </pc:sldChg>
      <pc:sldChg chg="modSp add del replId">
        <pc:chgData name="Guest User" userId="URN:SPO:ANON#55834E24F45E3D7DCA0D94751C7A2E6900BAED3723F705540B537E4B55455A9C" providerId="AD" clId="Web-{DBA78DC3-18B2-4759-B385-C898484925C2}" dt="2018-03-01T03:59:23.446" v="289"/>
        <pc:sldMkLst>
          <pc:docMk/>
          <pc:sldMk cId="1523580805" sldId="262"/>
        </pc:sldMkLst>
        <pc:spChg chg="mod">
          <ac:chgData name="Guest User" userId="URN:SPO:ANON#55834E24F45E3D7DCA0D94751C7A2E6900BAED3723F705540B537E4B55455A9C" providerId="AD" clId="Web-{DBA78DC3-18B2-4759-B385-C898484925C2}" dt="2018-03-01T03:54:41.469" v="140"/>
          <ac:spMkLst>
            <pc:docMk/>
            <pc:sldMk cId="1523580805" sldId="262"/>
            <ac:spMk id="2" creationId="{0A7D6982-7ED1-402C-8B3B-76CBE347071B}"/>
          </ac:spMkLst>
        </pc:spChg>
        <pc:graphicFrameChg chg="mod modGraphic">
          <ac:chgData name="Guest User" userId="URN:SPO:ANON#55834E24F45E3D7DCA0D94751C7A2E6900BAED3723F705540B537E4B55455A9C" providerId="AD" clId="Web-{DBA78DC3-18B2-4759-B385-C898484925C2}" dt="2018-03-01T03:56:11.505" v="225"/>
          <ac:graphicFrameMkLst>
            <pc:docMk/>
            <pc:sldMk cId="1523580805" sldId="262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3:56:00.099" v="215"/>
          <ac:graphicFrameMkLst>
            <pc:docMk/>
            <pc:sldMk cId="1523580805" sldId="262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3:56:12.943" v="227"/>
          <ac:graphicFrameMkLst>
            <pc:docMk/>
            <pc:sldMk cId="1523580805" sldId="262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3:56:09.818" v="223"/>
          <ac:graphicFrameMkLst>
            <pc:docMk/>
            <pc:sldMk cId="1523580805" sldId="262"/>
            <ac:graphicFrameMk id="21" creationId="{D3328FB9-8F01-48A6-B370-C0F68B49B5B6}"/>
          </ac:graphicFrameMkLst>
        </pc:graphicFrameChg>
      </pc:sldChg>
      <pc:sldChg chg="modSp add del replId">
        <pc:chgData name="Guest User" userId="URN:SPO:ANON#55834E24F45E3D7DCA0D94751C7A2E6900BAED3723F705540B537E4B55455A9C" providerId="AD" clId="Web-{DBA78DC3-18B2-4759-B385-C898484925C2}" dt="2018-03-01T03:56:29.945" v="228"/>
        <pc:sldMkLst>
          <pc:docMk/>
          <pc:sldMk cId="508417101" sldId="263"/>
        </pc:sldMkLst>
        <pc:spChg chg="mod">
          <ac:chgData name="Guest User" userId="URN:SPO:ANON#55834E24F45E3D7DCA0D94751C7A2E6900BAED3723F705540B537E4B55455A9C" providerId="AD" clId="Web-{DBA78DC3-18B2-4759-B385-C898484925C2}" dt="2018-03-01T03:54:51.110" v="160"/>
          <ac:spMkLst>
            <pc:docMk/>
            <pc:sldMk cId="508417101" sldId="263"/>
            <ac:spMk id="2" creationId="{0A7D6982-7ED1-402C-8B3B-76CBE347071B}"/>
          </ac:spMkLst>
        </pc:spChg>
      </pc:sldChg>
      <pc:sldChg chg="modSp add ord replId">
        <pc:chgData name="Guest User" userId="URN:SPO:ANON#55834E24F45E3D7DCA0D94751C7A2E6900BAED3723F705540B537E4B55455A9C" providerId="AD" clId="Web-{DBA78DC3-18B2-4759-B385-C898484925C2}" dt="2018-03-01T04:04:25.191" v="314"/>
        <pc:sldMkLst>
          <pc:docMk/>
          <pc:sldMk cId="3786823854" sldId="263"/>
        </pc:sldMkLst>
        <pc:spChg chg="mod">
          <ac:chgData name="Guest User" userId="URN:SPO:ANON#55834E24F45E3D7DCA0D94751C7A2E6900BAED3723F705540B537E4B55455A9C" providerId="AD" clId="Web-{DBA78DC3-18B2-4759-B385-C898484925C2}" dt="2018-03-01T03:59:11.383" v="287"/>
          <ac:spMkLst>
            <pc:docMk/>
            <pc:sldMk cId="3786823854" sldId="263"/>
            <ac:spMk id="2" creationId="{0A7D6982-7ED1-402C-8B3B-76CBE347071B}"/>
          </ac:spMkLst>
        </pc:spChg>
        <pc:graphicFrameChg chg="mod modGraphic">
          <ac:chgData name="Guest User" userId="URN:SPO:ANON#55834E24F45E3D7DCA0D94751C7A2E6900BAED3723F705540B537E4B55455A9C" providerId="AD" clId="Web-{DBA78DC3-18B2-4759-B385-C898484925C2}" dt="2018-03-01T04:04:17.284" v="308"/>
          <ac:graphicFrameMkLst>
            <pc:docMk/>
            <pc:sldMk cId="3786823854" sldId="263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1:50.475" v="304"/>
          <ac:graphicFrameMkLst>
            <pc:docMk/>
            <pc:sldMk cId="3786823854" sldId="263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4:25.191" v="314"/>
          <ac:graphicFrameMkLst>
            <pc:docMk/>
            <pc:sldMk cId="3786823854" sldId="263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2:17.135" v="306"/>
          <ac:graphicFrameMkLst>
            <pc:docMk/>
            <pc:sldMk cId="3786823854" sldId="263"/>
            <ac:graphicFrameMk id="21" creationId="{D3328FB9-8F01-48A6-B370-C0F68B49B5B6}"/>
          </ac:graphicFrameMkLst>
        </pc:graphicFrameChg>
      </pc:sldChg>
      <pc:sldChg chg="add del replId">
        <pc:chgData name="Guest User" userId="URN:SPO:ANON#55834E24F45E3D7DCA0D94751C7A2E6900BAED3723F705540B537E4B55455A9C" providerId="AD" clId="Web-{DBA78DC3-18B2-4759-B385-C898484925C2}" dt="2018-03-01T03:59:25.384" v="290"/>
        <pc:sldMkLst>
          <pc:docMk/>
          <pc:sldMk cId="1058360395" sldId="264"/>
        </pc:sldMkLst>
      </pc:sldChg>
      <pc:sldChg chg="modSp add del replId">
        <pc:chgData name="Guest User" userId="URN:SPO:ANON#55834E24F45E3D7DCA0D94751C7A2E6900BAED3723F705540B537E4B55455A9C" providerId="AD" clId="Web-{DBA78DC3-18B2-4759-B385-C898484925C2}" dt="2018-03-01T03:56:31.602" v="229"/>
        <pc:sldMkLst>
          <pc:docMk/>
          <pc:sldMk cId="3441511399" sldId="264"/>
        </pc:sldMkLst>
        <pc:spChg chg="mod">
          <ac:chgData name="Guest User" userId="URN:SPO:ANON#55834E24F45E3D7DCA0D94751C7A2E6900BAED3723F705540B537E4B55455A9C" providerId="AD" clId="Web-{DBA78DC3-18B2-4759-B385-C898484925C2}" dt="2018-03-01T03:54:59.157" v="172"/>
          <ac:spMkLst>
            <pc:docMk/>
            <pc:sldMk cId="3441511399" sldId="264"/>
            <ac:spMk id="2" creationId="{0A7D6982-7ED1-402C-8B3B-76CBE347071B}"/>
          </ac:spMkLst>
        </pc:spChg>
      </pc:sldChg>
      <pc:sldChg chg="delSp modSp add ord replId">
        <pc:chgData name="Guest User" userId="URN:SPO:ANON#55834E24F45E3D7DCA0D94751C7A2E6900BAED3723F705540B537E4B55455A9C" providerId="AD" clId="Web-{DBA78DC3-18B2-4759-B385-C898484925C2}" dt="2018-03-01T04:19:32.605" v="413"/>
        <pc:sldMkLst>
          <pc:docMk/>
          <pc:sldMk cId="826564088" sldId="265"/>
        </pc:sldMkLst>
        <pc:spChg chg="mod">
          <ac:chgData name="Guest User" userId="URN:SPO:ANON#55834E24F45E3D7DCA0D94751C7A2E6900BAED3723F705540B537E4B55455A9C" providerId="AD" clId="Web-{DBA78DC3-18B2-4759-B385-C898484925C2}" dt="2018-03-01T04:18:08.506" v="401"/>
          <ac:spMkLst>
            <pc:docMk/>
            <pc:sldMk cId="826564088" sldId="265"/>
            <ac:spMk id="2" creationId="{0A7D6982-7ED1-402C-8B3B-76CBE347071B}"/>
          </ac:spMkLst>
        </pc:spChg>
        <pc:graphicFrameChg chg="mod modGraphic">
          <ac:chgData name="Guest User" userId="URN:SPO:ANON#55834E24F45E3D7DCA0D94751C7A2E6900BAED3723F705540B537E4B55455A9C" providerId="AD" clId="Web-{DBA78DC3-18B2-4759-B385-C898484925C2}" dt="2018-03-01T04:19:32.605" v="413"/>
          <ac:graphicFrameMkLst>
            <pc:docMk/>
            <pc:sldMk cId="826564088" sldId="265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9:26.888" v="412"/>
          <ac:graphicFrameMkLst>
            <pc:docMk/>
            <pc:sldMk cId="826564088" sldId="265"/>
            <ac:graphicFrameMk id="19" creationId="{C8CE5CC4-9E3E-42FD-9E4A-D3E22E2F25C4}"/>
          </ac:graphicFrameMkLst>
        </pc:graphicFrameChg>
        <pc:graphicFrameChg chg="del mod modGraphic">
          <ac:chgData name="Guest User" userId="URN:SPO:ANON#55834E24F45E3D7DCA0D94751C7A2E6900BAED3723F705540B537E4B55455A9C" providerId="AD" clId="Web-{DBA78DC3-18B2-4759-B385-C898484925C2}" dt="2018-03-01T04:19:19.235" v="410"/>
          <ac:graphicFrameMkLst>
            <pc:docMk/>
            <pc:sldMk cId="826564088" sldId="265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8:51.180" v="407"/>
          <ac:graphicFrameMkLst>
            <pc:docMk/>
            <pc:sldMk cId="826564088" sldId="265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05:54.621" v="326"/>
        <pc:sldMkLst>
          <pc:docMk/>
          <pc:sldMk cId="1272563810" sldId="266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05:29.494" v="324"/>
          <ac:graphicFrameMkLst>
            <pc:docMk/>
            <pc:sldMk cId="1272563810" sldId="266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5:03.397" v="316"/>
          <ac:graphicFrameMkLst>
            <pc:docMk/>
            <pc:sldMk cId="1272563810" sldId="266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5:54.621" v="326"/>
          <ac:graphicFrameMkLst>
            <pc:docMk/>
            <pc:sldMk cId="1272563810" sldId="266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5:12.525" v="322"/>
          <ac:graphicFrameMkLst>
            <pc:docMk/>
            <pc:sldMk cId="1272563810" sldId="266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08:52.953" v="342"/>
        <pc:sldMkLst>
          <pc:docMk/>
          <pc:sldMk cId="2772312905" sldId="267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07:10.456" v="332"/>
          <ac:graphicFrameMkLst>
            <pc:docMk/>
            <pc:sldMk cId="2772312905" sldId="267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6:15.122" v="328"/>
          <ac:graphicFrameMkLst>
            <pc:docMk/>
            <pc:sldMk cId="2772312905" sldId="267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7:17.113" v="334"/>
          <ac:graphicFrameMkLst>
            <pc:docMk/>
            <pc:sldMk cId="2772312905" sldId="267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8:52.953" v="342"/>
          <ac:graphicFrameMkLst>
            <pc:docMk/>
            <pc:sldMk cId="2772312905" sldId="267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10:56.478" v="362"/>
        <pc:sldMkLst>
          <pc:docMk/>
          <pc:sldMk cId="2074106563" sldId="268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09:52.131" v="356"/>
          <ac:graphicFrameMkLst>
            <pc:docMk/>
            <pc:sldMk cId="2074106563" sldId="268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9:00.126" v="344"/>
          <ac:graphicFrameMkLst>
            <pc:docMk/>
            <pc:sldMk cId="2074106563" sldId="268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0:56.478" v="362"/>
          <ac:graphicFrameMkLst>
            <pc:docMk/>
            <pc:sldMk cId="2074106563" sldId="268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09:29.239" v="350"/>
          <ac:graphicFrameMkLst>
            <pc:docMk/>
            <pc:sldMk cId="2074106563" sldId="268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12:51.599" v="382"/>
        <pc:sldMkLst>
          <pc:docMk/>
          <pc:sldMk cId="378864867" sldId="269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11:54.934" v="376"/>
          <ac:graphicFrameMkLst>
            <pc:docMk/>
            <pc:sldMk cId="378864867" sldId="269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1:23.730" v="368"/>
          <ac:graphicFrameMkLst>
            <pc:docMk/>
            <pc:sldMk cId="378864867" sldId="269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2:51.599" v="382"/>
          <ac:graphicFrameMkLst>
            <pc:docMk/>
            <pc:sldMk cId="378864867" sldId="269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1:39.418" v="372"/>
          <ac:graphicFrameMkLst>
            <pc:docMk/>
            <pc:sldMk cId="378864867" sldId="269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14:40.843" v="393"/>
        <pc:sldMkLst>
          <pc:docMk/>
          <pc:sldMk cId="2788343294" sldId="270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14:28.746" v="391"/>
          <ac:graphicFrameMkLst>
            <pc:docMk/>
            <pc:sldMk cId="2788343294" sldId="270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3:29.209" v="387"/>
          <ac:graphicFrameMkLst>
            <pc:docMk/>
            <pc:sldMk cId="2788343294" sldId="270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4:40.843" v="393"/>
          <ac:graphicFrameMkLst>
            <pc:docMk/>
            <pc:sldMk cId="2788343294" sldId="270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14:06.946" v="389"/>
          <ac:graphicFrameMkLst>
            <pc:docMk/>
            <pc:sldMk cId="2788343294" sldId="270"/>
            <ac:graphicFrameMk id="21" creationId="{D3328FB9-8F01-48A6-B370-C0F68B49B5B6}"/>
          </ac:graphicFrameMkLst>
        </pc:graphicFrameChg>
      </pc:sldChg>
      <pc:sldChg chg="add replId">
        <pc:chgData name="Guest User" userId="URN:SPO:ANON#55834E24F45E3D7DCA0D94751C7A2E6900BAED3723F705540B537E4B55455A9C" providerId="AD" clId="Web-{DBA78DC3-18B2-4759-B385-C898484925C2}" dt="2018-03-01T04:16:27.935" v="394"/>
        <pc:sldMkLst>
          <pc:docMk/>
          <pc:sldMk cId="3132530890" sldId="271"/>
        </pc:sldMkLst>
      </pc:sldChg>
      <pc:sldChg chg="addSp delSp modSp add ord replId">
        <pc:chgData name="Guest User" userId="URN:SPO:ANON#55834E24F45E3D7DCA0D94751C7A2E6900BAED3723F705540B537E4B55455A9C" providerId="AD" clId="Web-{DBA78DC3-18B2-4759-B385-C898484925C2}" dt="2018-03-01T04:32:07.945" v="639"/>
        <pc:sldMkLst>
          <pc:docMk/>
          <pc:sldMk cId="1354530368" sldId="272"/>
        </pc:sldMkLst>
        <pc:spChg chg="mod">
          <ac:chgData name="Guest User" userId="URN:SPO:ANON#55834E24F45E3D7DCA0D94751C7A2E6900BAED3723F705540B537E4B55455A9C" providerId="AD" clId="Web-{DBA78DC3-18B2-4759-B385-C898484925C2}" dt="2018-03-01T04:26:29.695" v="433"/>
          <ac:spMkLst>
            <pc:docMk/>
            <pc:sldMk cId="1354530368" sldId="272"/>
            <ac:spMk id="2" creationId="{0A7D6982-7ED1-402C-8B3B-76CBE347071B}"/>
          </ac:spMkLst>
        </pc:spChg>
        <pc:graphicFrameChg chg="add del">
          <ac:chgData name="Guest User" userId="URN:SPO:ANON#55834E24F45E3D7DCA0D94751C7A2E6900BAED3723F705540B537E4B55455A9C" providerId="AD" clId="Web-{DBA78DC3-18B2-4759-B385-C898484925C2}" dt="2018-03-01T04:27:59.731" v="441"/>
          <ac:graphicFrameMkLst>
            <pc:docMk/>
            <pc:sldMk cId="1354530368" sldId="272"/>
            <ac:graphicFrameMk id="4" creationId="{67483273-B319-458B-8CE0-5997FD4928C3}"/>
          </ac:graphicFrameMkLst>
        </pc:graphicFrameChg>
        <pc:graphicFrameChg chg="add mod modGraphic">
          <ac:chgData name="Guest User" userId="URN:SPO:ANON#55834E24F45E3D7DCA0D94751C7A2E6900BAED3723F705540B537E4B55455A9C" providerId="AD" clId="Web-{DBA78DC3-18B2-4759-B385-C898484925C2}" dt="2018-03-01T04:32:07.945" v="639"/>
          <ac:graphicFrameMkLst>
            <pc:docMk/>
            <pc:sldMk cId="1354530368" sldId="272"/>
            <ac:graphicFrameMk id="6" creationId="{F8F09BC6-749D-4718-985D-F6FF835DEDCA}"/>
          </ac:graphicFrameMkLst>
        </pc:graphicFrameChg>
        <pc:graphicFrameChg chg="del mod modGraphic">
          <ac:chgData name="Guest User" userId="URN:SPO:ANON#55834E24F45E3D7DCA0D94751C7A2E6900BAED3723F705540B537E4B55455A9C" providerId="AD" clId="Web-{DBA78DC3-18B2-4759-B385-C898484925C2}" dt="2018-03-01T04:29:57.153" v="506"/>
          <ac:graphicFrameMkLst>
            <pc:docMk/>
            <pc:sldMk cId="1354530368" sldId="272"/>
            <ac:graphicFrameMk id="7" creationId="{8E976AD8-8D63-4284-A9A5-489E43FC9C5C}"/>
          </ac:graphicFrameMkLst>
        </pc:graphicFrameChg>
        <pc:graphicFrameChg chg="del">
          <ac:chgData name="Guest User" userId="URN:SPO:ANON#55834E24F45E3D7DCA0D94751C7A2E6900BAED3723F705540B537E4B55455A9C" providerId="AD" clId="Web-{DBA78DC3-18B2-4759-B385-C898484925C2}" dt="2018-03-01T04:26:42.854" v="437"/>
          <ac:graphicFrameMkLst>
            <pc:docMk/>
            <pc:sldMk cId="1354530368" sldId="272"/>
            <ac:graphicFrameMk id="19" creationId="{C8CE5CC4-9E3E-42FD-9E4A-D3E22E2F25C4}"/>
          </ac:graphicFrameMkLst>
        </pc:graphicFrameChg>
        <pc:graphicFrameChg chg="del">
          <ac:chgData name="Guest User" userId="URN:SPO:ANON#55834E24F45E3D7DCA0D94751C7A2E6900BAED3723F705540B537E4B55455A9C" providerId="AD" clId="Web-{DBA78DC3-18B2-4759-B385-C898484925C2}" dt="2018-03-01T04:26:39.791" v="436"/>
          <ac:graphicFrameMkLst>
            <pc:docMk/>
            <pc:sldMk cId="1354530368" sldId="272"/>
            <ac:graphicFrameMk id="20" creationId="{23F6B732-266D-44FC-ADAB-40F83EF150BB}"/>
          </ac:graphicFrameMkLst>
        </pc:graphicFrameChg>
        <pc:graphicFrameChg chg="del">
          <ac:chgData name="Guest User" userId="URN:SPO:ANON#55834E24F45E3D7DCA0D94751C7A2E6900BAED3723F705540B537E4B55455A9C" providerId="AD" clId="Web-{DBA78DC3-18B2-4759-B385-C898484925C2}" dt="2018-03-01T04:26:38.120" v="435"/>
          <ac:graphicFrameMkLst>
            <pc:docMk/>
            <pc:sldMk cId="1354530368" sldId="272"/>
            <ac:graphicFrameMk id="21" creationId="{D3328FB9-8F01-48A6-B370-C0F68B49B5B6}"/>
          </ac:graphicFrameMkLst>
        </pc:graphicFrameChg>
      </pc:sldChg>
      <pc:sldChg chg="modSp add ord replId">
        <pc:chgData name="Guest User" userId="URN:SPO:ANON#55834E24F45E3D7DCA0D94751C7A2E6900BAED3723F705540B537E4B55455A9C" providerId="AD" clId="Web-{DBA78DC3-18B2-4759-B385-C898484925C2}" dt="2018-03-01T04:38:28.562" v="689"/>
        <pc:sldMkLst>
          <pc:docMk/>
          <pc:sldMk cId="1903543493" sldId="273"/>
        </pc:sldMkLst>
        <pc:spChg chg="mod">
          <ac:chgData name="Guest User" userId="URN:SPO:ANON#55834E24F45E3D7DCA0D94751C7A2E6900BAED3723F705540B537E4B55455A9C" providerId="AD" clId="Web-{DBA78DC3-18B2-4759-B385-C898484925C2}" dt="2018-03-01T04:24:18.559" v="425"/>
          <ac:spMkLst>
            <pc:docMk/>
            <pc:sldMk cId="1903543493" sldId="273"/>
            <ac:spMk id="2" creationId="{0A7D6982-7ED1-402C-8B3B-76CBE347071B}"/>
          </ac:spMkLst>
        </pc:spChg>
        <pc:graphicFrameChg chg="mod modGraphic">
          <ac:chgData name="Guest User" userId="URN:SPO:ANON#55834E24F45E3D7DCA0D94751C7A2E6900BAED3723F705540B537E4B55455A9C" providerId="AD" clId="Web-{DBA78DC3-18B2-4759-B385-C898484925C2}" dt="2018-03-01T04:35:05.003" v="667"/>
          <ac:graphicFrameMkLst>
            <pc:docMk/>
            <pc:sldMk cId="1903543493" sldId="273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4:41.174" v="663"/>
          <ac:graphicFrameMkLst>
            <pc:docMk/>
            <pc:sldMk cId="1903543493" sldId="273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5:18.441" v="669"/>
          <ac:graphicFrameMkLst>
            <pc:docMk/>
            <pc:sldMk cId="1903543493" sldId="273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8:28.562" v="689"/>
          <ac:graphicFrameMkLst>
            <pc:docMk/>
            <pc:sldMk cId="1903543493" sldId="273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35:54.551" v="677"/>
        <pc:sldMkLst>
          <pc:docMk/>
          <pc:sldMk cId="1121015738" sldId="274"/>
        </pc:sldMkLst>
        <pc:spChg chg="mod">
          <ac:chgData name="Guest User" userId="URN:SPO:ANON#55834E24F45E3D7DCA0D94751C7A2E6900BAED3723F705540B537E4B55455A9C" providerId="AD" clId="Web-{DBA78DC3-18B2-4759-B385-C898484925C2}" dt="2018-03-01T04:34:19.767" v="658"/>
          <ac:spMkLst>
            <pc:docMk/>
            <pc:sldMk cId="1121015738" sldId="274"/>
            <ac:spMk id="2" creationId="{0A7D6982-7ED1-402C-8B3B-76CBE347071B}"/>
          </ac:spMkLst>
        </pc:spChg>
        <pc:graphicFrameChg chg="mod modGraphic">
          <ac:chgData name="Guest User" userId="URN:SPO:ANON#55834E24F45E3D7DCA0D94751C7A2E6900BAED3723F705540B537E4B55455A9C" providerId="AD" clId="Web-{DBA78DC3-18B2-4759-B385-C898484925C2}" dt="2018-03-01T04:35:44.613" v="675"/>
          <ac:graphicFrameMkLst>
            <pc:docMk/>
            <pc:sldMk cId="1121015738" sldId="274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5:26.957" v="671"/>
          <ac:graphicFrameMkLst>
            <pc:docMk/>
            <pc:sldMk cId="1121015738" sldId="274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5:54.551" v="677"/>
          <ac:graphicFrameMkLst>
            <pc:docMk/>
            <pc:sldMk cId="1121015738" sldId="274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5:35.973" v="673"/>
          <ac:graphicFrameMkLst>
            <pc:docMk/>
            <pc:sldMk cId="1121015738" sldId="274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40:05.473" v="695"/>
        <pc:sldMkLst>
          <pc:docMk/>
          <pc:sldMk cId="228761320" sldId="275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36:27.744" v="683"/>
          <ac:graphicFrameMkLst>
            <pc:docMk/>
            <pc:sldMk cId="228761320" sldId="275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9:48.285" v="691"/>
          <ac:graphicFrameMkLst>
            <pc:docMk/>
            <pc:sldMk cId="228761320" sldId="275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40:05.473" v="695"/>
          <ac:graphicFrameMkLst>
            <pc:docMk/>
            <pc:sldMk cId="228761320" sldId="275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39:55.817" v="693"/>
          <ac:graphicFrameMkLst>
            <pc:docMk/>
            <pc:sldMk cId="228761320" sldId="275"/>
            <ac:graphicFrameMk id="21" creationId="{D3328FB9-8F01-48A6-B370-C0F68B49B5B6}"/>
          </ac:graphicFrameMkLst>
        </pc:graphicFrameChg>
      </pc:sldChg>
      <pc:sldChg chg="modSp add replId">
        <pc:chgData name="Guest User" userId="URN:SPO:ANON#55834E24F45E3D7DCA0D94751C7A2E6900BAED3723F705540B537E4B55455A9C" providerId="AD" clId="Web-{DBA78DC3-18B2-4759-B385-C898484925C2}" dt="2018-03-01T04:40:42.178" v="703"/>
        <pc:sldMkLst>
          <pc:docMk/>
          <pc:sldMk cId="918598033" sldId="276"/>
        </pc:sldMkLst>
        <pc:graphicFrameChg chg="mod modGraphic">
          <ac:chgData name="Guest User" userId="URN:SPO:ANON#55834E24F45E3D7DCA0D94751C7A2E6900BAED3723F705540B537E4B55455A9C" providerId="AD" clId="Web-{DBA78DC3-18B2-4759-B385-C898484925C2}" dt="2018-03-01T04:40:34.397" v="701"/>
          <ac:graphicFrameMkLst>
            <pc:docMk/>
            <pc:sldMk cId="918598033" sldId="276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40:17.568" v="697"/>
          <ac:graphicFrameMkLst>
            <pc:docMk/>
            <pc:sldMk cId="918598033" sldId="276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40:42.178" v="703"/>
          <ac:graphicFrameMkLst>
            <pc:docMk/>
            <pc:sldMk cId="918598033" sldId="276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DBA78DC3-18B2-4759-B385-C898484925C2}" dt="2018-03-01T04:40:23.412" v="699"/>
          <ac:graphicFrameMkLst>
            <pc:docMk/>
            <pc:sldMk cId="918598033" sldId="276"/>
            <ac:graphicFrameMk id="21" creationId="{D3328FB9-8F01-48A6-B370-C0F68B49B5B6}"/>
          </ac:graphicFrameMkLst>
        </pc:graphicFrameChg>
      </pc:sldChg>
    </pc:docChg>
  </pc:docChgLst>
  <pc:docChgLst>
    <pc:chgData name="Guest User" userId="URN:SPO:ANON#55834E24F45E3D7DCA0D94751C7A2E6900BAED3723F705540B537E4B55455A9C" providerId="AD" clId="Web-{C112F6B6-EBAC-4D41-8ACA-54F1A8275C86}"/>
    <pc:docChg chg="modSld">
      <pc:chgData name="Guest User" userId="URN:SPO:ANON#55834E24F45E3D7DCA0D94751C7A2E6900BAED3723F705540B537E4B55455A9C" providerId="AD" clId="Web-{C112F6B6-EBAC-4D41-8ACA-54F1A8275C86}" dt="2018-03-01T17:39:52.486" v="195"/>
      <pc:docMkLst>
        <pc:docMk/>
      </pc:docMkLst>
      <pc:sldChg chg="modSp">
        <pc:chgData name="Guest User" userId="URN:SPO:ANON#55834E24F45E3D7DCA0D94751C7A2E6900BAED3723F705540B537E4B55455A9C" providerId="AD" clId="Web-{C112F6B6-EBAC-4D41-8ACA-54F1A8275C86}" dt="2018-03-01T17:39:52.486" v="195"/>
        <pc:sldMkLst>
          <pc:docMk/>
          <pc:sldMk cId="918598033" sldId="276"/>
        </pc:sldMkLst>
        <pc:graphicFrameChg chg="mod modGraphic">
          <ac:chgData name="Guest User" userId="URN:SPO:ANON#55834E24F45E3D7DCA0D94751C7A2E6900BAED3723F705540B537E4B55455A9C" providerId="AD" clId="Web-{C112F6B6-EBAC-4D41-8ACA-54F1A8275C86}" dt="2018-03-01T17:38:31.216" v="63"/>
          <ac:graphicFrameMkLst>
            <pc:docMk/>
            <pc:sldMk cId="918598033" sldId="276"/>
            <ac:graphicFrameMk id="7" creationId="{8E976AD8-8D63-4284-A9A5-489E43FC9C5C}"/>
          </ac:graphicFrameMkLst>
        </pc:graphicFrameChg>
        <pc:graphicFrameChg chg="mod modGraphic">
          <ac:chgData name="Guest User" userId="URN:SPO:ANON#55834E24F45E3D7DCA0D94751C7A2E6900BAED3723F705540B537E4B55455A9C" providerId="AD" clId="Web-{C112F6B6-EBAC-4D41-8ACA-54F1A8275C86}" dt="2018-03-01T17:39:52.486" v="195"/>
          <ac:graphicFrameMkLst>
            <pc:docMk/>
            <pc:sldMk cId="918598033" sldId="276"/>
            <ac:graphicFrameMk id="19" creationId="{C8CE5CC4-9E3E-42FD-9E4A-D3E22E2F25C4}"/>
          </ac:graphicFrameMkLst>
        </pc:graphicFrameChg>
        <pc:graphicFrameChg chg="mod modGraphic">
          <ac:chgData name="Guest User" userId="URN:SPO:ANON#55834E24F45E3D7DCA0D94751C7A2E6900BAED3723F705540B537E4B55455A9C" providerId="AD" clId="Web-{C112F6B6-EBAC-4D41-8ACA-54F1A8275C86}" dt="2018-03-01T17:37:29.870" v="37"/>
          <ac:graphicFrameMkLst>
            <pc:docMk/>
            <pc:sldMk cId="918598033" sldId="276"/>
            <ac:graphicFrameMk id="20" creationId="{23F6B732-266D-44FC-ADAB-40F83EF150BB}"/>
          </ac:graphicFrameMkLst>
        </pc:graphicFrameChg>
        <pc:graphicFrameChg chg="mod modGraphic">
          <ac:chgData name="Guest User" userId="URN:SPO:ANON#55834E24F45E3D7DCA0D94751C7A2E6900BAED3723F705540B537E4B55455A9C" providerId="AD" clId="Web-{C112F6B6-EBAC-4D41-8ACA-54F1A8275C86}" dt="2018-03-01T17:39:03.077" v="103"/>
          <ac:graphicFrameMkLst>
            <pc:docMk/>
            <pc:sldMk cId="918598033" sldId="276"/>
            <ac:graphicFrameMk id="21" creationId="{D3328FB9-8F01-48A6-B370-C0F68B49B5B6}"/>
          </ac:graphicFrameMkLst>
        </pc:graphicFrameChg>
      </pc:sldChg>
    </pc:docChg>
  </pc:docChgLst>
  <pc:docChgLst>
    <pc:chgData name="Mathew McPheeters" userId="10033FFF90DA4DBD@LIVE.COM" providerId="AD" clId="Web-{DF218D29-180E-4AE2-AE57-E4E1079B8541}"/>
    <pc:docChg chg="addSld modSld modSection">
      <pc:chgData name="Mathew McPheeters" userId="10033FFF90DA4DBD@LIVE.COM" providerId="AD" clId="Web-{DF218D29-180E-4AE2-AE57-E4E1079B8541}" dt="2018-03-01T07:23:08.717" v="857"/>
      <pc:docMkLst>
        <pc:docMk/>
      </pc:docMkLst>
      <pc:sldChg chg="addSp modSp mod setBg setClrOvrMap">
        <pc:chgData name="Mathew McPheeters" userId="10033FFF90DA4DBD@LIVE.COM" providerId="AD" clId="Web-{DF218D29-180E-4AE2-AE57-E4E1079B8541}" dt="2018-03-01T06:03:39.121" v="144"/>
        <pc:sldMkLst>
          <pc:docMk/>
          <pc:sldMk cId="2091743709" sldId="256"/>
        </pc:sldMkLst>
        <pc:spChg chg="mod">
          <ac:chgData name="Mathew McPheeters" userId="10033FFF90DA4DBD@LIVE.COM" providerId="AD" clId="Web-{DF218D29-180E-4AE2-AE57-E4E1079B8541}" dt="2018-03-01T06:03:39.121" v="144"/>
          <ac:spMkLst>
            <pc:docMk/>
            <pc:sldMk cId="2091743709" sldId="256"/>
            <ac:spMk id="2" creationId="{00000000-0000-0000-0000-000000000000}"/>
          </ac:spMkLst>
        </pc:spChg>
        <pc:spChg chg="mod">
          <ac:chgData name="Mathew McPheeters" userId="10033FFF90DA4DBD@LIVE.COM" providerId="AD" clId="Web-{DF218D29-180E-4AE2-AE57-E4E1079B8541}" dt="2018-03-01T06:03:39.121" v="144"/>
          <ac:spMkLst>
            <pc:docMk/>
            <pc:sldMk cId="2091743709" sldId="256"/>
            <ac:spMk id="3" creationId="{00000000-0000-0000-0000-000000000000}"/>
          </ac:spMkLst>
        </pc:spChg>
        <pc:spChg chg="add">
          <ac:chgData name="Mathew McPheeters" userId="10033FFF90DA4DBD@LIVE.COM" providerId="AD" clId="Web-{DF218D29-180E-4AE2-AE57-E4E1079B8541}" dt="2018-03-01T06:03:39.121" v="144"/>
          <ac:spMkLst>
            <pc:docMk/>
            <pc:sldMk cId="2091743709" sldId="256"/>
            <ac:spMk id="13" creationId="{053FB2EE-284F-4C87-AB3D-BBF87A9FAB97}"/>
          </ac:spMkLst>
        </pc:spChg>
        <pc:grpChg chg="add">
          <ac:chgData name="Mathew McPheeters" userId="10033FFF90DA4DBD@LIVE.COM" providerId="AD" clId="Web-{DF218D29-180E-4AE2-AE57-E4E1079B8541}" dt="2018-03-01T06:03:39.121" v="144"/>
          <ac:grpSpMkLst>
            <pc:docMk/>
            <pc:sldMk cId="2091743709" sldId="256"/>
            <ac:grpSpMk id="8" creationId="{D2C4BFA1-2075-4901-9E24-E41D1FDD51FD}"/>
          </ac:grpSpMkLst>
        </pc:grpChg>
      </pc:sldChg>
      <pc:sldChg chg="modSp new">
        <pc:chgData name="Mathew McPheeters" userId="10033FFF90DA4DBD@LIVE.COM" providerId="AD" clId="Web-{DF218D29-180E-4AE2-AE57-E4E1079B8541}" dt="2018-03-01T07:14:19.824" v="527"/>
        <pc:sldMkLst>
          <pc:docMk/>
          <pc:sldMk cId="1537839080" sldId="257"/>
        </pc:sldMkLst>
        <pc:spChg chg="mod">
          <ac:chgData name="Mathew McPheeters" userId="10033FFF90DA4DBD@LIVE.COM" providerId="AD" clId="Web-{DF218D29-180E-4AE2-AE57-E4E1079B8541}" dt="2018-03-01T06:32:00.876" v="386"/>
          <ac:spMkLst>
            <pc:docMk/>
            <pc:sldMk cId="1537839080" sldId="257"/>
            <ac:spMk id="2" creationId="{FE199498-F175-4117-A478-BD400C2F9FB3}"/>
          </ac:spMkLst>
        </pc:spChg>
        <pc:spChg chg="mod">
          <ac:chgData name="Mathew McPheeters" userId="10033FFF90DA4DBD@LIVE.COM" providerId="AD" clId="Web-{DF218D29-180E-4AE2-AE57-E4E1079B8541}" dt="2018-03-01T07:14:19.824" v="527"/>
          <ac:spMkLst>
            <pc:docMk/>
            <pc:sldMk cId="1537839080" sldId="257"/>
            <ac:spMk id="3" creationId="{7E0E4B41-F91B-4D9B-A0AB-62D6EF6A9F92}"/>
          </ac:spMkLst>
        </pc:spChg>
      </pc:sldChg>
      <pc:sldChg chg="addSp delSp modSp new mod setBg">
        <pc:chgData name="Mathew McPheeters" userId="10033FFF90DA4DBD@LIVE.COM" providerId="AD" clId="Web-{DF218D29-180E-4AE2-AE57-E4E1079B8541}" dt="2018-03-01T07:11:45.284" v="509"/>
        <pc:sldMkLst>
          <pc:docMk/>
          <pc:sldMk cId="3791745050" sldId="277"/>
        </pc:sldMkLst>
        <pc:spChg chg="mod ord">
          <ac:chgData name="Mathew McPheeters" userId="10033FFF90DA4DBD@LIVE.COM" providerId="AD" clId="Web-{DF218D29-180E-4AE2-AE57-E4E1079B8541}" dt="2018-03-01T06:04:02.862" v="145"/>
          <ac:spMkLst>
            <pc:docMk/>
            <pc:sldMk cId="3791745050" sldId="277"/>
            <ac:spMk id="2" creationId="{8A70C5F4-CB28-4812-BF59-F8196264FEE3}"/>
          </ac:spMkLst>
        </pc:spChg>
        <pc:spChg chg="add">
          <ac:chgData name="Mathew McPheeters" userId="10033FFF90DA4DBD@LIVE.COM" providerId="AD" clId="Web-{DF218D29-180E-4AE2-AE57-E4E1079B8541}" dt="2018-03-01T06:04:02.862" v="145"/>
          <ac:spMkLst>
            <pc:docMk/>
            <pc:sldMk cId="3791745050" sldId="277"/>
            <ac:spMk id="8" creationId="{AB45A142-4255-493C-8284-5D566C121B10}"/>
          </ac:spMkLst>
        </pc:spChg>
        <pc:picChg chg="add del mod">
          <ac:chgData name="Mathew McPheeters" userId="10033FFF90DA4DBD@LIVE.COM" providerId="AD" clId="Web-{DF218D29-180E-4AE2-AE57-E4E1079B8541}" dt="2018-03-01T07:10:57.397" v="501"/>
          <ac:picMkLst>
            <pc:docMk/>
            <pc:sldMk cId="3791745050" sldId="277"/>
            <ac:picMk id="3" creationId="{DD2725AE-5C03-481F-9756-1BEFF00357E3}"/>
          </ac:picMkLst>
        </pc:picChg>
        <pc:picChg chg="add del mod">
          <ac:chgData name="Mathew McPheeters" userId="10033FFF90DA4DBD@LIVE.COM" providerId="AD" clId="Web-{DF218D29-180E-4AE2-AE57-E4E1079B8541}" dt="2018-03-01T07:11:19.620" v="505"/>
          <ac:picMkLst>
            <pc:docMk/>
            <pc:sldMk cId="3791745050" sldId="277"/>
            <ac:picMk id="4" creationId="{6079CE31-D4C4-4B05-BDB0-EC3436D6F395}"/>
          </ac:picMkLst>
        </pc:picChg>
        <pc:picChg chg="add mod">
          <ac:chgData name="Mathew McPheeters" userId="10033FFF90DA4DBD@LIVE.COM" providerId="AD" clId="Web-{DF218D29-180E-4AE2-AE57-E4E1079B8541}" dt="2018-03-01T07:11:45.284" v="509"/>
          <ac:picMkLst>
            <pc:docMk/>
            <pc:sldMk cId="3791745050" sldId="277"/>
            <ac:picMk id="6" creationId="{8849ADF3-2F04-43E0-AC1A-F621412F20B9}"/>
          </ac:picMkLst>
        </pc:picChg>
        <pc:cxnChg chg="add">
          <ac:chgData name="Mathew McPheeters" userId="10033FFF90DA4DBD@LIVE.COM" providerId="AD" clId="Web-{DF218D29-180E-4AE2-AE57-E4E1079B8541}" dt="2018-03-01T06:04:02.862" v="145"/>
          <ac:cxnSpMkLst>
            <pc:docMk/>
            <pc:sldMk cId="3791745050" sldId="277"/>
            <ac:cxnSpMk id="10" creationId="{38FB9660-F42F-4313-BBC4-47C007FE484C}"/>
          </ac:cxnSpMkLst>
        </pc:cxnChg>
      </pc:sldChg>
      <pc:sldChg chg="addSp modSp new mod setBg">
        <pc:chgData name="Mathew McPheeters" userId="10033FFF90DA4DBD@LIVE.COM" providerId="AD" clId="Web-{DF218D29-180E-4AE2-AE57-E4E1079B8541}" dt="2018-03-01T06:03:15.914" v="143"/>
        <pc:sldMkLst>
          <pc:docMk/>
          <pc:sldMk cId="166899677" sldId="278"/>
        </pc:sldMkLst>
        <pc:spChg chg="mod ord">
          <ac:chgData name="Mathew McPheeters" userId="10033FFF90DA4DBD@LIVE.COM" providerId="AD" clId="Web-{DF218D29-180E-4AE2-AE57-E4E1079B8541}" dt="2018-03-01T06:03:03.490" v="140"/>
          <ac:spMkLst>
            <pc:docMk/>
            <pc:sldMk cId="166899677" sldId="278"/>
            <ac:spMk id="2" creationId="{047B8E35-323F-4BE0-92AB-5B94EC525349}"/>
          </ac:spMkLst>
        </pc:spChg>
        <pc:spChg chg="add">
          <ac:chgData name="Mathew McPheeters" userId="10033FFF90DA4DBD@LIVE.COM" providerId="AD" clId="Web-{DF218D29-180E-4AE2-AE57-E4E1079B8541}" dt="2018-03-01T06:03:03.490" v="140"/>
          <ac:spMkLst>
            <pc:docMk/>
            <pc:sldMk cId="166899677" sldId="278"/>
            <ac:spMk id="8" creationId="{AB45A142-4255-493C-8284-5D566C121B10}"/>
          </ac:spMkLst>
        </pc:spChg>
        <pc:picChg chg="add mod">
          <ac:chgData name="Mathew McPheeters" userId="10033FFF90DA4DBD@LIVE.COM" providerId="AD" clId="Web-{DF218D29-180E-4AE2-AE57-E4E1079B8541}" dt="2018-03-01T06:03:15.914" v="143"/>
          <ac:picMkLst>
            <pc:docMk/>
            <pc:sldMk cId="166899677" sldId="278"/>
            <ac:picMk id="3" creationId="{52E4D7BD-71EF-454C-AEE9-88B0559C25A6}"/>
          </ac:picMkLst>
        </pc:picChg>
        <pc:cxnChg chg="add">
          <ac:chgData name="Mathew McPheeters" userId="10033FFF90DA4DBD@LIVE.COM" providerId="AD" clId="Web-{DF218D29-180E-4AE2-AE57-E4E1079B8541}" dt="2018-03-01T06:03:03.490" v="140"/>
          <ac:cxnSpMkLst>
            <pc:docMk/>
            <pc:sldMk cId="166899677" sldId="278"/>
            <ac:cxnSpMk id="10" creationId="{38FB9660-F42F-4313-BBC4-47C007FE484C}"/>
          </ac:cxnSpMkLst>
        </pc:cxnChg>
      </pc:sldChg>
      <pc:sldChg chg="addSp delSp modSp new mod setBg">
        <pc:chgData name="Mathew McPheeters" userId="10033FFF90DA4DBD@LIVE.COM" providerId="AD" clId="Web-{DF218D29-180E-4AE2-AE57-E4E1079B8541}" dt="2018-03-01T07:12:15.192" v="514"/>
        <pc:sldMkLst>
          <pc:docMk/>
          <pc:sldMk cId="3578497775" sldId="279"/>
        </pc:sldMkLst>
        <pc:spChg chg="mod ord">
          <ac:chgData name="Mathew McPheeters" userId="10033FFF90DA4DBD@LIVE.COM" providerId="AD" clId="Web-{DF218D29-180E-4AE2-AE57-E4E1079B8541}" dt="2018-03-01T06:38:01.931" v="479"/>
          <ac:spMkLst>
            <pc:docMk/>
            <pc:sldMk cId="3578497775" sldId="279"/>
            <ac:spMk id="2" creationId="{996334D9-3AD9-454F-94F0-2BA7E2D648BD}"/>
          </ac:spMkLst>
        </pc:spChg>
        <pc:spChg chg="add del">
          <ac:chgData name="Mathew McPheeters" userId="10033FFF90DA4DBD@LIVE.COM" providerId="AD" clId="Web-{DF218D29-180E-4AE2-AE57-E4E1079B8541}" dt="2018-03-01T06:37:47.150" v="476"/>
          <ac:spMkLst>
            <pc:docMk/>
            <pc:sldMk cId="3578497775" sldId="279"/>
            <ac:spMk id="8" creationId="{1707FC24-6981-43D9-B525-C7832BA22463}"/>
          </ac:spMkLst>
        </pc:spChg>
        <pc:spChg chg="add">
          <ac:chgData name="Mathew McPheeters" userId="10033FFF90DA4DBD@LIVE.COM" providerId="AD" clId="Web-{DF218D29-180E-4AE2-AE57-E4E1079B8541}" dt="2018-03-01T06:38:01.931" v="479"/>
          <ac:spMkLst>
            <pc:docMk/>
            <pc:sldMk cId="3578497775" sldId="279"/>
            <ac:spMk id="10" creationId="{AB45A142-4255-493C-8284-5D566C121B10}"/>
          </ac:spMkLst>
        </pc:spChg>
        <pc:picChg chg="add del mod">
          <ac:chgData name="Mathew McPheeters" userId="10033FFF90DA4DBD@LIVE.COM" providerId="AD" clId="Web-{DF218D29-180E-4AE2-AE57-E4E1079B8541}" dt="2018-03-01T06:37:49.509" v="477"/>
          <ac:picMkLst>
            <pc:docMk/>
            <pc:sldMk cId="3578497775" sldId="279"/>
            <ac:picMk id="3" creationId="{F75866E6-5FB7-4BE4-8C5E-309668B63727}"/>
          </ac:picMkLst>
        </pc:picChg>
        <pc:picChg chg="add del mod">
          <ac:chgData name="Mathew McPheeters" userId="10033FFF90DA4DBD@LIVE.COM" providerId="AD" clId="Web-{DF218D29-180E-4AE2-AE57-E4E1079B8541}" dt="2018-03-01T07:11:50.784" v="510"/>
          <ac:picMkLst>
            <pc:docMk/>
            <pc:sldMk cId="3578497775" sldId="279"/>
            <ac:picMk id="5" creationId="{B5B4300C-31DC-41A1-9795-151E4C97CEAA}"/>
          </ac:picMkLst>
        </pc:picChg>
        <pc:picChg chg="add mod">
          <ac:chgData name="Mathew McPheeters" userId="10033FFF90DA4DBD@LIVE.COM" providerId="AD" clId="Web-{DF218D29-180E-4AE2-AE57-E4E1079B8541}" dt="2018-03-01T07:12:15.192" v="514"/>
          <ac:picMkLst>
            <pc:docMk/>
            <pc:sldMk cId="3578497775" sldId="279"/>
            <ac:picMk id="7" creationId="{5A67D505-AF1C-4CFB-9A9C-C96833D31C3C}"/>
          </ac:picMkLst>
        </pc:picChg>
        <pc:cxnChg chg="add">
          <ac:chgData name="Mathew McPheeters" userId="10033FFF90DA4DBD@LIVE.COM" providerId="AD" clId="Web-{DF218D29-180E-4AE2-AE57-E4E1079B8541}" dt="2018-03-01T06:38:01.931" v="479"/>
          <ac:cxnSpMkLst>
            <pc:docMk/>
            <pc:sldMk cId="3578497775" sldId="279"/>
            <ac:cxnSpMk id="12" creationId="{38FB9660-F42F-4313-BBC4-47C007FE484C}"/>
          </ac:cxnSpMkLst>
        </pc:cxnChg>
      </pc:sldChg>
      <pc:sldChg chg="addSp modSp new mod setBg">
        <pc:chgData name="Mathew McPheeters" userId="10033FFF90DA4DBD@LIVE.COM" providerId="AD" clId="Web-{DF218D29-180E-4AE2-AE57-E4E1079B8541}" dt="2018-03-01T07:12:40.133" v="519"/>
        <pc:sldMkLst>
          <pc:docMk/>
          <pc:sldMk cId="1732463235" sldId="280"/>
        </pc:sldMkLst>
        <pc:spChg chg="mod ord">
          <ac:chgData name="Mathew McPheeters" userId="10033FFF90DA4DBD@LIVE.COM" providerId="AD" clId="Web-{DF218D29-180E-4AE2-AE57-E4E1079B8541}" dt="2018-03-01T07:12:30.708" v="516"/>
          <ac:spMkLst>
            <pc:docMk/>
            <pc:sldMk cId="1732463235" sldId="280"/>
            <ac:spMk id="2" creationId="{B8F05064-FB41-4B35-A014-D016142E4618}"/>
          </ac:spMkLst>
        </pc:spChg>
        <pc:spChg chg="add">
          <ac:chgData name="Mathew McPheeters" userId="10033FFF90DA4DBD@LIVE.COM" providerId="AD" clId="Web-{DF218D29-180E-4AE2-AE57-E4E1079B8541}" dt="2018-03-01T07:12:30.708" v="516"/>
          <ac:spMkLst>
            <pc:docMk/>
            <pc:sldMk cId="1732463235" sldId="280"/>
            <ac:spMk id="8" creationId="{AB45A142-4255-493C-8284-5D566C121B10}"/>
          </ac:spMkLst>
        </pc:spChg>
        <pc:picChg chg="add mod">
          <ac:chgData name="Mathew McPheeters" userId="10033FFF90DA4DBD@LIVE.COM" providerId="AD" clId="Web-{DF218D29-180E-4AE2-AE57-E4E1079B8541}" dt="2018-03-01T07:12:40.133" v="519"/>
          <ac:picMkLst>
            <pc:docMk/>
            <pc:sldMk cId="1732463235" sldId="280"/>
            <ac:picMk id="3" creationId="{6B1B87BD-B84C-4384-95BD-FAC1858C7F66}"/>
          </ac:picMkLst>
        </pc:picChg>
        <pc:cxnChg chg="add">
          <ac:chgData name="Mathew McPheeters" userId="10033FFF90DA4DBD@LIVE.COM" providerId="AD" clId="Web-{DF218D29-180E-4AE2-AE57-E4E1079B8541}" dt="2018-03-01T07:12:30.708" v="516"/>
          <ac:cxnSpMkLst>
            <pc:docMk/>
            <pc:sldMk cId="1732463235" sldId="280"/>
            <ac:cxnSpMk id="10" creationId="{38FB9660-F42F-4313-BBC4-47C007FE484C}"/>
          </ac:cxnSpMkLst>
        </pc:cxnChg>
      </pc:sldChg>
      <pc:sldChg chg="addSp modSp new">
        <pc:chgData name="Mathew McPheeters" userId="10033FFF90DA4DBD@LIVE.COM" providerId="AD" clId="Web-{DF218D29-180E-4AE2-AE57-E4E1079B8541}" dt="2018-03-01T07:23:08.717" v="856"/>
        <pc:sldMkLst>
          <pc:docMk/>
          <pc:sldMk cId="1419555921" sldId="281"/>
        </pc:sldMkLst>
        <pc:spChg chg="mod">
          <ac:chgData name="Mathew McPheeters" userId="10033FFF90DA4DBD@LIVE.COM" providerId="AD" clId="Web-{DF218D29-180E-4AE2-AE57-E4E1079B8541}" dt="2018-03-01T07:15:01.308" v="552"/>
          <ac:spMkLst>
            <pc:docMk/>
            <pc:sldMk cId="1419555921" sldId="281"/>
            <ac:spMk id="2" creationId="{DB719DB7-55B6-4C56-A2DA-01CD761E7ACA}"/>
          </ac:spMkLst>
        </pc:spChg>
        <pc:spChg chg="mod">
          <ac:chgData name="Mathew McPheeters" userId="10033FFF90DA4DBD@LIVE.COM" providerId="AD" clId="Web-{DF218D29-180E-4AE2-AE57-E4E1079B8541}" dt="2018-03-01T07:17:53.108" v="690"/>
          <ac:spMkLst>
            <pc:docMk/>
            <pc:sldMk cId="1419555921" sldId="281"/>
            <ac:spMk id="3" creationId="{F4D5D095-F8B1-409F-A46D-A764EC669090}"/>
          </ac:spMkLst>
        </pc:spChg>
        <pc:spChg chg="mod">
          <ac:chgData name="Mathew McPheeters" userId="10033FFF90DA4DBD@LIVE.COM" providerId="AD" clId="Web-{DF218D29-180E-4AE2-AE57-E4E1079B8541}" dt="2018-03-01T07:20:38.570" v="795"/>
          <ac:spMkLst>
            <pc:docMk/>
            <pc:sldMk cId="1419555921" sldId="281"/>
            <ac:spMk id="4" creationId="{17203041-FF84-4EC2-85B9-007FCBCAA302}"/>
          </ac:spMkLst>
        </pc:spChg>
        <pc:spChg chg="mod">
          <ac:chgData name="Mathew McPheeters" userId="10033FFF90DA4DBD@LIVE.COM" providerId="AD" clId="Web-{DF218D29-180E-4AE2-AE57-E4E1079B8541}" dt="2018-03-01T07:17:56.139" v="695"/>
          <ac:spMkLst>
            <pc:docMk/>
            <pc:sldMk cId="1419555921" sldId="281"/>
            <ac:spMk id="5" creationId="{8F7C3073-FEFA-4852-BB9C-B6B88554C4A8}"/>
          </ac:spMkLst>
        </pc:spChg>
        <pc:spChg chg="mod">
          <ac:chgData name="Mathew McPheeters" userId="10033FFF90DA4DBD@LIVE.COM" providerId="AD" clId="Web-{DF218D29-180E-4AE2-AE57-E4E1079B8541}" dt="2018-03-01T07:19:52.210" v="778"/>
          <ac:spMkLst>
            <pc:docMk/>
            <pc:sldMk cId="1419555921" sldId="281"/>
            <ac:spMk id="6" creationId="{939A8F7E-EF68-41EF-9855-0FA231C98BAF}"/>
          </ac:spMkLst>
        </pc:spChg>
        <pc:spChg chg="add mod">
          <ac:chgData name="Mathew McPheeters" userId="10033FFF90DA4DBD@LIVE.COM" providerId="AD" clId="Web-{DF218D29-180E-4AE2-AE57-E4E1079B8541}" dt="2018-03-01T07:23:08.717" v="856"/>
          <ac:spMkLst>
            <pc:docMk/>
            <pc:sldMk cId="1419555921" sldId="281"/>
            <ac:spMk id="7" creationId="{EEF07CFF-5278-4755-BF3D-39DC67D56BBD}"/>
          </ac:spMkLst>
        </pc:spChg>
      </pc:sldChg>
      <pc:sldChg chg="modSp new">
        <pc:chgData name="Mathew McPheeters" userId="10033FFF90DA4DBD@LIVE.COM" providerId="AD" clId="Web-{DF218D29-180E-4AE2-AE57-E4E1079B8541}" dt="2018-03-01T07:20:13.382" v="792"/>
        <pc:sldMkLst>
          <pc:docMk/>
          <pc:sldMk cId="1552008434" sldId="282"/>
        </pc:sldMkLst>
        <pc:spChg chg="mod">
          <ac:chgData name="Mathew McPheeters" userId="10033FFF90DA4DBD@LIVE.COM" providerId="AD" clId="Web-{DF218D29-180E-4AE2-AE57-E4E1079B8541}" dt="2018-03-01T07:20:13.382" v="792"/>
          <ac:spMkLst>
            <pc:docMk/>
            <pc:sldMk cId="1552008434" sldId="282"/>
            <ac:spMk id="2" creationId="{BE6D3300-E445-4B04-BE91-6ED5452DF9AE}"/>
          </ac:spMkLst>
        </pc:spChg>
      </pc:sldChg>
    </pc:docChg>
  </pc:docChgLst>
  <pc:docChgLst>
    <pc:chgData name="Kyle Jurney" userId="10033FFF96F5955B@LIVE.COM" providerId="AD" clId="Web-{F524A361-5201-4EA5-A92E-28B43D68191A}"/>
    <pc:docChg chg="modSld">
      <pc:chgData name="Kyle Jurney" userId="10033FFF96F5955B@LIVE.COM" providerId="AD" clId="Web-{F524A361-5201-4EA5-A92E-28B43D68191A}" dt="2018-03-01T16:50:32.985" v="153"/>
      <pc:docMkLst>
        <pc:docMk/>
      </pc:docMkLst>
      <pc:sldChg chg="modSp">
        <pc:chgData name="Kyle Jurney" userId="10033FFF96F5955B@LIVE.COM" providerId="AD" clId="Web-{F524A361-5201-4EA5-A92E-28B43D68191A}" dt="2018-03-01T16:47:29.044" v="41"/>
        <pc:sldMkLst>
          <pc:docMk/>
          <pc:sldMk cId="826564088" sldId="265"/>
        </pc:sldMkLst>
        <pc:graphicFrameChg chg="mod modGraphic">
          <ac:chgData name="Kyle Jurney" userId="10033FFF96F5955B@LIVE.COM" providerId="AD" clId="Web-{F524A361-5201-4EA5-A92E-28B43D68191A}" dt="2018-03-01T16:47:29.044" v="41"/>
          <ac:graphicFrameMkLst>
            <pc:docMk/>
            <pc:sldMk cId="826564088" sldId="265"/>
            <ac:graphicFrameMk id="7" creationId="{8E976AD8-8D63-4284-A9A5-489E43FC9C5C}"/>
          </ac:graphicFrameMkLst>
        </pc:graphicFrameChg>
      </pc:sldChg>
      <pc:sldChg chg="modSp">
        <pc:chgData name="Kyle Jurney" userId="10033FFF96F5955B@LIVE.COM" providerId="AD" clId="Web-{F524A361-5201-4EA5-A92E-28B43D68191A}" dt="2018-03-01T16:49:08.952" v="109"/>
        <pc:sldMkLst>
          <pc:docMk/>
          <pc:sldMk cId="1121015738" sldId="274"/>
        </pc:sldMkLst>
        <pc:graphicFrameChg chg="mod modGraphic">
          <ac:chgData name="Kyle Jurney" userId="10033FFF96F5955B@LIVE.COM" providerId="AD" clId="Web-{F524A361-5201-4EA5-A92E-28B43D68191A}" dt="2018-03-01T16:48:55.999" v="97"/>
          <ac:graphicFrameMkLst>
            <pc:docMk/>
            <pc:sldMk cId="1121015738" sldId="274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F524A361-5201-4EA5-A92E-28B43D68191A}" dt="2018-03-01T16:48:11.982" v="63"/>
          <ac:graphicFrameMkLst>
            <pc:docMk/>
            <pc:sldMk cId="1121015738" sldId="274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F524A361-5201-4EA5-A92E-28B43D68191A}" dt="2018-03-01T16:49:08.952" v="109"/>
          <ac:graphicFrameMkLst>
            <pc:docMk/>
            <pc:sldMk cId="1121015738" sldId="274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F524A361-5201-4EA5-A92E-28B43D68191A}" dt="2018-03-01T16:48:29.998" v="77"/>
          <ac:graphicFrameMkLst>
            <pc:docMk/>
            <pc:sldMk cId="1121015738" sldId="274"/>
            <ac:graphicFrameMk id="21" creationId="{D3328FB9-8F01-48A6-B370-C0F68B49B5B6}"/>
          </ac:graphicFrameMkLst>
        </pc:graphicFrameChg>
      </pc:sldChg>
      <pc:sldChg chg="modSp">
        <pc:chgData name="Kyle Jurney" userId="10033FFF96F5955B@LIVE.COM" providerId="AD" clId="Web-{F524A361-5201-4EA5-A92E-28B43D68191A}" dt="2018-03-01T16:50:32.985" v="153"/>
        <pc:sldMkLst>
          <pc:docMk/>
          <pc:sldMk cId="228761320" sldId="275"/>
        </pc:sldMkLst>
        <pc:graphicFrameChg chg="mod modGraphic">
          <ac:chgData name="Kyle Jurney" userId="10033FFF96F5955B@LIVE.COM" providerId="AD" clId="Web-{F524A361-5201-4EA5-A92E-28B43D68191A}" dt="2018-03-01T16:50:25.547" v="149"/>
          <ac:graphicFrameMkLst>
            <pc:docMk/>
            <pc:sldMk cId="228761320" sldId="275"/>
            <ac:graphicFrameMk id="7" creationId="{8E976AD8-8D63-4284-A9A5-489E43FC9C5C}"/>
          </ac:graphicFrameMkLst>
        </pc:graphicFrameChg>
        <pc:graphicFrameChg chg="mod modGraphic">
          <ac:chgData name="Kyle Jurney" userId="10033FFF96F5955B@LIVE.COM" providerId="AD" clId="Web-{F524A361-5201-4EA5-A92E-28B43D68191A}" dt="2018-03-01T16:49:59.187" v="131"/>
          <ac:graphicFrameMkLst>
            <pc:docMk/>
            <pc:sldMk cId="228761320" sldId="275"/>
            <ac:graphicFrameMk id="19" creationId="{C8CE5CC4-9E3E-42FD-9E4A-D3E22E2F25C4}"/>
          </ac:graphicFrameMkLst>
        </pc:graphicFrameChg>
        <pc:graphicFrameChg chg="mod modGraphic">
          <ac:chgData name="Kyle Jurney" userId="10033FFF96F5955B@LIVE.COM" providerId="AD" clId="Web-{F524A361-5201-4EA5-A92E-28B43D68191A}" dt="2018-03-01T16:50:32.985" v="153"/>
          <ac:graphicFrameMkLst>
            <pc:docMk/>
            <pc:sldMk cId="228761320" sldId="275"/>
            <ac:graphicFrameMk id="20" creationId="{23F6B732-266D-44FC-ADAB-40F83EF150BB}"/>
          </ac:graphicFrameMkLst>
        </pc:graphicFrameChg>
        <pc:graphicFrameChg chg="mod modGraphic">
          <ac:chgData name="Kyle Jurney" userId="10033FFF96F5955B@LIVE.COM" providerId="AD" clId="Web-{F524A361-5201-4EA5-A92E-28B43D68191A}" dt="2018-03-01T16:50:11.219" v="141"/>
          <ac:graphicFrameMkLst>
            <pc:docMk/>
            <pc:sldMk cId="228761320" sldId="275"/>
            <ac:graphicFrameMk id="21" creationId="{D3328FB9-8F01-48A6-B370-C0F68B49B5B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7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D595-7C37-CC40-B485-E3F2506824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2A44-6E54-7045-8D12-295AEFA39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6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s.unm.edu/~mmcpheeters/cs46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intersecting circles">
            <a:extLst>
              <a:ext uri="{FF2B5EF4-FFF2-40B4-BE49-F238E27FC236}">
                <a16:creationId xmlns:a16="http://schemas.microsoft.com/office/drawing/2014/main" xmlns="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xmlns="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xmlns="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 title="ribbon">
            <a:extLst>
              <a:ext uri="{FF2B5EF4-FFF2-40B4-BE49-F238E27FC236}">
                <a16:creationId xmlns:a16="http://schemas.microsoft.com/office/drawing/2014/main" xmlns="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bg2"/>
                </a:solidFill>
                <a:cs typeface="Calibri Light"/>
              </a:rPr>
              <a:t>CS 460</a:t>
            </a:r>
            <a:r>
              <a:rPr lang="en-US" sz="3100">
                <a:solidFill>
                  <a:schemeClr val="bg2"/>
                </a:solidFill>
              </a:rPr>
              <a:t/>
            </a:r>
            <a:br>
              <a:rPr lang="en-US" sz="3100">
                <a:solidFill>
                  <a:schemeClr val="bg2"/>
                </a:solidFill>
              </a:rPr>
            </a:br>
            <a:r>
              <a:rPr lang="en-US" sz="3100">
                <a:solidFill>
                  <a:schemeClr val="bg2"/>
                </a:solidFill>
                <a:cs typeface="Calibri Light"/>
              </a:rPr>
              <a:t>Hand Brake Simulation</a:t>
            </a:r>
            <a:r>
              <a:rPr lang="en-US" sz="3100">
                <a:solidFill>
                  <a:schemeClr val="bg2"/>
                </a:solidFill>
              </a:rPr>
              <a:t/>
            </a:r>
            <a:br>
              <a:rPr lang="en-US" sz="3100">
                <a:solidFill>
                  <a:schemeClr val="bg2"/>
                </a:solidFill>
              </a:rPr>
            </a:br>
            <a:r>
              <a:rPr lang="en-US" sz="3100">
                <a:solidFill>
                  <a:schemeClr val="bg2"/>
                </a:solidFill>
                <a:cs typeface="Calibri Light"/>
              </a:rPr>
              <a:t>Code Review</a:t>
            </a:r>
            <a:endParaRPr lang="en-US" sz="3100">
              <a:solidFill>
                <a:schemeClr val="bg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cs typeface="Calibri"/>
              </a:rPr>
              <a:t>Simulation Software by Team 07</a:t>
            </a:r>
          </a:p>
          <a:p>
            <a:r>
              <a:rPr lang="en-US" sz="1800">
                <a:cs typeface="Calibri"/>
              </a:rPr>
              <a:t>Code Review by Team 09</a:t>
            </a:r>
          </a:p>
        </p:txBody>
      </p:sp>
    </p:spTree>
    <p:extLst>
      <p:ext uri="{BB962C8B-B14F-4D97-AF65-F5344CB8AC3E}">
        <p14:creationId xmlns:p14="http://schemas.microsoft.com/office/powerpoint/2010/main" val="209174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199498-F175-4117-A478-BD400C2F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cs typeface="Calibri Light"/>
              </a:rPr>
              <a:t>Presentation Organization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0E4B41-F91B-4D9B-A0AB-62D6EF6A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the code line by </a:t>
            </a:r>
            <a:r>
              <a:rPr lang="en-US" dirty="0" smtClean="0"/>
              <a:t>line</a:t>
            </a:r>
          </a:p>
          <a:p>
            <a:r>
              <a:rPr lang="en-US" dirty="0"/>
              <a:t>T</a:t>
            </a:r>
            <a:r>
              <a:rPr lang="en-US" dirty="0" smtClean="0"/>
              <a:t>est </a:t>
            </a:r>
            <a:r>
              <a:rPr lang="en-US" dirty="0"/>
              <a:t>the code using new test cases </a:t>
            </a:r>
            <a:r>
              <a:rPr lang="en-US" dirty="0" smtClean="0"/>
              <a:t>developed</a:t>
            </a:r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that changing test cases is a smooth </a:t>
            </a:r>
            <a:r>
              <a:rPr lang="en-US" dirty="0" smtClean="0"/>
              <a:t>operation</a:t>
            </a:r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sure that all the logical interfaces from the SRS can be </a:t>
            </a:r>
            <a:r>
              <a:rPr lang="en-US" dirty="0" smtClean="0"/>
              <a:t>coded</a:t>
            </a:r>
          </a:p>
          <a:p>
            <a:r>
              <a:rPr lang="en-US" dirty="0" smtClean="0"/>
              <a:t>Demonstration</a:t>
            </a:r>
          </a:p>
          <a:p>
            <a:pPr lvl="1"/>
            <a:r>
              <a:rPr lang="en-US" dirty="0" smtClean="0"/>
              <a:t>Initial Test</a:t>
            </a:r>
          </a:p>
          <a:p>
            <a:pPr lvl="1"/>
            <a:r>
              <a:rPr lang="en-US" dirty="0" smtClean="0"/>
              <a:t>EBS Engagement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78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7B8E35-323F-4BE0-92AB-5B94EC52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SRS Logical Interface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2213810"/>
            <a:ext cx="7172008" cy="2019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43411" y="6316063"/>
            <a:ext cx="147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*Team 02 SRS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0C5F4-CB28-4812-BF59-F8196264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Simulator Architecture Overview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8849ADF3-2F04-43E0-AC1A-F621412F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71475"/>
            <a:ext cx="6600366" cy="6175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84186" y="6547255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*Per Roman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Appendix: External Interfaces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Simulator</a:t>
            </a:r>
            <a:endParaRPr lang="en-US" dirty="0"/>
          </a:p>
          <a:p>
            <a:pPr lvl="0"/>
            <a:r>
              <a:rPr lang="en-US" b="1" dirty="0"/>
              <a:t>public void update()</a:t>
            </a:r>
            <a:r>
              <a:rPr lang="en-US" dirty="0"/>
              <a:t> – This is the method that invokes the EBS. Simulator will call </a:t>
            </a:r>
            <a:r>
              <a:rPr lang="en-US" b="1" dirty="0"/>
              <a:t>update()</a:t>
            </a:r>
            <a:r>
              <a:rPr lang="en-US" dirty="0"/>
              <a:t> every 1/60th of a second.</a:t>
            </a:r>
          </a:p>
          <a:p>
            <a:r>
              <a:rPr lang="en-US" b="1" dirty="0" err="1"/>
              <a:t>BrakeButton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public Position </a:t>
            </a:r>
            <a:r>
              <a:rPr lang="en-US" b="1" dirty="0" err="1"/>
              <a:t>getPosition</a:t>
            </a:r>
            <a:r>
              <a:rPr lang="en-US" b="1" dirty="0"/>
              <a:t>()</a:t>
            </a:r>
            <a:r>
              <a:rPr lang="en-US" dirty="0"/>
              <a:t> - returns the current position of the button. Position is an </a:t>
            </a:r>
            <a:r>
              <a:rPr lang="en-US" dirty="0" err="1"/>
              <a:t>enum</a:t>
            </a:r>
            <a:r>
              <a:rPr lang="en-US" dirty="0"/>
              <a:t> consisting of states {UP, DOWN} </a:t>
            </a:r>
          </a:p>
          <a:p>
            <a:r>
              <a:rPr lang="en-US" b="1" dirty="0" err="1"/>
              <a:t>AlarmNotification</a:t>
            </a:r>
            <a:r>
              <a:rPr lang="en-US" dirty="0"/>
              <a:t> </a:t>
            </a:r>
          </a:p>
          <a:p>
            <a:pPr lvl="0"/>
            <a:r>
              <a:rPr lang="en-US" b="1" dirty="0"/>
              <a:t>public void </a:t>
            </a:r>
            <a:r>
              <a:rPr lang="en-US" b="1" dirty="0" err="1"/>
              <a:t>playSound</a:t>
            </a:r>
            <a:r>
              <a:rPr lang="en-US" b="1" dirty="0"/>
              <a:t>(</a:t>
            </a:r>
            <a:r>
              <a:rPr lang="en-US" b="1" dirty="0" err="1"/>
              <a:t>AudioClip</a:t>
            </a:r>
            <a:r>
              <a:rPr lang="en-US" b="1" dirty="0"/>
              <a:t> sound)</a:t>
            </a:r>
            <a:r>
              <a:rPr lang="en-US" dirty="0"/>
              <a:t> - Play a sound from the Button, indicating the status of the brake system.</a:t>
            </a:r>
          </a:p>
          <a:p>
            <a:r>
              <a:rPr lang="en-US" b="1" dirty="0" err="1"/>
              <a:t>BrakeController</a:t>
            </a:r>
            <a:endParaRPr lang="en-US" dirty="0"/>
          </a:p>
          <a:p>
            <a:pPr lvl="0"/>
            <a:r>
              <a:rPr lang="en-US" b="1" dirty="0"/>
              <a:t>public void </a:t>
            </a:r>
            <a:r>
              <a:rPr lang="en-US" b="1" dirty="0" err="1"/>
              <a:t>applyForce</a:t>
            </a:r>
            <a:r>
              <a:rPr lang="en-US" b="1" dirty="0"/>
              <a:t>(Double pressure)</a:t>
            </a:r>
            <a:r>
              <a:rPr lang="en-US" dirty="0"/>
              <a:t> - Apply a force of magnitude </a:t>
            </a:r>
          </a:p>
          <a:p>
            <a:pPr lvl="0"/>
            <a:r>
              <a:rPr lang="en-US" b="1" dirty="0"/>
              <a:t>public Status </a:t>
            </a:r>
            <a:r>
              <a:rPr lang="en-US" b="1" dirty="0" err="1"/>
              <a:t>getBrakeStatus</a:t>
            </a:r>
            <a:r>
              <a:rPr lang="en-US" b="1" dirty="0"/>
              <a:t>()</a:t>
            </a:r>
            <a:r>
              <a:rPr lang="en-US" dirty="0"/>
              <a:t> – return the current status of the Emergency Brake. Status is an </a:t>
            </a:r>
            <a:r>
              <a:rPr lang="en-US" dirty="0" err="1"/>
              <a:t>enum</a:t>
            </a:r>
            <a:r>
              <a:rPr lang="en-US" dirty="0"/>
              <a:t> consisting of states {FULLY_ENGAGED, NOT_FULLY_ENGAGED, DISENGAGED}.</a:t>
            </a:r>
          </a:p>
          <a:p>
            <a:pPr lvl="0"/>
            <a:r>
              <a:rPr lang="en-US" dirty="0"/>
              <a:t>(pressure*</a:t>
            </a:r>
            <a:r>
              <a:rPr lang="en-US" dirty="0" err="1"/>
              <a:t>MAX_Pressure</a:t>
            </a:r>
            <a:r>
              <a:rPr lang="en-US" dirty="0"/>
              <a:t>) to the Emergency Brake. pressure is a real number in range [0,1] </a:t>
            </a:r>
          </a:p>
          <a:p>
            <a:r>
              <a:rPr lang="en-US" b="1" dirty="0" err="1"/>
              <a:t>VehicleElectronics</a:t>
            </a:r>
            <a:endParaRPr lang="en-US" dirty="0"/>
          </a:p>
          <a:p>
            <a:pPr lvl="0"/>
            <a:r>
              <a:rPr lang="en-US" b="1" dirty="0"/>
              <a:t>public double </a:t>
            </a:r>
            <a:r>
              <a:rPr lang="en-US" b="1" dirty="0" err="1"/>
              <a:t>getSpeed</a:t>
            </a:r>
            <a:r>
              <a:rPr lang="en-US" b="1" dirty="0"/>
              <a:t>()</a:t>
            </a:r>
            <a:r>
              <a:rPr lang="en-US" dirty="0"/>
              <a:t> - returns the current x-velocity of the car in meters per second.</a:t>
            </a:r>
          </a:p>
          <a:p>
            <a:pPr lvl="0"/>
            <a:r>
              <a:rPr lang="en-US" b="1" dirty="0"/>
              <a:t>public gear </a:t>
            </a:r>
            <a:r>
              <a:rPr lang="en-US" b="1" dirty="0" err="1"/>
              <a:t>getGear</a:t>
            </a:r>
            <a:r>
              <a:rPr lang="en-US" b="1" dirty="0"/>
              <a:t>()</a:t>
            </a:r>
            <a:r>
              <a:rPr lang="en-US" dirty="0"/>
              <a:t> - returns an </a:t>
            </a:r>
            <a:r>
              <a:rPr lang="en-US" dirty="0" err="1"/>
              <a:t>enum</a:t>
            </a:r>
            <a:r>
              <a:rPr lang="en-US" dirty="0"/>
              <a:t> with values {PARKED, NEUTRAL, DRIVE, REVERSE}.</a:t>
            </a:r>
          </a:p>
          <a:p>
            <a:r>
              <a:rPr lang="en-US" b="1" dirty="0" err="1"/>
              <a:t>LEDNotification</a:t>
            </a:r>
            <a:endParaRPr lang="en-US" dirty="0"/>
          </a:p>
          <a:p>
            <a:pPr lvl="0"/>
            <a:r>
              <a:rPr lang="en-US" b="1" dirty="0"/>
              <a:t>public void Light(Color color)</a:t>
            </a:r>
            <a:r>
              <a:rPr lang="en-US" dirty="0"/>
              <a:t> - Set the color of the EBS Button LED. Color is an </a:t>
            </a:r>
            <a:r>
              <a:rPr lang="en-US" dirty="0" err="1"/>
              <a:t>enum</a:t>
            </a:r>
            <a:r>
              <a:rPr lang="en-US" dirty="0"/>
              <a:t> with values {RED,ORANGE,BLUE}.</a:t>
            </a:r>
          </a:p>
        </p:txBody>
      </p:sp>
    </p:spTree>
    <p:extLst>
      <p:ext uri="{BB962C8B-B14F-4D97-AF65-F5344CB8AC3E}">
        <p14:creationId xmlns:p14="http://schemas.microsoft.com/office/powerpoint/2010/main" val="7922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19DB7-55B6-4C56-A2DA-01CD76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u="sng"/>
              <a:t>Discussion of Simulation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5D095-F8B1-409F-A46D-A764EC669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/>
              <a:t>Logical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7203041-FF84-4EC2-85B9-007FCBCAA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/>
              <a:t>Button</a:t>
            </a:r>
          </a:p>
          <a:p>
            <a:r>
              <a:rPr lang="en-US" dirty="0" smtClean="0"/>
              <a:t>Speedometer</a:t>
            </a:r>
          </a:p>
          <a:p>
            <a:r>
              <a:rPr lang="en-US" dirty="0" smtClean="0"/>
              <a:t>Transmission</a:t>
            </a:r>
          </a:p>
          <a:p>
            <a:r>
              <a:rPr lang="en-US" dirty="0" smtClean="0"/>
              <a:t>Brake Status</a:t>
            </a:r>
          </a:p>
          <a:p>
            <a:r>
              <a:rPr lang="en-US" dirty="0" smtClean="0"/>
              <a:t>Brake Actuator</a:t>
            </a:r>
          </a:p>
          <a:p>
            <a:r>
              <a:rPr lang="en-US" dirty="0" smtClean="0"/>
              <a:t>Visual Alert</a:t>
            </a:r>
          </a:p>
          <a:p>
            <a:r>
              <a:rPr lang="en-US" dirty="0" smtClean="0"/>
              <a:t>Audio Alert</a:t>
            </a:r>
          </a:p>
          <a:p>
            <a:r>
              <a:rPr lang="en-US" dirty="0" smtClean="0"/>
              <a:t>Timer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7C3073-FEFA-4852-BB9C-B6B88554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/>
              <a:t>Simulation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9A8F7E-EF68-41EF-9855-0FA231C98BA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 smtClean="0"/>
              <a:t>BrakeButton</a:t>
            </a:r>
            <a:endParaRPr lang="en-US" dirty="0" smtClean="0"/>
          </a:p>
          <a:p>
            <a:r>
              <a:rPr lang="en-US" dirty="0" err="1" smtClean="0"/>
              <a:t>VehicleElectronics</a:t>
            </a:r>
            <a:endParaRPr lang="en-US" dirty="0" smtClean="0"/>
          </a:p>
          <a:p>
            <a:r>
              <a:rPr lang="en-US" dirty="0" err="1"/>
              <a:t>VehicleElectronics</a:t>
            </a:r>
            <a:endParaRPr lang="en-US" dirty="0"/>
          </a:p>
          <a:p>
            <a:r>
              <a:rPr lang="en-US" dirty="0" err="1" smtClean="0"/>
              <a:t>BrakeController</a:t>
            </a:r>
            <a:endParaRPr lang="en-US" dirty="0" smtClean="0"/>
          </a:p>
          <a:p>
            <a:r>
              <a:rPr lang="en-US" dirty="0" err="1" smtClean="0"/>
              <a:t>BrakeController</a:t>
            </a:r>
            <a:endParaRPr lang="en-US" dirty="0" smtClean="0"/>
          </a:p>
          <a:p>
            <a:r>
              <a:rPr lang="en-US" dirty="0" err="1" smtClean="0"/>
              <a:t>LEDNotification</a:t>
            </a:r>
            <a:endParaRPr lang="en-US" dirty="0" smtClean="0"/>
          </a:p>
          <a:p>
            <a:r>
              <a:rPr lang="en-US" dirty="0" err="1" smtClean="0"/>
              <a:t>AlarmNotification</a:t>
            </a:r>
            <a:endParaRPr lang="en-US" dirty="0" smtClean="0"/>
          </a:p>
          <a:p>
            <a:r>
              <a:rPr lang="en-US" dirty="0" err="1" smtClean="0"/>
              <a:t>Main.update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F07CFF-5278-4755-BF3D-39DC67D56BBD}"/>
              </a:ext>
            </a:extLst>
          </p:cNvPr>
          <p:cNvSpPr txBox="1"/>
          <p:nvPr/>
        </p:nvSpPr>
        <p:spPr>
          <a:xfrm>
            <a:off x="295275" y="6184900"/>
            <a:ext cx="1094560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*Logical Interfaces from SRS diagram</a:t>
            </a:r>
          </a:p>
          <a:p>
            <a:r>
              <a:rPr lang="en-US"/>
              <a:t>*See Java Doc class method documentation for more information on simulation classes</a:t>
            </a:r>
          </a:p>
        </p:txBody>
      </p:sp>
    </p:spTree>
    <p:extLst>
      <p:ext uri="{BB962C8B-B14F-4D97-AF65-F5344CB8AC3E}">
        <p14:creationId xmlns:p14="http://schemas.microsoft.com/office/powerpoint/2010/main" val="14195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6D3300-E445-4B04-BE91-6ED5452D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39" y="494799"/>
            <a:ext cx="10515600" cy="1325563"/>
          </a:xfrm>
        </p:spPr>
        <p:txBody>
          <a:bodyPr/>
          <a:lstStyle/>
          <a:p>
            <a:pPr algn="ctr"/>
            <a:r>
              <a:rPr lang="en-US" u="sng"/>
              <a:t>Resource Appendix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3789" y="2326105"/>
            <a:ext cx="93685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Updated Simulation Code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MathewMcPheeters</a:t>
            </a:r>
            <a:r>
              <a:rPr lang="en-US" dirty="0"/>
              <a:t>/</a:t>
            </a:r>
            <a:r>
              <a:rPr lang="en-US" dirty="0" err="1"/>
              <a:t>BrakeSim.git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/>
              <a:t>Java Doc</a:t>
            </a:r>
          </a:p>
          <a:p>
            <a:r>
              <a:rPr lang="en-US" dirty="0" smtClean="0">
                <a:hlinkClick r:id="rId2"/>
              </a:rPr>
              <a:t>http://www.cs.unm.edu/~mmcpheeters/cs460/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EBS Class Template</a:t>
            </a:r>
          </a:p>
          <a:p>
            <a:r>
              <a:rPr lang="en-US" dirty="0" smtClean="0"/>
              <a:t>/</a:t>
            </a:r>
            <a:r>
              <a:rPr lang="en-US" dirty="0" err="1" smtClean="0"/>
              <a:t>nfs</a:t>
            </a:r>
            <a:r>
              <a:rPr lang="en-US" dirty="0" smtClean="0"/>
              <a:t>/student/</a:t>
            </a:r>
            <a:r>
              <a:rPr lang="en-US" dirty="0" err="1" smtClean="0"/>
              <a:t>mmcpheeters</a:t>
            </a:r>
            <a:r>
              <a:rPr lang="en-US" dirty="0" smtClean="0"/>
              <a:t>/Public/</a:t>
            </a:r>
            <a:r>
              <a:rPr lang="en-US" dirty="0" err="1" smtClean="0"/>
              <a:t>EBS.java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337</Words>
  <Application>Microsoft Macintosh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CS 460 Hand Brake Simulation Code Review</vt:lpstr>
      <vt:lpstr>Presentation Organization</vt:lpstr>
      <vt:lpstr>SRS Logical Interface Diagram</vt:lpstr>
      <vt:lpstr>Simulator Architecture Overview</vt:lpstr>
      <vt:lpstr>Appendix: External Interfaces </vt:lpstr>
      <vt:lpstr>Discussion of Simulation Interfaces</vt:lpstr>
      <vt:lpstr>Resource Appendix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460 Hand Brake Simulation Code Review</dc:title>
  <cp:lastModifiedBy>Mathew McPheeters</cp:lastModifiedBy>
  <cp:revision>23</cp:revision>
  <dcterms:modified xsi:type="dcterms:W3CDTF">2018-03-06T14:25:24Z</dcterms:modified>
</cp:coreProperties>
</file>