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Serif"/>
      <p:regular r:id="rId19"/>
      <p:bold r:id="rId20"/>
      <p:italic r:id="rId21"/>
      <p:boldItalic r:id="rId22"/>
    </p:embeddedFont>
    <p:embeddedFont>
      <p:font typeface="Old Standard TT"/>
      <p:regular r:id="rId23"/>
      <p:bold r:id="rId24"/>
      <p:italic r:id="rId25"/>
    </p:embeddedFont>
    <p:embeddedFont>
      <p:font typeface="Merriweather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erif-bold.fntdata"/><Relationship Id="rId22" Type="http://schemas.openxmlformats.org/officeDocument/2006/relationships/font" Target="fonts/RobotoSerif-boldItalic.fntdata"/><Relationship Id="rId21" Type="http://schemas.openxmlformats.org/officeDocument/2006/relationships/font" Target="fonts/RobotoSerif-italic.fntdata"/><Relationship Id="rId24" Type="http://schemas.openxmlformats.org/officeDocument/2006/relationships/font" Target="fonts/OldStandardTT-bold.fntdata"/><Relationship Id="rId23" Type="http://schemas.openxmlformats.org/officeDocument/2006/relationships/font" Target="fonts/OldStandardT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regular.fntdata"/><Relationship Id="rId25" Type="http://schemas.openxmlformats.org/officeDocument/2006/relationships/font" Target="fonts/OldStandardTT-italic.fntdata"/><Relationship Id="rId28" Type="http://schemas.openxmlformats.org/officeDocument/2006/relationships/font" Target="fonts/Merriweather-italic.fntdata"/><Relationship Id="rId27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Serif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a05750409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ea0575040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a05750409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ea0575040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ea05750409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ea0575040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ea05750409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ea05750409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a0575040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ea0575040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ea0575040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ea0575040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ea0575040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ea0575040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ea0575040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ea0575040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ea0575040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ea0575040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ea05750409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ea05750409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a05750409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ea0575040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ea0575040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ea0575040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tutorialspoint.com/javafx-course/index.asp" TargetMode="External"/><Relationship Id="rId4" Type="http://schemas.openxmlformats.org/officeDocument/2006/relationships/hyperlink" Target="https://www.tutorialspoint.com/java-database-connectivity-jdbc-database-design-in-java/index.asp" TargetMode="External"/><Relationship Id="rId5" Type="http://schemas.openxmlformats.org/officeDocument/2006/relationships/hyperlink" Target="https://stackoverflow.com/questions/1457716/what-is-the-mysql-jdbc-driver-connection-string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808675" y="1006250"/>
            <a:ext cx="8118600" cy="151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  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HOTEL    MANAGEMENT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         PRESENTATION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, JAI MATHEW JAMES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MATHEW SHAJI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HARI KRISHNAN 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MUHAMMED FARIZ P 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78841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CONCLUSION</a:t>
            </a:r>
            <a:endParaRPr u="sng"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An application is </a:t>
            </a:r>
            <a:r>
              <a:rPr lang="en" sz="2100"/>
              <a:t>developed</a:t>
            </a:r>
            <a:r>
              <a:rPr lang="en" sz="2100"/>
              <a:t> to help the staff of a hotel in allocating a room, searching for a particular room to see if it is vacant or occupied, to cancel and to show all the rooms that are currently being occupied.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It also stores the data of the customers in the </a:t>
            </a:r>
            <a:r>
              <a:rPr lang="en" sz="2100"/>
              <a:t>hotel</a:t>
            </a:r>
            <a:r>
              <a:rPr lang="en" sz="2100"/>
              <a:t> in the database . </a:t>
            </a:r>
            <a:endParaRPr sz="2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REFERNCES</a:t>
            </a:r>
            <a:endParaRPr u="sng"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https://www.tutorialspoint.com/javafx-course/index.asp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https://www.tutorialspoint.com/java-database-connectivity-jdbc-database-design-in-java/index.asp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https://stackoverflow.com/questions/1457716/what-is-the-mysql-jdbc-driver-connection-string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b="1" lang="en" u="sng">
                <a:latin typeface="Roboto Serif"/>
                <a:ea typeface="Roboto Serif"/>
                <a:cs typeface="Roboto Serif"/>
                <a:sym typeface="Roboto Serif"/>
              </a:rPr>
              <a:t> THANK YOU  </a:t>
            </a:r>
            <a:endParaRPr b="1" u="sng">
              <a:latin typeface="Roboto Serif"/>
              <a:ea typeface="Roboto Serif"/>
              <a:cs typeface="Roboto Serif"/>
              <a:sym typeface="Roboto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900"/>
              <a:t>The </a:t>
            </a:r>
            <a:r>
              <a:rPr lang="en" sz="1900"/>
              <a:t>requirement</a:t>
            </a:r>
            <a:r>
              <a:rPr lang="en" sz="1900"/>
              <a:t> of booking a room when a customer enters a hotel and storing the information in a database has to be fulfilled. </a:t>
            </a:r>
            <a:endParaRPr sz="19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/>
              <a:t>An app to allow the receptionist of an hotel to login and to  perform certain functions such as allocating the room and entering the details of the customer in a  database. 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application also helps the receptionist to search for a room , to view the rooms that are occupied and to cancel the room for a particular customer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940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Roboto Serif"/>
                <a:ea typeface="Roboto Serif"/>
                <a:cs typeface="Roboto Serif"/>
                <a:sym typeface="Roboto Serif"/>
              </a:rPr>
              <a:t>OBJECTIVE</a:t>
            </a:r>
            <a:endParaRPr b="1" u="sng"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To develop an application to support the staff of an hotel to:-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allocate rooms that are currently vacant.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maintain record of the  customers.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view the rooms that are currently occupied.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search a specific room.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deallocate a room when a customer leaves and removing his details 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AND SOFTWARE USED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122325" y="1002650"/>
            <a:ext cx="8906700" cy="39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115" u="sng">
                <a:latin typeface="Georgia"/>
                <a:ea typeface="Georgia"/>
                <a:cs typeface="Georgia"/>
                <a:sym typeface="Georgia"/>
              </a:rPr>
              <a:t>HARDWARE REQUIREMENTS:</a:t>
            </a:r>
            <a:endParaRPr sz="5115" u="sng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115">
                <a:latin typeface="Georgia"/>
                <a:ea typeface="Georgia"/>
                <a:cs typeface="Georgia"/>
                <a:sym typeface="Georgia"/>
              </a:rPr>
              <a:t>● Processor with a minimum of a 3.3GHz Intel Xeon class or higher.</a:t>
            </a:r>
            <a:endParaRPr sz="5115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115">
                <a:latin typeface="Georgia"/>
                <a:ea typeface="Georgia"/>
                <a:cs typeface="Georgia"/>
                <a:sym typeface="Georgia"/>
              </a:rPr>
              <a:t>● 128 MB RAM or more.</a:t>
            </a:r>
            <a:endParaRPr sz="5115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115">
                <a:latin typeface="Georgia"/>
                <a:ea typeface="Georgia"/>
                <a:cs typeface="Georgia"/>
                <a:sym typeface="Georgia"/>
              </a:rPr>
              <a:t>● A minimum of 6 GB of available hard-disk space, and a minimum of 512 MB of RAM</a:t>
            </a:r>
            <a:endParaRPr sz="5115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115">
                <a:latin typeface="Georgia"/>
                <a:ea typeface="Georgia"/>
                <a:cs typeface="Georgia"/>
                <a:sym typeface="Georgia"/>
              </a:rPr>
              <a:t>for Express editions, and 1 GB for all other editions.</a:t>
            </a:r>
            <a:endParaRPr sz="5115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115">
                <a:latin typeface="Georgia"/>
                <a:ea typeface="Georgia"/>
                <a:cs typeface="Georgia"/>
                <a:sym typeface="Georgia"/>
              </a:rPr>
              <a:t>● Additionally, the database requires a minimum of 20 GB of disk space (3 GB for</a:t>
            </a:r>
            <a:endParaRPr sz="5115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115">
                <a:latin typeface="Georgia"/>
                <a:ea typeface="Georgia"/>
                <a:cs typeface="Georgia"/>
                <a:sym typeface="Georgia"/>
              </a:rPr>
              <a:t>database files and enough for attachments).</a:t>
            </a:r>
            <a:endParaRPr sz="5115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115">
                <a:latin typeface="Georgia"/>
                <a:ea typeface="Georgia"/>
                <a:cs typeface="Georgia"/>
                <a:sym typeface="Georgia"/>
              </a:rPr>
              <a:t>● It is also recommended to have a processor speed of 2.0GHz or faster, and at least 4</a:t>
            </a:r>
            <a:endParaRPr sz="5115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115">
                <a:latin typeface="Georgia"/>
                <a:ea typeface="Georgia"/>
                <a:cs typeface="Georgia"/>
                <a:sym typeface="Georgia"/>
              </a:rPr>
              <a:t>GB of RAM.</a:t>
            </a:r>
            <a:endParaRPr sz="5115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5115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5115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115" u="sng">
                <a:latin typeface="Georgia"/>
                <a:ea typeface="Georgia"/>
                <a:cs typeface="Georgia"/>
                <a:sym typeface="Georgia"/>
              </a:rPr>
              <a:t>SOFTWARE REQUIREMENTS:</a:t>
            </a:r>
            <a:endParaRPr sz="5115" u="sng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115">
                <a:latin typeface="Georgia"/>
                <a:ea typeface="Georgia"/>
                <a:cs typeface="Georgia"/>
                <a:sym typeface="Georgia"/>
              </a:rPr>
              <a:t>● Operating System:- Windows NT / 2000 / XP or higher</a:t>
            </a:r>
            <a:endParaRPr sz="5115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115">
                <a:latin typeface="Georgia"/>
                <a:ea typeface="Georgia"/>
                <a:cs typeface="Georgia"/>
                <a:sym typeface="Georgia"/>
              </a:rPr>
              <a:t>● MySQL 5.5 Command Line Client</a:t>
            </a:r>
            <a:endParaRPr sz="5115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115">
                <a:latin typeface="Georgia"/>
                <a:ea typeface="Georgia"/>
                <a:cs typeface="Georgia"/>
                <a:sym typeface="Georgia"/>
              </a:rPr>
              <a:t>● Microsoft Visual Studio 2022</a:t>
            </a:r>
            <a:endParaRPr sz="5115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115">
                <a:latin typeface="Georgia"/>
                <a:ea typeface="Georgia"/>
                <a:cs typeface="Georgia"/>
                <a:sym typeface="Georgia"/>
              </a:rPr>
              <a:t>● Java SE Runtime Environment 1.8.0_321</a:t>
            </a:r>
            <a:endParaRPr sz="5115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4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INDIVIDUAL WORK SPLIT UP</a:t>
            </a:r>
            <a:endParaRPr u="sng"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62725" y="11512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Hari Krishnan - Cancel Reservation and Login Page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Muhammed Fariz - Search Reservation, Sign up and Report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Jai Mathew James - View Reservation </a:t>
            </a:r>
            <a:r>
              <a:rPr lang="en" sz="2000"/>
              <a:t>and Presentation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Mathew Shaji - Add Reservation </a:t>
            </a:r>
            <a:r>
              <a:rPr lang="en" sz="2000"/>
              <a:t>and Presentation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idx="4294967295"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ENTITY RELATIONSHIP DIAGRAM</a:t>
            </a:r>
            <a:endParaRPr u="sng"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3075" y="1231025"/>
            <a:ext cx="3516220" cy="37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idx="4294967295"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OUTPUT</a:t>
            </a:r>
            <a:r>
              <a:rPr lang="en" u="sng"/>
              <a:t> SCREENSHOTS</a:t>
            </a:r>
            <a:endParaRPr u="sng"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725" y="1150275"/>
            <a:ext cx="3461675" cy="351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5675" y="1150275"/>
            <a:ext cx="3725250" cy="35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400" y="637750"/>
            <a:ext cx="3569176" cy="360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9975" y="637750"/>
            <a:ext cx="4049475" cy="360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361750" cy="4406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6550" y="152400"/>
            <a:ext cx="4325050" cy="4370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