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ngimg.com/uploads/hedgehog/hedgehog_PNG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-1"/>
            <a:ext cx="4191000" cy="311181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26258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Фуфик</a:t>
            </a:r>
            <a:r>
              <a:rPr lang="ru-RU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в бегах</a:t>
            </a:r>
            <a:endParaRPr lang="ru-RU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5341203"/>
            <a:ext cx="4185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Выполнили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Битлев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Роберт и</a:t>
            </a:r>
          </a:p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Винокуров Матвей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Comic Sans MS" pitchFamily="66" charset="0"/>
              </a:rPr>
              <a:t>Введение</a:t>
            </a:r>
            <a:endParaRPr lang="ru-RU" sz="44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omic Sans MS" pitchFamily="66" charset="0"/>
              </a:rPr>
              <a:t>  «</a:t>
            </a:r>
            <a:r>
              <a:rPr lang="ru-RU" sz="2800" dirty="0" err="1" smtClean="0">
                <a:latin typeface="Comic Sans MS" pitchFamily="66" charset="0"/>
              </a:rPr>
              <a:t>Фуфик</a:t>
            </a:r>
            <a:r>
              <a:rPr lang="ru-RU" sz="2800" dirty="0" smtClean="0">
                <a:latin typeface="Comic Sans MS" pitchFamily="66" charset="0"/>
              </a:rPr>
              <a:t> в бегах» – это захватывающая игра с видом сверху.</a:t>
            </a:r>
          </a:p>
          <a:p>
            <a:r>
              <a:rPr lang="ru-RU" sz="2800" dirty="0" smtClean="0">
                <a:latin typeface="Comic Sans MS" pitchFamily="66" charset="0"/>
              </a:rPr>
              <a:t>  Чудесный ёжик </a:t>
            </a:r>
            <a:r>
              <a:rPr lang="ru-RU" sz="2800" dirty="0" err="1" smtClean="0">
                <a:latin typeface="Comic Sans MS" pitchFamily="66" charset="0"/>
              </a:rPr>
              <a:t>Фуфик</a:t>
            </a:r>
            <a:r>
              <a:rPr lang="ru-RU" sz="2800" dirty="0" smtClean="0">
                <a:latin typeface="Comic Sans MS" pitchFamily="66" charset="0"/>
              </a:rPr>
              <a:t> оказался совсем голодным на лимонной поляне. Игрок должен помочь ёжику обойти все препятствия и собрать как можно больше лимонов.</a:t>
            </a:r>
          </a:p>
          <a:p>
            <a:r>
              <a:rPr lang="ru-RU" sz="2800" dirty="0" smtClean="0">
                <a:latin typeface="Comic Sans MS" pitchFamily="66" charset="0"/>
              </a:rPr>
              <a:t>  Таймер всегда будет над душой, поэтому медлить нельзя!</a:t>
            </a:r>
            <a:endParaRPr lang="ru-RU" sz="2800" dirty="0">
              <a:latin typeface="Comic Sans MS" pitchFamily="66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30196"/>
            <a:ext cx="2819400" cy="282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Comic Sans MS" pitchFamily="66" charset="0"/>
              </a:rPr>
              <a:t>Реализация</a:t>
            </a:r>
            <a:endParaRPr lang="ru-RU" sz="4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omic Sans MS" pitchFamily="66" charset="0"/>
              </a:rPr>
              <a:t>  Всё приложение представляет из себя огромный набор функций. Использованы константы и прочие важные, полезные вещи.</a:t>
            </a:r>
          </a:p>
          <a:p>
            <a:r>
              <a:rPr lang="ru-RU" sz="2800" dirty="0" smtClean="0">
                <a:latin typeface="Comic Sans MS" pitchFamily="66" charset="0"/>
              </a:rPr>
              <a:t>  Игра включает в себя три режима, </a:t>
            </a:r>
            <a:r>
              <a:rPr lang="ru-RU" sz="2800" dirty="0" smtClean="0">
                <a:latin typeface="Comic Sans MS" pitchFamily="66" charset="0"/>
              </a:rPr>
              <a:t>первый и второй</a:t>
            </a:r>
            <a:r>
              <a:rPr lang="ru-RU" sz="2800" dirty="0" smtClean="0">
                <a:latin typeface="Comic Sans MS" pitchFamily="66" charset="0"/>
              </a:rPr>
              <a:t> </a:t>
            </a:r>
            <a:r>
              <a:rPr lang="ru-RU" sz="2800" dirty="0" smtClean="0">
                <a:latin typeface="Comic Sans MS" pitchFamily="66" charset="0"/>
              </a:rPr>
              <a:t>из которых работает </a:t>
            </a:r>
            <a:r>
              <a:rPr lang="ru-RU" sz="2800" dirty="0" smtClean="0">
                <a:latin typeface="Comic Sans MS" pitchFamily="66" charset="0"/>
              </a:rPr>
              <a:t>отлично, а </a:t>
            </a:r>
            <a:r>
              <a:rPr lang="ru-RU" sz="2800" dirty="0" smtClean="0">
                <a:latin typeface="Comic Sans MS" pitchFamily="66" charset="0"/>
              </a:rPr>
              <a:t>третий всё ещё в стадии написания. Два последних будут доступны в скором времени по подписке «плюс».</a:t>
            </a:r>
            <a:endParaRPr lang="ru-RU" sz="2800" dirty="0">
              <a:latin typeface="Comic Sans MS" pitchFamily="66" charset="0"/>
            </a:endParaRPr>
          </a:p>
        </p:txBody>
      </p:sp>
      <p:pic>
        <p:nvPicPr>
          <p:cNvPr id="15362" name="Picture 2" descr="Яндекс Плюс — подписка на все сервисы Яндекса в одном месте"/>
          <p:cNvPicPr>
            <a:picLocks noChangeAspect="1" noChangeArrowheads="1"/>
          </p:cNvPicPr>
          <p:nvPr/>
        </p:nvPicPr>
        <p:blipFill>
          <a:blip r:embed="rId2" cstate="print"/>
          <a:srcRect t="34816" b="21083"/>
          <a:stretch>
            <a:fillRect/>
          </a:stretch>
        </p:blipFill>
        <p:spPr bwMode="auto">
          <a:xfrm>
            <a:off x="1130969" y="4648200"/>
            <a:ext cx="6882063" cy="1981200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90" t="21396" r="12673" b="20034"/>
          <a:stretch>
            <a:fillRect/>
          </a:stretch>
        </p:blipFill>
        <p:spPr bwMode="auto">
          <a:xfrm>
            <a:off x="1676400" y="4969625"/>
            <a:ext cx="1981200" cy="154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Comic Sans MS" pitchFamily="66" charset="0"/>
              </a:rPr>
              <a:t>Заключение</a:t>
            </a:r>
            <a:endParaRPr lang="ru-RU" sz="44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omic Sans MS" pitchFamily="66" charset="0"/>
              </a:rPr>
              <a:t>  Мы остались довольны, совместно проделанной работой. Потраченного времени совсем не жаль, ведь этот проект не является какой-то попыткой сделать что-то крутое, а настоящей игрой, в которой можно проводить время.</a:t>
            </a:r>
          </a:p>
          <a:p>
            <a:r>
              <a:rPr lang="ru-RU" sz="2800" dirty="0" smtClean="0">
                <a:latin typeface="Comic Sans MS" pitchFamily="66" charset="0"/>
              </a:rPr>
              <a:t>  Настоятельно рекомендуем и Вам сыграть в нашу игру и собрать как можно больше лимонов!</a:t>
            </a:r>
            <a:endParaRPr lang="ru-RU" sz="2800" dirty="0">
              <a:latin typeface="Comic Sans MS" pitchFamily="66" charset="0"/>
            </a:endParaRPr>
          </a:p>
        </p:txBody>
      </p:sp>
      <p:pic>
        <p:nvPicPr>
          <p:cNvPr id="16408" name="Picture 24" descr="Лимон PNG фото"/>
          <p:cNvPicPr>
            <a:picLocks noChangeAspect="1" noChangeArrowheads="1"/>
          </p:cNvPicPr>
          <p:nvPr/>
        </p:nvPicPr>
        <p:blipFill>
          <a:blip r:embed="rId2" cstate="print"/>
          <a:srcRect l="14876" t="25620" r="11570" b="22314"/>
          <a:stretch>
            <a:fillRect/>
          </a:stretch>
        </p:blipFill>
        <p:spPr bwMode="auto">
          <a:xfrm>
            <a:off x="4876800" y="4953000"/>
            <a:ext cx="1752600" cy="1240604"/>
          </a:xfrm>
          <a:prstGeom prst="rect">
            <a:avLst/>
          </a:prstGeom>
          <a:noFill/>
        </p:spPr>
      </p:pic>
      <p:pic>
        <p:nvPicPr>
          <p:cNvPr id="16410" name="Picture 26" descr="милый ежик - Создать мем - Meme-arsenal.co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752600" y="39243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169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Матвей Винокуров</dc:creator>
  <cp:lastModifiedBy>user</cp:lastModifiedBy>
  <cp:revision>6</cp:revision>
  <dcterms:created xsi:type="dcterms:W3CDTF">2022-01-19T10:30:06Z</dcterms:created>
  <dcterms:modified xsi:type="dcterms:W3CDTF">2022-01-19T14:04:36Z</dcterms:modified>
</cp:coreProperties>
</file>