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2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7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4E09-2505-004D-9446-2F515F78A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714" y="1848414"/>
            <a:ext cx="9212054" cy="2098226"/>
          </a:xfrm>
        </p:spPr>
        <p:txBody>
          <a:bodyPr/>
          <a:lstStyle/>
          <a:p>
            <a:r>
              <a:rPr lang="en-US" dirty="0"/>
              <a:t>General 2-player Game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E08FA-B37B-DE4E-8B8D-EDD0689E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946640"/>
            <a:ext cx="6831673" cy="1086237"/>
          </a:xfrm>
        </p:spPr>
        <p:txBody>
          <a:bodyPr/>
          <a:lstStyle/>
          <a:p>
            <a:r>
              <a:rPr lang="en-US" dirty="0"/>
              <a:t>An approach utilizing game theory, multiagent systems, and no heuristics</a:t>
            </a:r>
          </a:p>
        </p:txBody>
      </p:sp>
    </p:spTree>
    <p:extLst>
      <p:ext uri="{BB962C8B-B14F-4D97-AF65-F5344CB8AC3E}">
        <p14:creationId xmlns:p14="http://schemas.microsoft.com/office/powerpoint/2010/main" val="301887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A121-DD65-214C-B24B-6776A56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7D3D-69B6-A24F-A435-88F664C15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9767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Every agent picks a random initial move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agent plays out that game to a depth (or until the game ends)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about how the game ended is recorded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Strategy rules are applied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agents have new moves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Simulate again!</a:t>
            </a:r>
          </a:p>
        </p:txBody>
      </p:sp>
    </p:spTree>
    <p:extLst>
      <p:ext uri="{BB962C8B-B14F-4D97-AF65-F5344CB8AC3E}">
        <p14:creationId xmlns:p14="http://schemas.microsoft.com/office/powerpoint/2010/main" val="190958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075E-3EA8-0C46-BCEE-ADCD1AA8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B5F6-1446-4F4A-AC38-D41B8B443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113551"/>
          </a:xfrm>
        </p:spPr>
        <p:txBody>
          <a:bodyPr/>
          <a:lstStyle/>
          <a:p>
            <a:r>
              <a:rPr lang="en-US" dirty="0"/>
              <a:t>When an agent picks a new move for the next turn it either: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Picks a new random move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Picks the statistically best move in the population as their new move</a:t>
            </a:r>
          </a:p>
          <a:p>
            <a:pPr marL="987552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Statistical Analysis is different for impartial games and normal games</a:t>
            </a:r>
          </a:p>
          <a:p>
            <a:endParaRPr lang="en-US" dirty="0"/>
          </a:p>
          <a:p>
            <a:r>
              <a:rPr lang="en-US" dirty="0"/>
              <a:t>At the end of the Simulations, we do statistical analysis over all the data</a:t>
            </a:r>
          </a:p>
          <a:p>
            <a:pPr lvl="1"/>
            <a:r>
              <a:rPr lang="en-US" dirty="0"/>
              <a:t>We then pick the best move for the current game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2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592D-EDD2-D74F-BB02-451AC49B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FBE0-847A-274E-9067-B75D75BD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9055"/>
            <a:ext cx="9601200" cy="5096655"/>
          </a:xfrm>
        </p:spPr>
        <p:txBody>
          <a:bodyPr/>
          <a:lstStyle/>
          <a:p>
            <a:r>
              <a:rPr lang="en-US" dirty="0"/>
              <a:t>Given a move ”Z”, we know the following:</a:t>
            </a:r>
          </a:p>
          <a:p>
            <a:pPr lvl="1"/>
            <a:r>
              <a:rPr lang="en-US" dirty="0"/>
              <a:t>Numbers of games that Z won in “n” turns</a:t>
            </a:r>
          </a:p>
          <a:p>
            <a:pPr lvl="1"/>
            <a:r>
              <a:rPr lang="en-US" dirty="0"/>
              <a:t>Number of games that Z lost in “n” turns</a:t>
            </a:r>
          </a:p>
          <a:p>
            <a:endParaRPr lang="en-US" dirty="0"/>
          </a:p>
          <a:p>
            <a:r>
              <a:rPr lang="en-US" dirty="0"/>
              <a:t>For Impartial Games:</a:t>
            </a:r>
          </a:p>
          <a:p>
            <a:pPr lvl="1"/>
            <a:r>
              <a:rPr lang="en-US" dirty="0"/>
              <a:t>We want to move from a bad position to a good position in the future</a:t>
            </a:r>
          </a:p>
          <a:p>
            <a:pPr lvl="1"/>
            <a:r>
              <a:rPr lang="en-US" dirty="0"/>
              <a:t>We take the lowest “n” for every ”Z”, and calculate the percentage of wins in that state. Call these percentages L_z</a:t>
            </a:r>
          </a:p>
          <a:p>
            <a:pPr lvl="1"/>
            <a:r>
              <a:rPr lang="en-US" dirty="0"/>
              <a:t>We take the highest “n” for every “Z” and calculate the percentage of wins in that state. Call these percentages H_z</a:t>
            </a:r>
          </a:p>
          <a:p>
            <a:pPr lvl="1"/>
            <a:r>
              <a:rPr lang="en-US" dirty="0"/>
              <a:t>We calculate the difference (H_z - L_z) for every Z, and choose the move with the largest positive magnitude</a:t>
            </a:r>
          </a:p>
          <a:p>
            <a:pPr lvl="1"/>
            <a:r>
              <a:rPr lang="en-US" dirty="0"/>
              <a:t>This represents the “sink” that the move tends towards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3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AAA4-B2DF-144A-A73A-3A31B754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C48F-17BD-6E45-845C-6AC6D89D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9135"/>
            <a:ext cx="9601200" cy="5351488"/>
          </a:xfrm>
        </p:spPr>
        <p:txBody>
          <a:bodyPr>
            <a:normAutofit/>
          </a:bodyPr>
          <a:lstStyle/>
          <a:p>
            <a:r>
              <a:rPr lang="en-US" dirty="0"/>
              <a:t>For Normal Games:</a:t>
            </a:r>
          </a:p>
          <a:p>
            <a:pPr lvl="1"/>
            <a:r>
              <a:rPr lang="en-US" dirty="0"/>
              <a:t>We want the move that gives us the highest chance to win over all ”</a:t>
            </a:r>
            <a:r>
              <a:rPr lang="en-US" dirty="0" err="1"/>
              <a:t>n”s</a:t>
            </a:r>
            <a:r>
              <a:rPr lang="en-US" dirty="0"/>
              <a:t> for each ”Z”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take all “</a:t>
            </a:r>
            <a:r>
              <a:rPr lang="en-US" dirty="0" err="1"/>
              <a:t>n”s</a:t>
            </a:r>
            <a:r>
              <a:rPr lang="en-US" dirty="0"/>
              <a:t> for every ”Z”, and calculate the average likelihood of winning over each of those states.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represents our overall likeliness to win over all the turns that move “Z” has the potential to win in.</a:t>
            </a:r>
          </a:p>
          <a:p>
            <a:pPr lvl="1"/>
            <a:endParaRPr lang="en-US" dirty="0"/>
          </a:p>
          <a:p>
            <a:r>
              <a:rPr lang="en-US" dirty="0"/>
              <a:t>Since we know ”Z” has the potential to win in all of its states, we know it is possible for our agent to “survive” up until the highest “n”.</a:t>
            </a:r>
          </a:p>
          <a:p>
            <a:endParaRPr lang="en-US" dirty="0"/>
          </a:p>
          <a:p>
            <a:r>
              <a:rPr lang="en-US" dirty="0"/>
              <a:t>If a move </a:t>
            </a:r>
            <a:r>
              <a:rPr lang="en-US" i="1" dirty="0"/>
              <a:t>never loses, </a:t>
            </a:r>
            <a:r>
              <a:rPr lang="en-US" dirty="0"/>
              <a:t>we choose that move (guarantees a reliable move).</a:t>
            </a:r>
          </a:p>
        </p:txBody>
      </p:sp>
    </p:spTree>
    <p:extLst>
      <p:ext uri="{BB962C8B-B14F-4D97-AF65-F5344CB8AC3E}">
        <p14:creationId xmlns:p14="http://schemas.microsoft.com/office/powerpoint/2010/main" val="157209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C07E-6041-A940-92E3-2C079B2C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918"/>
            <a:ext cx="9601200" cy="14859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1D26-8D3D-AF4E-83AD-75B2DA3C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8868"/>
            <a:ext cx="9601200" cy="5448925"/>
          </a:xfrm>
        </p:spPr>
        <p:txBody>
          <a:bodyPr>
            <a:normAutofit/>
          </a:bodyPr>
          <a:lstStyle/>
          <a:p>
            <a:r>
              <a:rPr lang="en-US" b="1" dirty="0" err="1"/>
              <a:t>Nim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play optimally given games with up to 16 possible moves per turn</a:t>
            </a:r>
          </a:p>
          <a:p>
            <a:pPr lvl="1"/>
            <a:r>
              <a:rPr lang="en-US" dirty="0"/>
              <a:t>Requires more agents the higher the possible moves (700-900 agents)</a:t>
            </a:r>
          </a:p>
          <a:p>
            <a:endParaRPr lang="en-US" dirty="0"/>
          </a:p>
          <a:p>
            <a:r>
              <a:rPr lang="en-US" b="1" dirty="0"/>
              <a:t>Tic-Tac-Toe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Ties every single game, or wins if the opponent makes a non-optimal move</a:t>
            </a:r>
          </a:p>
          <a:p>
            <a:pPr lvl="1"/>
            <a:r>
              <a:rPr lang="en-US" dirty="0"/>
              <a:t>Can use as few as 50 agents and 50 simulations</a:t>
            </a:r>
          </a:p>
          <a:p>
            <a:pPr lvl="1"/>
            <a:endParaRPr lang="en-US" dirty="0"/>
          </a:p>
          <a:p>
            <a:r>
              <a:rPr lang="en-US" b="1" dirty="0"/>
              <a:t>Mancala and Dots &amp; Boxes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implement soon…</a:t>
            </a:r>
          </a:p>
          <a:p>
            <a:pPr lvl="1"/>
            <a:endParaRPr lang="en-US" dirty="0"/>
          </a:p>
          <a:p>
            <a:r>
              <a:rPr lang="en-US" b="1" dirty="0"/>
              <a:t>Checkers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implement a modified version because the search space is large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1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0D0A-267D-CF4C-8EAE-C4B3642D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79D7-5D20-A04E-B976-85D1D7C6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3415"/>
            <a:ext cx="9601200" cy="49973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 data to inform the “Mock Agent” on how to make better moves</a:t>
            </a:r>
          </a:p>
          <a:p>
            <a:pPr lvl="1"/>
            <a:r>
              <a:rPr lang="en-US" dirty="0"/>
              <a:t>This will theoretically allow the system to converge to extremely good equilibria</a:t>
            </a:r>
          </a:p>
          <a:p>
            <a:pPr lvl="1"/>
            <a:endParaRPr lang="en-US" dirty="0"/>
          </a:p>
          <a:p>
            <a:r>
              <a:rPr lang="en-US" dirty="0"/>
              <a:t>Using the cumulative best move when agents change their move quickly eliminates false negatives, but sometimes gets the population stuck on false positives</a:t>
            </a:r>
          </a:p>
          <a:p>
            <a:pPr lvl="1"/>
            <a:r>
              <a:rPr lang="en-US" dirty="0"/>
              <a:t>Identify ways to reduce this downside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 Implement more games!</a:t>
            </a:r>
          </a:p>
          <a:p>
            <a:endParaRPr lang="en-US" dirty="0"/>
          </a:p>
          <a:p>
            <a:r>
              <a:rPr lang="en-US" dirty="0"/>
              <a:t>Identify how many agents and simulations are needed given a board state with “n” possible moves</a:t>
            </a:r>
          </a:p>
          <a:p>
            <a:endParaRPr lang="en-US" dirty="0"/>
          </a:p>
          <a:p>
            <a:r>
              <a:rPr lang="en-US" dirty="0"/>
              <a:t>Make the system more efficient – (and maybe implement a GUI)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1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34D4-8670-6347-AC33-B9EF52FA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220C-3166-6A44-BB99-FB747F7A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1363"/>
            <a:ext cx="9601200" cy="4549516"/>
          </a:xfrm>
        </p:spPr>
        <p:txBody>
          <a:bodyPr/>
          <a:lstStyle/>
          <a:p>
            <a:r>
              <a:rPr lang="en-US" dirty="0"/>
              <a:t>Favor certainty</a:t>
            </a:r>
          </a:p>
          <a:p>
            <a:endParaRPr lang="en-US" dirty="0"/>
          </a:p>
          <a:p>
            <a:r>
              <a:rPr lang="en-US" dirty="0"/>
              <a:t>Use ratios instead raw number of wins/losses to choose best moves</a:t>
            </a:r>
          </a:p>
          <a:p>
            <a:endParaRPr lang="en-US" dirty="0"/>
          </a:p>
          <a:p>
            <a:r>
              <a:rPr lang="en-US" dirty="0"/>
              <a:t>Multiagent system identifies bad moves fast, but spends time on the “close” moves</a:t>
            </a:r>
          </a:p>
          <a:p>
            <a:endParaRPr lang="en-US" dirty="0"/>
          </a:p>
          <a:p>
            <a:r>
              <a:rPr lang="en-US" dirty="0"/>
              <a:t>Performance is better with more agents and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8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6F88-EF3F-C244-8D64-ACB22944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FF41-E1EC-3A45-8157-9D3076BC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442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B73A-DED9-4846-B5CF-26CC80C2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050F-2062-9E44-84F4-006F98EA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6566"/>
            <a:ext cx="9601200" cy="4939990"/>
          </a:xfrm>
        </p:spPr>
        <p:txBody>
          <a:bodyPr>
            <a:normAutofit/>
          </a:bodyPr>
          <a:lstStyle/>
          <a:p>
            <a:r>
              <a:rPr lang="en-US" dirty="0"/>
              <a:t>Trying to find a game-solving method that doesn’t require any prior training or knowledge</a:t>
            </a:r>
          </a:p>
          <a:p>
            <a:endParaRPr lang="en-US" dirty="0"/>
          </a:p>
          <a:p>
            <a:r>
              <a:rPr lang="en-US" dirty="0"/>
              <a:t>A.I. and Machine Learning rely on memory, learning, and heuristics to become “good” at games.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M.L. approaches do not perform well without a lot of prior training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approaches to solving games aren’t generalizable, and are too specific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Learning rates and cost functions require specific tuning depending on the game</a:t>
            </a:r>
          </a:p>
        </p:txBody>
      </p:sp>
    </p:spTree>
    <p:extLst>
      <p:ext uri="{BB962C8B-B14F-4D97-AF65-F5344CB8AC3E}">
        <p14:creationId xmlns:p14="http://schemas.microsoft.com/office/powerpoint/2010/main" val="249027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C9F3-9EE6-324E-B9E8-F225B79B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 (Turn-by-turn)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61F2-B1C0-9C41-9E54-E0D1DB547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8919"/>
            <a:ext cx="9601200" cy="497673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Plug-and-play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agents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Naïve (pseudo-random) opponents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Generalizable (for </a:t>
            </a:r>
            <a:r>
              <a:rPr lang="en-US" b="1" dirty="0"/>
              <a:t>impartial</a:t>
            </a:r>
            <a:r>
              <a:rPr lang="en-US" dirty="0"/>
              <a:t> and </a:t>
            </a:r>
            <a:r>
              <a:rPr lang="en-US" b="1" dirty="0"/>
              <a:t>normal games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Population equilibrium strategies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Statistical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1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9A98-68CE-EC4F-AACB-259C9472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Impartial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9F46E-1264-FF4A-9FA6-6EAC2CA5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82068"/>
          </a:xfrm>
        </p:spPr>
        <p:txBody>
          <a:bodyPr/>
          <a:lstStyle/>
          <a:p>
            <a:r>
              <a:rPr lang="en-US" dirty="0"/>
              <a:t>Allowable moves depend only on the position, not which player is moving</a:t>
            </a:r>
          </a:p>
          <a:p>
            <a:r>
              <a:rPr lang="en-US" dirty="0"/>
              <a:t>Payoffs are symmetric</a:t>
            </a:r>
          </a:p>
          <a:p>
            <a:endParaRPr lang="en-US" dirty="0"/>
          </a:p>
          <a:p>
            <a:r>
              <a:rPr lang="en-US" dirty="0"/>
              <a:t>Essentially the difference between P1 and P2 is that P1 goes first</a:t>
            </a:r>
          </a:p>
          <a:p>
            <a:endParaRPr lang="en-US" dirty="0"/>
          </a:p>
          <a:p>
            <a:r>
              <a:rPr lang="en-US" dirty="0"/>
              <a:t>Chess, Checkers, etc., are not impartial, as each player can only place or move pieces of their own color</a:t>
            </a:r>
          </a:p>
        </p:txBody>
      </p:sp>
    </p:spTree>
    <p:extLst>
      <p:ext uri="{BB962C8B-B14F-4D97-AF65-F5344CB8AC3E}">
        <p14:creationId xmlns:p14="http://schemas.microsoft.com/office/powerpoint/2010/main" val="13528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BC48-D124-744C-8C7E-F8A0FD7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Plug-and-play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680E-3915-064A-914E-EB08BE5B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8582"/>
            <a:ext cx="9601200" cy="5181600"/>
          </a:xfrm>
        </p:spPr>
        <p:txBody>
          <a:bodyPr/>
          <a:lstStyle/>
          <a:p>
            <a:r>
              <a:rPr lang="en-US" dirty="0"/>
              <a:t>Board Class</a:t>
            </a:r>
          </a:p>
          <a:p>
            <a:pPr lvl="1"/>
            <a:r>
              <a:rPr lang="en-US" dirty="0"/>
              <a:t>Fill Method</a:t>
            </a:r>
          </a:p>
          <a:p>
            <a:pPr lvl="1"/>
            <a:r>
              <a:rPr lang="en-US" dirty="0"/>
              <a:t>User Update Method</a:t>
            </a:r>
          </a:p>
          <a:p>
            <a:r>
              <a:rPr lang="en-US" dirty="0"/>
              <a:t>Board Rules</a:t>
            </a:r>
          </a:p>
          <a:p>
            <a:pPr lvl="1"/>
            <a:r>
              <a:rPr lang="en-US" dirty="0" err="1"/>
              <a:t>didWin</a:t>
            </a:r>
            <a:r>
              <a:rPr lang="en-US" dirty="0"/>
              <a:t> method</a:t>
            </a:r>
          </a:p>
          <a:p>
            <a:pPr lvl="1"/>
            <a:r>
              <a:rPr lang="en-US" dirty="0" err="1"/>
              <a:t>goodMove</a:t>
            </a:r>
            <a:r>
              <a:rPr lang="en-US" dirty="0"/>
              <a:t> Method</a:t>
            </a:r>
          </a:p>
          <a:p>
            <a:pPr lvl="1"/>
            <a:r>
              <a:rPr lang="en-US" dirty="0" err="1"/>
              <a:t>validMoves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Interact function</a:t>
            </a:r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Sequence of turns in a simulated game (vs agent and “enemy”)</a:t>
            </a:r>
          </a:p>
          <a:p>
            <a:pPr lvl="1"/>
            <a:r>
              <a:rPr lang="en-US" dirty="0" err="1"/>
              <a:t>didWin</a:t>
            </a:r>
            <a:r>
              <a:rPr lang="en-US" dirty="0"/>
              <a:t>, </a:t>
            </a:r>
            <a:r>
              <a:rPr lang="en-US" dirty="0" err="1"/>
              <a:t>didLose</a:t>
            </a:r>
            <a:endParaRPr lang="en-US" dirty="0"/>
          </a:p>
          <a:p>
            <a:pPr lvl="1"/>
            <a:r>
              <a:rPr lang="en-US" dirty="0"/>
              <a:t>Depth of interaction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7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AA69-DA5F-C84D-8CFE-A7E9DEA9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FB45-F894-2C4F-B59C-E5C52CC2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49"/>
            <a:ext cx="9601200" cy="4767810"/>
          </a:xfrm>
        </p:spPr>
        <p:txBody>
          <a:bodyPr>
            <a:normAutofit/>
          </a:bodyPr>
          <a:lstStyle/>
          <a:p>
            <a:r>
              <a:rPr lang="en-US" dirty="0"/>
              <a:t>Minimal Information Storage</a:t>
            </a:r>
          </a:p>
          <a:p>
            <a:pPr lvl="1"/>
            <a:r>
              <a:rPr lang="en-US" dirty="0" err="1"/>
              <a:t>Self.coreMove</a:t>
            </a:r>
            <a:endParaRPr lang="en-US" dirty="0"/>
          </a:p>
          <a:p>
            <a:pPr lvl="1"/>
            <a:r>
              <a:rPr lang="en-US" dirty="0" err="1"/>
              <a:t>Self.didLose</a:t>
            </a:r>
            <a:r>
              <a:rPr lang="en-US" dirty="0"/>
              <a:t>/win/neutral</a:t>
            </a:r>
          </a:p>
          <a:p>
            <a:pPr lvl="1"/>
            <a:r>
              <a:rPr lang="en-US" dirty="0" err="1"/>
              <a:t>Self.Change</a:t>
            </a:r>
            <a:endParaRPr lang="en-US" dirty="0"/>
          </a:p>
          <a:p>
            <a:pPr lvl="1"/>
            <a:r>
              <a:rPr lang="en-US" dirty="0" err="1"/>
              <a:t>Self.moveNum</a:t>
            </a: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 err="1"/>
              <a:t>getMove</a:t>
            </a:r>
            <a:r>
              <a:rPr lang="en-US" dirty="0"/>
              <a:t>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makeChanges</a:t>
            </a:r>
            <a:r>
              <a:rPr lang="en-US" dirty="0"/>
              <a:t> method </a:t>
            </a:r>
            <a:r>
              <a:rPr lang="en-US"/>
              <a:t>(for Population equilibrium)</a:t>
            </a:r>
            <a:endParaRPr lang="en-US" dirty="0"/>
          </a:p>
          <a:p>
            <a:endParaRPr lang="en-US" dirty="0"/>
          </a:p>
          <a:p>
            <a:r>
              <a:rPr lang="en-US" dirty="0"/>
              <a:t>Up to thousands of agents playing multiple simulated games</a:t>
            </a:r>
          </a:p>
          <a:p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7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F24B-B0A5-1946-9B9B-DAA79EF4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Opponents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C75D-436E-A546-A853-E6329048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Called “Mock” agents</a:t>
            </a:r>
          </a:p>
          <a:p>
            <a:endParaRPr lang="en-US" dirty="0"/>
          </a:p>
          <a:p>
            <a:r>
              <a:rPr lang="en-US" dirty="0"/>
              <a:t>Choose random moves, unless they can win</a:t>
            </a:r>
          </a:p>
          <a:p>
            <a:endParaRPr lang="en-US" dirty="0"/>
          </a:p>
          <a:p>
            <a:r>
              <a:rPr lang="en-US" dirty="0"/>
              <a:t>Can be parallelized for efficiency on multiple CPU cores</a:t>
            </a:r>
          </a:p>
          <a:p>
            <a:endParaRPr lang="en-US" dirty="0"/>
          </a:p>
          <a:p>
            <a:r>
              <a:rPr lang="en-US" dirty="0"/>
              <a:t>Any heuristic given to mock agents </a:t>
            </a:r>
            <a:r>
              <a:rPr lang="en-US" b="1" u="sng" dirty="0"/>
              <a:t>vastly</a:t>
            </a:r>
            <a:r>
              <a:rPr lang="en-US" dirty="0"/>
              <a:t> improves results (but heuristics are no fun)</a:t>
            </a:r>
          </a:p>
        </p:txBody>
      </p:sp>
    </p:spTree>
    <p:extLst>
      <p:ext uri="{BB962C8B-B14F-4D97-AF65-F5344CB8AC3E}">
        <p14:creationId xmlns:p14="http://schemas.microsoft.com/office/powerpoint/2010/main" val="123404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B5C3-7483-F344-A48A-39436B6A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EB93-3238-BF46-81C3-619491D7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3948"/>
            <a:ext cx="9601200" cy="4263452"/>
          </a:xfrm>
        </p:spPr>
        <p:txBody>
          <a:bodyPr/>
          <a:lstStyle/>
          <a:p>
            <a:r>
              <a:rPr lang="en-US" dirty="0"/>
              <a:t>Interactions divided into two types of games: impartial and normal</a:t>
            </a:r>
          </a:p>
          <a:p>
            <a:pPr lvl="1"/>
            <a:r>
              <a:rPr lang="en-US" dirty="0"/>
              <a:t>Normal =&gt; Player 1 has different ”pieces” than player 2</a:t>
            </a:r>
          </a:p>
          <a:p>
            <a:pPr lvl="1"/>
            <a:r>
              <a:rPr lang="en-US" dirty="0"/>
              <a:t>Impartial =&gt; Player 1 &amp; 2 have the same “pieces”</a:t>
            </a:r>
          </a:p>
          <a:p>
            <a:pPr lvl="1"/>
            <a:endParaRPr lang="en-US" dirty="0"/>
          </a:p>
          <a:p>
            <a:r>
              <a:rPr lang="en-US" dirty="0"/>
              <a:t>Simple data collection:</a:t>
            </a:r>
          </a:p>
          <a:p>
            <a:pPr lvl="1"/>
            <a:r>
              <a:rPr lang="en-US" dirty="0"/>
              <a:t>Wins/losses/ties</a:t>
            </a:r>
          </a:p>
          <a:p>
            <a:pPr lvl="1"/>
            <a:r>
              <a:rPr lang="en-US" dirty="0"/>
              <a:t>Which moves were made</a:t>
            </a:r>
          </a:p>
          <a:p>
            <a:pPr lvl="1"/>
            <a:r>
              <a:rPr lang="en-US" dirty="0"/>
              <a:t>How many turns did it take to win/lose/tie given a certain move “Z”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6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6F3E-D46B-A04E-88E5-5F4BA677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Equilibrium Strategies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BAA1-E913-7F44-A3BA-664BE65C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977"/>
            <a:ext cx="9601200" cy="4796853"/>
          </a:xfrm>
        </p:spPr>
        <p:txBody>
          <a:bodyPr>
            <a:normAutofit/>
          </a:bodyPr>
          <a:lstStyle/>
          <a:p>
            <a:r>
              <a:rPr lang="en-US" dirty="0"/>
              <a:t>If an agent wins:</a:t>
            </a:r>
          </a:p>
          <a:p>
            <a:pPr lvl="1"/>
            <a:r>
              <a:rPr lang="en-US" dirty="0"/>
              <a:t>Explore other moves (check if it was a fluke) </a:t>
            </a:r>
            <a:r>
              <a:rPr lang="en-US" b="1" u="sng" dirty="0"/>
              <a:t>or</a:t>
            </a:r>
          </a:p>
          <a:p>
            <a:pPr lvl="1"/>
            <a:r>
              <a:rPr lang="en-US" dirty="0"/>
              <a:t>Explore the cumulative “best move” of the population so far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If an agent loses/ties:</a:t>
            </a:r>
          </a:p>
          <a:p>
            <a:pPr lvl="1"/>
            <a:r>
              <a:rPr lang="en-US" dirty="0"/>
              <a:t>Keep that move, see if it has the potential to win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Explore other moves</a:t>
            </a:r>
          </a:p>
          <a:p>
            <a:pPr lvl="1"/>
            <a:endParaRPr lang="en-US" dirty="0"/>
          </a:p>
          <a:p>
            <a:r>
              <a:rPr lang="en-US" dirty="0"/>
              <a:t>This helps the population identify good moves faster than choosing random moves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773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1078</TotalTime>
  <Words>1036</Words>
  <Application>Microsoft Macintosh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General 2-player Game Solving</vt:lpstr>
      <vt:lpstr>The Problem</vt:lpstr>
      <vt:lpstr>My Approach (Turn-by-turn)</vt:lpstr>
      <vt:lpstr>Impartial game</vt:lpstr>
      <vt:lpstr>Plug-and-play</vt:lpstr>
      <vt:lpstr>Multiple Agents</vt:lpstr>
      <vt:lpstr>Naïve Opponents</vt:lpstr>
      <vt:lpstr>Generalizable</vt:lpstr>
      <vt:lpstr>Population Equilibrium Strategies </vt:lpstr>
      <vt:lpstr>Simulation!</vt:lpstr>
      <vt:lpstr>Simulation!</vt:lpstr>
      <vt:lpstr>Statistical Analysis</vt:lpstr>
      <vt:lpstr>Statistical Analysis</vt:lpstr>
      <vt:lpstr>Results</vt:lpstr>
      <vt:lpstr>Future Additions</vt:lpstr>
      <vt:lpstr>Overview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Multiagent Game Solving</dc:title>
  <dc:creator>bbanda</dc:creator>
  <cp:lastModifiedBy>bbanda</cp:lastModifiedBy>
  <cp:revision>138</cp:revision>
  <dcterms:created xsi:type="dcterms:W3CDTF">2018-12-06T02:15:32Z</dcterms:created>
  <dcterms:modified xsi:type="dcterms:W3CDTF">2018-12-13T18:47:12Z</dcterms:modified>
</cp:coreProperties>
</file>