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89" name="PlaceHolder 4"/>
          <p:cNvSpPr>
            <a:spLocks noGrp="1"/>
          </p:cNvSpPr>
          <p:nvPr>
            <p:ph type="title"/>
          </p:nvPr>
        </p:nvSpPr>
        <p:spPr>
          <a:xfrm>
            <a:off x="576000" y="452880"/>
            <a:ext cx="1102824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KEYLOGGER</a:t>
            </a:r>
            <a:endParaRPr b="0" lang="en-IN" sz="3600" spc="-1" strike="noStrike">
              <a:latin typeface="Arial"/>
            </a:endParaRPr>
          </a:p>
        </p:txBody>
      </p:sp>
      <p:sp>
        <p:nvSpPr>
          <p:cNvPr id="128" name="CustomShape 2"/>
          <p:cNvSpPr/>
          <p:nvPr/>
        </p:nvSpPr>
        <p:spPr>
          <a:xfrm>
            <a:off x="-329760" y="1034280"/>
            <a:ext cx="12725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2676960" y="4622400"/>
            <a:ext cx="7978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1.Mathew kuruse C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228600" y="914400"/>
            <a:ext cx="11612160" cy="59425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05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Key Features: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Benefits: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Considerations: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050" spc="-1" strike="noStrike">
              <a:latin typeface="Arial"/>
            </a:endParaRPr>
          </a:p>
          <a:p>
            <a:pPr algn="just">
              <a:lnSpc>
                <a:spcPct val="110000"/>
              </a:lnSpc>
              <a:spcBef>
                <a:spcPts val="340"/>
              </a:spcBef>
              <a:spcAft>
                <a:spcPts val="601"/>
              </a:spcAf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8240" cy="57373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8240" cy="4671720"/>
          </a:xfrm>
          <a:prstGeom prst="rect">
            <a:avLst/>
          </a:prstGeom>
          <a:noFill/>
          <a:ln>
            <a:noFill/>
          </a:ln>
        </p:spPr>
        <p:style>
          <a:lnRef idx="0"/>
          <a:fillRef idx="0"/>
          <a:effectRef idx="0"/>
          <a:fontRef idx="minor"/>
        </p:style>
        <p:txBody>
          <a:bodyPr lIns="90000" rIns="90000" tIns="45000" bIns="45000" anchor="ctr">
            <a:noAutofit/>
          </a:bodyPr>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1520" cy="5267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74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2024-04-10T09:58:24Z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