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BADD06-A40F-4EEA-BD93-AE7748304F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6D153-B600-4927-B9AA-A035044262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4D6385-383D-496B-A6DD-36BD54DA95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988A33-C7ED-42F7-8F29-6F8C4A2E0E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AC5327-044F-4795-A33A-F791BAB2BB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00446C-A42A-419F-A873-128BF71EF7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086929-D3AE-457D-A9E7-FDCC223F9D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B1BC3-9BE0-42C6-8669-CD24392816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9C2210-11AF-4D6C-8B89-6BEA21592C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6658D8-D0D8-4D2D-9E79-6738C742F1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EDF5D8-E212-4810-987C-7FAB84BB39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E1FFF3-5A7E-4EDE-B993-74C0C1F457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B28FB5-A2B5-49AD-BA24-293DAB0D35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8A624C-4B2E-44EB-97E7-697DDCE5CD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77CE00-82AA-4B4A-96C3-425B77F4EB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420CAF-24F6-4BFB-956E-C690E44E68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C2F39F-319D-4138-918A-38DE4E2EC7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098919-6AEE-48DC-A806-B8DBB8374D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C8AEA0-FE2E-4F00-930E-8B7819DDD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3F5452-8C6C-44ED-8638-08A1E19A42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32FBAD-D86E-4D81-89A1-96DF515F65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8CC09E-277C-4DE2-9FF0-F65E42AA0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1FA2A6-67EA-4BA4-94C8-9FC8172F23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86BA14-249B-4C05-BD84-3A5ECF2AF1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6FF181-FB67-4ABC-95EA-D76B4F48E8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F2C4FC-77F8-49A7-8742-9E8091F066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D0A0FC-F0E0-4333-82CF-0CB13D6220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347891-F82A-4AED-8832-FDFDD56EA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DA2F95-6ACE-4C5E-AC85-FDB57D6F84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2A1A40-3F25-4681-904B-A48A379207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ECA2CD-A6CE-4192-B9F6-08C7EF055B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2FE1A5-BC1A-45FA-9554-A4848C4539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065AF5-E480-46FD-B78E-A59AB31789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63A347-8553-45AE-B44B-536CB8EB91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584E9B-A684-4AEC-A0EF-CBCB7A0DE8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55AAE8-6BEE-4E79-9162-A62728A88D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863F25-A57D-4431-8001-890F78943F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E5D1A9-658E-4296-A7CC-8A863A0A0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8E6B808-1956-4104-8F89-9B040988EE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998E15-39FF-4617-9342-F55F1DE9F7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CC4AF2-1DEC-4911-AFD6-EB3836AF72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330D59-09E2-4BBE-89DF-BBBEDD3A6F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059A7F9-E53E-4BA6-BBD0-026783A17C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4A23B1-81BD-4073-BB79-C231EB59C4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D2354-7174-4A93-AFFA-E28EBFCA29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6A3E2-6C57-41CE-9653-24F8A0BDB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337825-8C65-4006-9478-513732AEFA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74037-ADEC-4B9B-82F0-50FC8B62A1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329CDCB-439E-45D3-BC7B-9443642B59A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8A5F0617-B81B-453D-B1B1-EF6539E1702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9911A9E-4685-4F3A-93F2-B2CE667A2D7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3B13D981-5896-443A-83D1-500091C6550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Linux!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494400" cy="3657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2022-09-21T20:57:29Z</dcterms:created>
  <dc:creator/>
  <dc:description/>
  <dc:language>en-US</dc:language>
  <cp:lastModifiedBy/>
  <dcterms:modified xsi:type="dcterms:W3CDTF">2022-09-21T21:02:52Z</dcterms:modified>
  <cp:revision>2</cp:revision>
  <dc:subject/>
  <dc:title>Blueprint Plans</dc:title>
</cp:coreProperties>
</file>