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2" r:id="rId2"/>
    <p:sldId id="284" r:id="rId3"/>
    <p:sldId id="288" r:id="rId4"/>
    <p:sldId id="287" r:id="rId5"/>
    <p:sldId id="286" r:id="rId6"/>
    <p:sldId id="285" r:id="rId7"/>
    <p:sldId id="281" r:id="rId8"/>
    <p:sldId id="283" r:id="rId9"/>
    <p:sldId id="282" r:id="rId10"/>
    <p:sldId id="280" r:id="rId1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0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8F75B-CB22-4664-9C32-0AD78C3A0E79}" type="datetimeFigureOut">
              <a:rPr lang="en-US" smtClean="0"/>
              <a:t>14-Jul-24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7647D-9264-44D3-AABE-A3240DAAA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3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647D-9264-44D3-AABE-A3240DAAA4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647D-9264-44D3-AABE-A3240DAAA4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4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647D-9264-44D3-AABE-A3240DAAA4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66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647D-9264-44D3-AABE-A3240DAAA4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65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647D-9264-44D3-AABE-A3240DAAA4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647D-9264-44D3-AABE-A3240DAAA4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32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647D-9264-44D3-AABE-A3240DAAA4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98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647D-9264-44D3-AABE-A3240DAAA4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51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647D-9264-44D3-AABE-A3240DAAA4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2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15-Jul-24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15-Jul-24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15-Jul-24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15-Jul-24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15-Jul-24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980917"/>
            <a:ext cx="9143999" cy="1610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628" y="227838"/>
            <a:ext cx="5320487" cy="5252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15-Jul-24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B7B2-C096-CCE0-3DB1-D20D9E6DB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65693"/>
            <a:ext cx="7772400" cy="553998"/>
          </a:xfrm>
        </p:spPr>
        <p:txBody>
          <a:bodyPr/>
          <a:lstStyle/>
          <a:p>
            <a:pPr algn="ctr"/>
            <a:r>
              <a:rPr lang="en-US" spc="-65" dirty="0"/>
              <a:t>GPS Toll-Based System Simulation using Python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6EA33-F613-CA7B-4616-A09A93CEA01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095500" y="2623809"/>
            <a:ext cx="4953000" cy="553998"/>
          </a:xfrm>
        </p:spPr>
        <p:txBody>
          <a:bodyPr/>
          <a:lstStyle/>
          <a:p>
            <a:pPr algn="ctr"/>
            <a:r>
              <a:rPr lang="en-US" dirty="0"/>
              <a:t>Mathews Reji, Muhammed Anees (Team Leader), Navya Prasad, Neeraja S, Shalin Ann Thomas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E013D65-2319-7415-9476-EB0BE9CE3D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5993" y="4965645"/>
            <a:ext cx="2103120" cy="184666"/>
          </a:xfrm>
        </p:spPr>
        <p:txBody>
          <a:bodyPr/>
          <a:lstStyle/>
          <a:p>
            <a:fld id="{B6F15528-21DE-4FAA-801E-634DDDAF4B2B}" type="slidenum">
              <a:rPr lang="en-US" sz="1200">
                <a:solidFill>
                  <a:schemeClr val="bg1"/>
                </a:solidFill>
              </a:rPr>
              <a:t>1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4A6D2BD-F4D2-1BFE-4C23-326B6004FF93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4887" y="4965645"/>
            <a:ext cx="2103120" cy="184666"/>
          </a:xfrm>
        </p:spPr>
        <p:txBody>
          <a:bodyPr/>
          <a:lstStyle/>
          <a:p>
            <a:r>
              <a:rPr lang="en-US" sz="1200">
                <a:solidFill>
                  <a:schemeClr val="bg1"/>
                </a:solidFill>
              </a:rPr>
              <a:t>15-Jul-24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 descr="Several logos of different brands&#10;&#10;Description automatically generated">
            <a:extLst>
              <a:ext uri="{FF2B5EF4-FFF2-40B4-BE49-F238E27FC236}">
                <a16:creationId xmlns:a16="http://schemas.microsoft.com/office/drawing/2014/main" id="{11206F90-EA88-B4D1-B8B1-81DB0625D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33261"/>
            <a:ext cx="2044088" cy="10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97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417111"/>
            <a:ext cx="76962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Conclusion</a:t>
            </a:r>
            <a:endParaRPr spc="-1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7A79A-C6CD-10B3-AF36-F4C428DA5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200150"/>
            <a:ext cx="7696200" cy="2743200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simulation of a GPS Toll-Based system using Python offers a practical approach to understanding and implementing toll calculations based on distance travelled. </a:t>
            </a:r>
          </a:p>
          <a:p>
            <a:pPr marL="285750" indent="-28575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Python's versatility allows for the implementation of complex geographical calculations and algorithms necessary for determining toll charges dynamically.</a:t>
            </a:r>
          </a:p>
          <a:p>
            <a:pPr marL="285750" indent="-28575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This simulation involves creating algorithms that accurately compute toll fees by considering factors such as the starting and ending points of a journey, the specific route taken, and any applicable toll rates per kilometer or mile.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88F95-EFA8-EFF4-C222-55C5D1334F30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4887" y="4965645"/>
            <a:ext cx="2103120" cy="184666"/>
          </a:xfrm>
        </p:spPr>
        <p:txBody>
          <a:bodyPr/>
          <a:lstStyle/>
          <a:p>
            <a:r>
              <a:rPr lang="en-US" sz="1200">
                <a:solidFill>
                  <a:schemeClr val="bg1"/>
                </a:solidFill>
              </a:rPr>
              <a:t>15-Jul-24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0795-B097-D3E4-187F-A1F37CC92B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5993" y="4965645"/>
            <a:ext cx="2103120" cy="184666"/>
          </a:xfrm>
        </p:spPr>
        <p:txBody>
          <a:bodyPr/>
          <a:lstStyle/>
          <a:p>
            <a:fld id="{B6F15528-21DE-4FAA-801E-634DDDAF4B2B}" type="slidenum">
              <a:rPr lang="en-US" sz="1200">
                <a:solidFill>
                  <a:schemeClr val="bg1"/>
                </a:solidFill>
              </a:rPr>
              <a:t>10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40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417111"/>
            <a:ext cx="76962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Problem</a:t>
            </a:r>
            <a:r>
              <a:rPr lang="en-US" spc="-65" dirty="0"/>
              <a:t> </a:t>
            </a:r>
            <a:r>
              <a:rPr lang="en-US" spc="-10" dirty="0"/>
              <a:t>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7A79A-C6CD-10B3-AF36-F4C428DA5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047750"/>
            <a:ext cx="7696200" cy="3600986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GPS Toll-Based System Simulation using Python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Category: Data Analytics and Visualization</a:t>
            </a:r>
          </a:p>
          <a:p>
            <a:pPr algn="just"/>
            <a:endParaRPr lang="en-US" dirty="0"/>
          </a:p>
          <a:p>
            <a:pPr algn="just"/>
            <a:r>
              <a:rPr lang="en-US" u="sng" dirty="0"/>
              <a:t>Components of the Simulation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Vehicle Movement Simulation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Toll Zone Definition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Distance Calculation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Payment Simulation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u="sng" dirty="0"/>
              <a:t>Implementation Challenges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Complexity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88F95-EFA8-EFF4-C222-55C5D1334F30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4887" y="4965645"/>
            <a:ext cx="2103120" cy="184666"/>
          </a:xfrm>
        </p:spPr>
        <p:txBody>
          <a:bodyPr/>
          <a:lstStyle/>
          <a:p>
            <a:r>
              <a:rPr lang="en-US" sz="1200">
                <a:solidFill>
                  <a:schemeClr val="bg1"/>
                </a:solidFill>
              </a:rPr>
              <a:t>15-Jul-24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0795-B097-D3E4-187F-A1F37CC92B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5993" y="4965645"/>
            <a:ext cx="2103120" cy="184666"/>
          </a:xfrm>
        </p:spPr>
        <p:txBody>
          <a:bodyPr/>
          <a:lstStyle/>
          <a:p>
            <a:fld id="{B6F15528-21DE-4FAA-801E-634DDDAF4B2B}" type="slidenum">
              <a:rPr lang="en-US" sz="1200">
                <a:solidFill>
                  <a:schemeClr val="bg1"/>
                </a:solidFill>
              </a:rPr>
              <a:t>2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7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417111"/>
            <a:ext cx="76962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Unique</a:t>
            </a:r>
            <a:r>
              <a:rPr lang="en-US" spc="-50" dirty="0"/>
              <a:t> </a:t>
            </a:r>
            <a:r>
              <a:rPr lang="en-US" dirty="0"/>
              <a:t>Idea</a:t>
            </a:r>
            <a:r>
              <a:rPr lang="en-US" spc="-25" dirty="0"/>
              <a:t> </a:t>
            </a:r>
            <a:r>
              <a:rPr lang="en-US" dirty="0"/>
              <a:t>Brief</a:t>
            </a:r>
            <a:r>
              <a:rPr lang="en-US" spc="-30" dirty="0"/>
              <a:t> </a:t>
            </a:r>
            <a:r>
              <a:rPr lang="en-US" spc="-10" dirty="0"/>
              <a:t>(Solution)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7A79A-C6CD-10B3-AF36-F4C428DA5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047750"/>
            <a:ext cx="7696200" cy="2492990"/>
          </a:xfrm>
        </p:spPr>
        <p:txBody>
          <a:bodyPr/>
          <a:lstStyle/>
          <a:p>
            <a:pPr algn="just"/>
            <a:r>
              <a:rPr lang="en-US" u="sng" dirty="0"/>
              <a:t>Version-1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Created the first version of GPS Toll-Based system.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contained only one type of vehicle.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All vehicle had the same toll therefore this version was very basic.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Since all vehicles incurred the same toll, this version was quite straightforward.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version served as a test version to check if there was any problems with our logic.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version worked perfectly which led to the creation of Version-2.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88F95-EFA8-EFF4-C222-55C5D1334F30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4887" y="4965645"/>
            <a:ext cx="2103120" cy="184666"/>
          </a:xfrm>
        </p:spPr>
        <p:txBody>
          <a:bodyPr/>
          <a:lstStyle/>
          <a:p>
            <a:r>
              <a:rPr lang="en-US" sz="1200">
                <a:solidFill>
                  <a:schemeClr val="bg1"/>
                </a:solidFill>
              </a:rPr>
              <a:t>15-Jul-24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0795-B097-D3E4-187F-A1F37CC92B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5993" y="4965645"/>
            <a:ext cx="2103120" cy="184666"/>
          </a:xfrm>
        </p:spPr>
        <p:txBody>
          <a:bodyPr/>
          <a:lstStyle/>
          <a:p>
            <a:fld id="{B6F15528-21DE-4FAA-801E-634DDDAF4B2B}" type="slidenum">
              <a:rPr lang="en-US" sz="1200">
                <a:solidFill>
                  <a:schemeClr val="bg1"/>
                </a:solidFill>
              </a:rPr>
              <a:t>3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50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417111"/>
            <a:ext cx="76962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Unique</a:t>
            </a:r>
            <a:r>
              <a:rPr lang="en-US" spc="-50" dirty="0"/>
              <a:t> </a:t>
            </a:r>
            <a:r>
              <a:rPr lang="en-US" dirty="0"/>
              <a:t>Idea</a:t>
            </a:r>
            <a:r>
              <a:rPr lang="en-US" spc="-25" dirty="0"/>
              <a:t> </a:t>
            </a:r>
            <a:r>
              <a:rPr lang="en-US" dirty="0"/>
              <a:t>Brief</a:t>
            </a:r>
            <a:r>
              <a:rPr lang="en-US" spc="-30" dirty="0"/>
              <a:t> </a:t>
            </a:r>
            <a:r>
              <a:rPr lang="en-US" spc="-10" dirty="0"/>
              <a:t>(Solution)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7A79A-C6CD-10B3-AF36-F4C428DA5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047750"/>
            <a:ext cx="7696200" cy="2769989"/>
          </a:xfrm>
        </p:spPr>
        <p:txBody>
          <a:bodyPr/>
          <a:lstStyle/>
          <a:p>
            <a:pPr algn="just"/>
            <a:r>
              <a:rPr lang="en-US" u="sng" dirty="0"/>
              <a:t>Version-2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Created the second version of GPS toll-based system.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version includes different types of vehicles such as heavy weight vehicle, special vehicle, two wheelers, etc.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Each vehicle has a special vehicle ID.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Each vehicle possesses different toll according to their type.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Special vehicles such as ambulances, firetrucks, police vehicles, etc. has no toll.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Regular vehicles are treated as special vehicles.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There is a penalty for exceeding the speed limit.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No toll is charged if the distance traveled is 30 meters or less.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88F95-EFA8-EFF4-C222-55C5D1334F30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4887" y="4965645"/>
            <a:ext cx="2103120" cy="184666"/>
          </a:xfrm>
        </p:spPr>
        <p:txBody>
          <a:bodyPr/>
          <a:lstStyle/>
          <a:p>
            <a:r>
              <a:rPr lang="en-US" sz="1200">
                <a:solidFill>
                  <a:schemeClr val="bg1"/>
                </a:solidFill>
              </a:rPr>
              <a:t>15-Jul-24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0795-B097-D3E4-187F-A1F37CC92B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5993" y="4965645"/>
            <a:ext cx="2103120" cy="184666"/>
          </a:xfrm>
        </p:spPr>
        <p:txBody>
          <a:bodyPr/>
          <a:lstStyle/>
          <a:p>
            <a:fld id="{B6F15528-21DE-4FAA-801E-634DDDAF4B2B}" type="slidenum">
              <a:rPr lang="en-US" sz="1200">
                <a:solidFill>
                  <a:schemeClr val="bg1"/>
                </a:solidFill>
              </a:rPr>
              <a:t>4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3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417111"/>
            <a:ext cx="76962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Features</a:t>
            </a:r>
            <a:r>
              <a:rPr lang="en-US" spc="-35" dirty="0"/>
              <a:t> </a:t>
            </a:r>
            <a:r>
              <a:rPr lang="en-US" spc="-10" dirty="0"/>
              <a:t>Offered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7A79A-C6CD-10B3-AF36-F4C428DA5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047750"/>
            <a:ext cx="7696200" cy="2769989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Determining toll based on distance traveled.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Every vehicle is given a special ID.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toll is calculated according to the type of vehicle like:</a:t>
            </a:r>
          </a:p>
          <a:p>
            <a:pPr lvl="1" algn="just"/>
            <a:r>
              <a:rPr lang="en-US" dirty="0"/>
              <a:t>Heavy vehicle toll = 6</a:t>
            </a:r>
          </a:p>
          <a:p>
            <a:pPr lvl="1" algn="just"/>
            <a:r>
              <a:rPr lang="en-US" dirty="0"/>
              <a:t>Two Wheeled vehicle toll = 0.5</a:t>
            </a:r>
          </a:p>
          <a:p>
            <a:pPr lvl="1" algn="just"/>
            <a:r>
              <a:rPr lang="en-US" dirty="0"/>
              <a:t>Medium vehicle toll = 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toll for special vehicles such as ambulance, firetruck, police car, regular customers, etc. is 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latest journey of the user is plotted and shown in a map.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You can pay tolls using the website.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88F95-EFA8-EFF4-C222-55C5D1334F30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4887" y="4965645"/>
            <a:ext cx="2103120" cy="184666"/>
          </a:xfrm>
        </p:spPr>
        <p:txBody>
          <a:bodyPr/>
          <a:lstStyle/>
          <a:p>
            <a:r>
              <a:rPr lang="en-US" sz="1200">
                <a:solidFill>
                  <a:schemeClr val="bg1"/>
                </a:solidFill>
              </a:rPr>
              <a:t>15-Jul-24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0795-B097-D3E4-187F-A1F37CC92B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5993" y="4965645"/>
            <a:ext cx="2103120" cy="184666"/>
          </a:xfrm>
        </p:spPr>
        <p:txBody>
          <a:bodyPr/>
          <a:lstStyle/>
          <a:p>
            <a:fld id="{B6F15528-21DE-4FAA-801E-634DDDAF4B2B}" type="slidenum">
              <a:rPr lang="en-US" sz="1200">
                <a:solidFill>
                  <a:schemeClr val="bg1"/>
                </a:solidFill>
              </a:rPr>
              <a:t>5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24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417111"/>
            <a:ext cx="76962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Process</a:t>
            </a:r>
            <a:r>
              <a:rPr lang="en-US" spc="-325" dirty="0"/>
              <a:t> </a:t>
            </a:r>
            <a:r>
              <a:rPr lang="en-US" spc="-20" dirty="0"/>
              <a:t>flow</a:t>
            </a:r>
            <a:endParaRPr lang="en-US" spc="-1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7A79A-C6CD-10B3-AF36-F4C428DA5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047750"/>
            <a:ext cx="7696200" cy="3116238"/>
          </a:xfrm>
        </p:spPr>
        <p:txBody>
          <a:bodyPr/>
          <a:lstStyle/>
          <a:p>
            <a:pPr marL="285750" indent="-2857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To create a GPS toll-based system simulation using Python.</a:t>
            </a:r>
          </a:p>
          <a:p>
            <a:pPr marL="285750" indent="-2857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Created a dataset for this Toll-based system.</a:t>
            </a:r>
          </a:p>
          <a:p>
            <a:pPr marL="285750" indent="-2857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Simulation of vehicles.</a:t>
            </a:r>
          </a:p>
          <a:p>
            <a:pPr marL="285750" indent="-2857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Calculation of distance based on these simulation.</a:t>
            </a:r>
          </a:p>
          <a:p>
            <a:pPr marL="285750" indent="-2857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Implementing different Machine Learning models.</a:t>
            </a:r>
          </a:p>
          <a:p>
            <a:pPr marL="285750" indent="-2857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Selecting the best Machine Learning models for toll calculation.</a:t>
            </a:r>
          </a:p>
          <a:p>
            <a:pPr marL="285750" indent="-2857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Created the frontend using HTML, CSS, and JavaScript.</a:t>
            </a:r>
          </a:p>
          <a:p>
            <a:pPr marL="285750" indent="-2857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Developed backend using Flask App.</a:t>
            </a:r>
          </a:p>
          <a:p>
            <a:pPr marL="285750" indent="-2857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Interaction of backend and frontend made possible using Requests.</a:t>
            </a:r>
          </a:p>
          <a:p>
            <a:pPr marL="285750" indent="-2857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Hosting the website.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88F95-EFA8-EFF4-C222-55C5D1334F30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4887" y="4965645"/>
            <a:ext cx="2103120" cy="184666"/>
          </a:xfrm>
        </p:spPr>
        <p:txBody>
          <a:bodyPr/>
          <a:lstStyle/>
          <a:p>
            <a:r>
              <a:rPr lang="en-US" sz="1200">
                <a:solidFill>
                  <a:schemeClr val="bg1"/>
                </a:solidFill>
              </a:rPr>
              <a:t>15-Jul-24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0795-B097-D3E4-187F-A1F37CC92B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5993" y="4965645"/>
            <a:ext cx="2103120" cy="184666"/>
          </a:xfrm>
        </p:spPr>
        <p:txBody>
          <a:bodyPr/>
          <a:lstStyle/>
          <a:p>
            <a:fld id="{B6F15528-21DE-4FAA-801E-634DDDAF4B2B}" type="slidenum">
              <a:rPr lang="en-US" sz="1200">
                <a:solidFill>
                  <a:schemeClr val="bg1"/>
                </a:solidFill>
              </a:rPr>
              <a:t>6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60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417111"/>
            <a:ext cx="76962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Architecture</a:t>
            </a:r>
            <a:r>
              <a:rPr lang="en-US" spc="-45" dirty="0"/>
              <a:t> </a:t>
            </a:r>
            <a:r>
              <a:rPr lang="en-US" spc="-10" dirty="0"/>
              <a:t>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88F95-EFA8-EFF4-C222-55C5D1334F30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4887" y="4965645"/>
            <a:ext cx="2103120" cy="184666"/>
          </a:xfrm>
        </p:spPr>
        <p:txBody>
          <a:bodyPr/>
          <a:lstStyle/>
          <a:p>
            <a:r>
              <a:rPr lang="en-US" sz="1200">
                <a:solidFill>
                  <a:schemeClr val="bg1"/>
                </a:solidFill>
              </a:rPr>
              <a:t>15-Jul-24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0795-B097-D3E4-187F-A1F37CC92B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5993" y="4965645"/>
            <a:ext cx="2103120" cy="184666"/>
          </a:xfrm>
        </p:spPr>
        <p:txBody>
          <a:bodyPr/>
          <a:lstStyle/>
          <a:p>
            <a:fld id="{B6F15528-21DE-4FAA-801E-634DDDAF4B2B}" type="slidenum">
              <a:rPr lang="en-US" sz="1200">
                <a:solidFill>
                  <a:schemeClr val="bg1"/>
                </a:solidFill>
              </a:rPr>
              <a:t>7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9F3F49-A37D-36E8-F114-43FB19B305AE}"/>
              </a:ext>
            </a:extLst>
          </p:cNvPr>
          <p:cNvSpPr txBox="1">
            <a:spLocks/>
          </p:cNvSpPr>
          <p:nvPr/>
        </p:nvSpPr>
        <p:spPr>
          <a:xfrm>
            <a:off x="34887" y="4965645"/>
            <a:ext cx="210312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200">
                <a:solidFill>
                  <a:schemeClr val="bg1"/>
                </a:solidFill>
              </a:rPr>
              <a:t>08-Jul-24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AEB0F5E-B23E-6FE3-5B97-1E8151AC100D}"/>
              </a:ext>
            </a:extLst>
          </p:cNvPr>
          <p:cNvSpPr txBox="1">
            <a:spLocks/>
          </p:cNvSpPr>
          <p:nvPr/>
        </p:nvSpPr>
        <p:spPr>
          <a:xfrm>
            <a:off x="7005993" y="4965645"/>
            <a:ext cx="210312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z="1200" smtClean="0">
                <a:solidFill>
                  <a:schemeClr val="bg1"/>
                </a:solidFill>
              </a:rPr>
              <a:pPr/>
              <a:t>7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9A0199-07D4-DBE2-9533-42C2421D7940}"/>
              </a:ext>
            </a:extLst>
          </p:cNvPr>
          <p:cNvSpPr/>
          <p:nvPr/>
        </p:nvSpPr>
        <p:spPr>
          <a:xfrm>
            <a:off x="6783792" y="1537273"/>
            <a:ext cx="1636308" cy="59436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Vehicle enters toll zone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5B904-BC97-67BB-E800-171E0F18B9FC}"/>
              </a:ext>
            </a:extLst>
          </p:cNvPr>
          <p:cNvSpPr/>
          <p:nvPr/>
        </p:nvSpPr>
        <p:spPr>
          <a:xfrm>
            <a:off x="2060032" y="1543201"/>
            <a:ext cx="2224030" cy="59436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Generating vehicle 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23C135-29CD-1CDE-896A-32677EC91CEC}"/>
              </a:ext>
            </a:extLst>
          </p:cNvPr>
          <p:cNvSpPr/>
          <p:nvPr/>
        </p:nvSpPr>
        <p:spPr>
          <a:xfrm>
            <a:off x="6435418" y="3191220"/>
            <a:ext cx="1984682" cy="59436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Simulating vehicle movement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32BDDF-2F0E-CB34-5909-D386C0C234D1}"/>
              </a:ext>
            </a:extLst>
          </p:cNvPr>
          <p:cNvSpPr/>
          <p:nvPr/>
        </p:nvSpPr>
        <p:spPr>
          <a:xfrm>
            <a:off x="4548158" y="3191220"/>
            <a:ext cx="1453774" cy="59436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Determining Distance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A69545-D095-B955-6D71-E4925D740EAF}"/>
              </a:ext>
            </a:extLst>
          </p:cNvPr>
          <p:cNvSpPr/>
          <p:nvPr/>
        </p:nvSpPr>
        <p:spPr>
          <a:xfrm>
            <a:off x="2432892" y="3209885"/>
            <a:ext cx="1681780" cy="59436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Calculating Toll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C8651BB-0252-4ACF-CC71-E663FC3B3CD4}"/>
              </a:ext>
            </a:extLst>
          </p:cNvPr>
          <p:cNvSpPr/>
          <p:nvPr/>
        </p:nvSpPr>
        <p:spPr>
          <a:xfrm>
            <a:off x="1644388" y="1724106"/>
            <a:ext cx="411480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D4C1D4-AC04-4710-9FBE-C2FF31A4E31C}"/>
              </a:ext>
            </a:extLst>
          </p:cNvPr>
          <p:cNvSpPr/>
          <p:nvPr/>
        </p:nvSpPr>
        <p:spPr>
          <a:xfrm>
            <a:off x="4753945" y="1537273"/>
            <a:ext cx="1597168" cy="59436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Type of vehicle is determined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6BE393-68B8-64D4-116A-FF3615B81C17}"/>
              </a:ext>
            </a:extLst>
          </p:cNvPr>
          <p:cNvSpPr/>
          <p:nvPr/>
        </p:nvSpPr>
        <p:spPr>
          <a:xfrm>
            <a:off x="821428" y="1537273"/>
            <a:ext cx="822960" cy="594360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2D51A9C-E59C-6E07-30B4-D21C72ACDEFF}"/>
              </a:ext>
            </a:extLst>
          </p:cNvPr>
          <p:cNvSpPr/>
          <p:nvPr/>
        </p:nvSpPr>
        <p:spPr>
          <a:xfrm>
            <a:off x="4305261" y="1724106"/>
            <a:ext cx="411480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88A1C4C-48A1-8475-45E6-8EEA122C4D8B}"/>
              </a:ext>
            </a:extLst>
          </p:cNvPr>
          <p:cNvSpPr/>
          <p:nvPr/>
        </p:nvSpPr>
        <p:spPr>
          <a:xfrm>
            <a:off x="6372312" y="1724106"/>
            <a:ext cx="411480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5B09CB-5C65-6C69-C839-10AB13323C7E}"/>
              </a:ext>
            </a:extLst>
          </p:cNvPr>
          <p:cNvSpPr/>
          <p:nvPr/>
        </p:nvSpPr>
        <p:spPr>
          <a:xfrm>
            <a:off x="1164710" y="3191220"/>
            <a:ext cx="822960" cy="594360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58867AA-5D52-1596-8B21-33E83DF855CB}"/>
              </a:ext>
            </a:extLst>
          </p:cNvPr>
          <p:cNvSpPr/>
          <p:nvPr/>
        </p:nvSpPr>
        <p:spPr>
          <a:xfrm rot="10800000">
            <a:off x="6023938" y="3419529"/>
            <a:ext cx="411480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8B2CA79-FFEB-74CC-D382-3894AACE1F44}"/>
              </a:ext>
            </a:extLst>
          </p:cNvPr>
          <p:cNvSpPr/>
          <p:nvPr/>
        </p:nvSpPr>
        <p:spPr>
          <a:xfrm rot="10800000">
            <a:off x="4136678" y="3419529"/>
            <a:ext cx="411480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BD610E8-5E7D-F515-1EB0-73009FD5423D}"/>
              </a:ext>
            </a:extLst>
          </p:cNvPr>
          <p:cNvSpPr/>
          <p:nvPr/>
        </p:nvSpPr>
        <p:spPr>
          <a:xfrm rot="10800000">
            <a:off x="2024357" y="3416710"/>
            <a:ext cx="411480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3149529-4353-9160-F084-3276131D4E8B}"/>
              </a:ext>
            </a:extLst>
          </p:cNvPr>
          <p:cNvSpPr/>
          <p:nvPr/>
        </p:nvSpPr>
        <p:spPr>
          <a:xfrm rot="5400000">
            <a:off x="7137639" y="2556460"/>
            <a:ext cx="1040921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6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417111"/>
            <a:ext cx="76962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Technologies</a:t>
            </a:r>
            <a:r>
              <a:rPr lang="en-US" spc="-300" dirty="0"/>
              <a:t> </a:t>
            </a:r>
            <a:r>
              <a:rPr lang="en-US" spc="-20" dirty="0"/>
              <a:t>used</a:t>
            </a:r>
            <a:endParaRPr lang="en-US" spc="-1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7A79A-C6CD-10B3-AF36-F4C428DA5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047750"/>
            <a:ext cx="7696200" cy="369652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Google Earth Pro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QGIS Software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HyperText</a:t>
            </a:r>
            <a:r>
              <a:rPr lang="en-US" dirty="0"/>
              <a:t> Markup Language (HTML)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Cascading Style Sheets (CSS)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Python Programming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ChatGPT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Cubes Hosting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88F95-EFA8-EFF4-C222-55C5D1334F30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4887" y="4965645"/>
            <a:ext cx="2103120" cy="184666"/>
          </a:xfrm>
        </p:spPr>
        <p:txBody>
          <a:bodyPr/>
          <a:lstStyle/>
          <a:p>
            <a:r>
              <a:rPr lang="en-US" sz="1200">
                <a:solidFill>
                  <a:schemeClr val="bg1"/>
                </a:solidFill>
              </a:rPr>
              <a:t>15-Jul-24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0795-B097-D3E4-187F-A1F37CC92B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5993" y="4965645"/>
            <a:ext cx="2103120" cy="184666"/>
          </a:xfrm>
        </p:spPr>
        <p:txBody>
          <a:bodyPr/>
          <a:lstStyle/>
          <a:p>
            <a:fld id="{B6F15528-21DE-4FAA-801E-634DDDAF4B2B}" type="slidenum">
              <a:rPr lang="en-US" sz="1200">
                <a:solidFill>
                  <a:schemeClr val="bg1"/>
                </a:solidFill>
              </a:rPr>
              <a:t>8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8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417111"/>
            <a:ext cx="76962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Team</a:t>
            </a:r>
            <a:r>
              <a:rPr lang="en-US" spc="-25" dirty="0"/>
              <a:t> </a:t>
            </a:r>
            <a:r>
              <a:rPr lang="en-US" dirty="0"/>
              <a:t>members</a:t>
            </a:r>
            <a:r>
              <a:rPr lang="en-US" spc="-30" dirty="0"/>
              <a:t> </a:t>
            </a:r>
            <a:r>
              <a:rPr lang="en-US" dirty="0"/>
              <a:t>and</a:t>
            </a:r>
            <a:r>
              <a:rPr lang="en-US" spc="-25" dirty="0"/>
              <a:t> </a:t>
            </a:r>
            <a:r>
              <a:rPr lang="en-US" spc="-10" dirty="0"/>
              <a:t>contribution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7A79A-C6CD-10B3-AF36-F4C428DA5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047750"/>
            <a:ext cx="7696200" cy="2692404"/>
          </a:xfrm>
        </p:spPr>
        <p:txBody>
          <a:bodyPr/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Muhammed Anees (Team Leader): Data Processing and Backend Development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Mathews Reji: Machine Learning and Backend Development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Navya Prasad: Frontend Development and Data Processing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Neeraja S: Project Report and Resource Management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Shalin Ann Thomas: Project Report and Data Collection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88F95-EFA8-EFF4-C222-55C5D1334F30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4887" y="4965645"/>
            <a:ext cx="2103120" cy="184666"/>
          </a:xfrm>
        </p:spPr>
        <p:txBody>
          <a:bodyPr/>
          <a:lstStyle/>
          <a:p>
            <a:r>
              <a:rPr lang="en-US" sz="1200">
                <a:solidFill>
                  <a:schemeClr val="bg1"/>
                </a:solidFill>
              </a:rPr>
              <a:t>15-Jul-24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0795-B097-D3E4-187F-A1F37CC92B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5993" y="4965645"/>
            <a:ext cx="2103120" cy="184666"/>
          </a:xfrm>
        </p:spPr>
        <p:txBody>
          <a:bodyPr/>
          <a:lstStyle/>
          <a:p>
            <a:fld id="{B6F15528-21DE-4FAA-801E-634DDDAF4B2B}" type="slidenum">
              <a:rPr lang="en-US" sz="1200">
                <a:solidFill>
                  <a:schemeClr val="bg1"/>
                </a:solidFill>
              </a:rPr>
              <a:t>9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2543</TotalTime>
  <Words>623</Words>
  <Application>Microsoft Office PowerPoint</Application>
  <PresentationFormat>On-screen Show (16:9)</PresentationFormat>
  <Paragraphs>115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Times New Roman</vt:lpstr>
      <vt:lpstr>Office Theme</vt:lpstr>
      <vt:lpstr>GPS Toll-Based System Simulation using Python </vt:lpstr>
      <vt:lpstr>Problem Statement</vt:lpstr>
      <vt:lpstr>Unique Idea Brief (Solution)</vt:lpstr>
      <vt:lpstr>Unique Idea Brief (Solution)</vt:lpstr>
      <vt:lpstr>Features Offered</vt:lpstr>
      <vt:lpstr>Process flow</vt:lpstr>
      <vt:lpstr>Architecture Diagram</vt:lpstr>
      <vt:lpstr>Technologies used</vt:lpstr>
      <vt:lpstr>Team members and contribution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Ajeya Krishna</dc:creator>
  <cp:lastModifiedBy>Shalin Thomas</cp:lastModifiedBy>
  <cp:revision>10</cp:revision>
  <dcterms:created xsi:type="dcterms:W3CDTF">2024-07-07T12:40:46Z</dcterms:created>
  <dcterms:modified xsi:type="dcterms:W3CDTF">2024-07-14T14:13:40Z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2024-07-07T00:00:00Z</vt:filetime>
  </property>
  <property fmtid="{D5CDD505-2E9C-101B-9397-08002B2CF9AE}" pid="5" name="Producer">
    <vt:lpwstr>3-Heights(TM) PDF Security Shell 4.8.25.2 (http://www.pdf-tools.com)</vt:lpwstr>
  </property>
</Properties>
</file>