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25726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76991" y="34308"/>
            <a:ext cx="8622967" cy="1562296"/>
          </a:xfrm>
          <a:prstGeom prst="rect">
            <a:avLst/>
          </a:prstGeom>
        </p:spPr>
      </p:pic>
      <p:pic>
        <p:nvPicPr>
          <p:cNvPr id="181482878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6643536" y="3275303"/>
            <a:ext cx="4133849" cy="1847849"/>
          </a:xfrm>
          <a:prstGeom prst="rect">
            <a:avLst/>
          </a:prstGeom>
        </p:spPr>
      </p:pic>
      <p:grpSp>
        <p:nvGrpSpPr>
          <p:cNvPr id="2056786043" name="" hidden="0"/>
          <p:cNvGrpSpPr/>
          <p:nvPr isPhoto="0" userDrawn="0"/>
        </p:nvGrpSpPr>
        <p:grpSpPr bwMode="auto">
          <a:xfrm>
            <a:off x="1281733" y="1609076"/>
            <a:ext cx="5224878" cy="5224878"/>
            <a:chOff x="0" y="0"/>
            <a:chExt cx="5224878" cy="5224878"/>
          </a:xfrm>
        </p:grpSpPr>
        <p:sp>
          <p:nvSpPr>
            <p:cNvPr id="1223212965" name="" hidden="0"/>
            <p:cNvSpPr/>
            <p:nvPr isPhoto="0" userDrawn="0"/>
          </p:nvSpPr>
          <p:spPr bwMode="auto">
            <a:xfrm flipH="0" flipV="0">
              <a:off x="781419" y="730558"/>
              <a:ext cx="3736019" cy="3736019"/>
            </a:xfrm>
            <a:prstGeom prst="rect">
              <a:avLst/>
            </a:prstGeom>
            <a:noFill/>
            <a:ln w="38099" cap="flat" cmpd="sng" algn="ctr">
              <a:solidFill>
                <a:schemeClr val="accent1">
                  <a:lumMod val="74901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700876" name="" hidden="0"/>
            <p:cNvSpPr/>
            <p:nvPr isPhoto="0" userDrawn="0"/>
          </p:nvSpPr>
          <p:spPr bwMode="auto">
            <a:xfrm flipH="0" flipV="0">
              <a:off x="772172" y="739805"/>
              <a:ext cx="3736019" cy="3736019"/>
            </a:xfrm>
            <a:prstGeom prst="ellipse">
              <a:avLst/>
            </a:prstGeom>
            <a:noFill/>
            <a:ln w="38099" cap="flat" cmpd="sng" algn="ctr">
              <a:solidFill>
                <a:srgbClr val="FF0000"/>
              </a:solidFill>
              <a:prstDash val="dash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0" name="" hidden="0"/>
            <p:cNvCxnSpPr>
              <a:cxnSpLocks/>
            </p:cNvCxnSpPr>
            <p:nvPr isPhoto="0" userDrawn="0"/>
          </p:nvCxnSpPr>
          <p:spPr bwMode="auto">
            <a:xfrm flipH="1" flipV="0">
              <a:off x="2612439" y="0"/>
              <a:ext cx="0" cy="5224878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305996" name="" hidden="0"/>
            <p:cNvCxnSpPr>
              <a:cxnSpLocks/>
            </p:cNvCxnSpPr>
            <p:nvPr isPhoto="0" userDrawn="0"/>
          </p:nvCxnSpPr>
          <p:spPr bwMode="auto">
            <a:xfrm rot="5399977" flipH="1" flipV="0">
              <a:off x="2612439" y="0"/>
              <a:ext cx="0" cy="5224878"/>
            </a:xfrm>
            <a:prstGeom prst="line">
              <a:avLst/>
            </a:prstGeom>
            <a:ln w="12699" cap="flat" cmpd="sng" algn="ctr">
              <a:solidFill>
                <a:schemeClr val="tx1">
                  <a:lumMod val="65098"/>
                  <a:lumOff val="34902"/>
                </a:schemeClr>
              </a:solidFill>
              <a:prstDash val="solid"/>
              <a:miter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4707691" name="" hidden="0"/>
            <p:cNvSpPr/>
            <p:nvPr isPhoto="0" userDrawn="0"/>
          </p:nvSpPr>
          <p:spPr bwMode="auto">
            <a:xfrm flipH="0" flipV="0">
              <a:off x="3056322" y="110970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1997055" name="" hidden="0"/>
            <p:cNvSpPr/>
            <p:nvPr isPhoto="0" userDrawn="0"/>
          </p:nvSpPr>
          <p:spPr bwMode="auto">
            <a:xfrm flipH="0" flipV="0">
              <a:off x="3195036" y="134089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935945" name="" hidden="0"/>
            <p:cNvSpPr/>
            <p:nvPr isPhoto="0" userDrawn="0"/>
          </p:nvSpPr>
          <p:spPr bwMode="auto">
            <a:xfrm flipH="0" flipV="0">
              <a:off x="2917608" y="157208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5211847" name="" hidden="0"/>
            <p:cNvSpPr/>
            <p:nvPr isPhoto="0" userDrawn="0"/>
          </p:nvSpPr>
          <p:spPr bwMode="auto">
            <a:xfrm flipH="0" flipV="0">
              <a:off x="3102559" y="180327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29937222" name="" hidden="0"/>
            <p:cNvSpPr/>
            <p:nvPr isPhoto="0" userDrawn="0"/>
          </p:nvSpPr>
          <p:spPr bwMode="auto">
            <a:xfrm flipH="0" flipV="0">
              <a:off x="3435471" y="166456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1480191" name="" hidden="0"/>
            <p:cNvSpPr/>
            <p:nvPr isPhoto="0" userDrawn="0"/>
          </p:nvSpPr>
          <p:spPr bwMode="auto">
            <a:xfrm flipH="0" flipV="0">
              <a:off x="3296757" y="194198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3833685" name="" hidden="0"/>
            <p:cNvSpPr/>
            <p:nvPr isPhoto="0" userDrawn="0"/>
          </p:nvSpPr>
          <p:spPr bwMode="auto">
            <a:xfrm flipH="0" flipV="0">
              <a:off x="2973091" y="212693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6827165" name="" hidden="0"/>
            <p:cNvSpPr/>
            <p:nvPr isPhoto="0" userDrawn="0"/>
          </p:nvSpPr>
          <p:spPr bwMode="auto">
            <a:xfrm flipH="0" flipV="0">
              <a:off x="2788139" y="231189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3056638" name="" hidden="0"/>
            <p:cNvSpPr/>
            <p:nvPr isPhoto="0" userDrawn="0"/>
          </p:nvSpPr>
          <p:spPr bwMode="auto">
            <a:xfrm flipH="0" flipV="0">
              <a:off x="3296755" y="231189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6529601" name="" hidden="0"/>
            <p:cNvSpPr/>
            <p:nvPr isPhoto="0" userDrawn="0"/>
          </p:nvSpPr>
          <p:spPr bwMode="auto">
            <a:xfrm flipH="0" flipV="0">
              <a:off x="3620419" y="217317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8871522" name="" hidden="0"/>
            <p:cNvSpPr/>
            <p:nvPr isPhoto="0" userDrawn="0"/>
          </p:nvSpPr>
          <p:spPr bwMode="auto">
            <a:xfrm flipH="0" flipV="0">
              <a:off x="3944084" y="217317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9526713" name="" hidden="0"/>
            <p:cNvSpPr/>
            <p:nvPr isPhoto="0" userDrawn="0"/>
          </p:nvSpPr>
          <p:spPr bwMode="auto">
            <a:xfrm flipH="0" flipV="0">
              <a:off x="3944084" y="235812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30492218" name="" hidden="0"/>
            <p:cNvSpPr/>
            <p:nvPr isPhoto="0" userDrawn="0"/>
          </p:nvSpPr>
          <p:spPr bwMode="auto">
            <a:xfrm flipH="0" flipV="0">
              <a:off x="4221511" y="235812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0942281" name="" hidden="0"/>
            <p:cNvSpPr/>
            <p:nvPr isPhoto="0" userDrawn="0"/>
          </p:nvSpPr>
          <p:spPr bwMode="auto">
            <a:xfrm flipH="0" flipV="0">
              <a:off x="4129036" y="194198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228550" name="" hidden="0"/>
            <p:cNvSpPr/>
            <p:nvPr isPhoto="0" userDrawn="0"/>
          </p:nvSpPr>
          <p:spPr bwMode="auto">
            <a:xfrm flipH="0" flipV="0">
              <a:off x="3851608" y="180327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33986629" name="" hidden="0"/>
            <p:cNvSpPr/>
            <p:nvPr isPhoto="0" userDrawn="0"/>
          </p:nvSpPr>
          <p:spPr bwMode="auto">
            <a:xfrm flipH="0" flipV="0">
              <a:off x="3851607" y="152584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5208940" name="" hidden="0"/>
            <p:cNvSpPr/>
            <p:nvPr isPhoto="0" userDrawn="0"/>
          </p:nvSpPr>
          <p:spPr bwMode="auto">
            <a:xfrm flipH="0" flipV="0">
              <a:off x="3620418" y="134089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6284130" name="" hidden="0"/>
            <p:cNvSpPr/>
            <p:nvPr isPhoto="0" userDrawn="0"/>
          </p:nvSpPr>
          <p:spPr bwMode="auto">
            <a:xfrm flipH="0" flipV="0">
              <a:off x="3435466" y="110045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9468130" name="" hidden="0"/>
            <p:cNvSpPr/>
            <p:nvPr isPhoto="0" userDrawn="0"/>
          </p:nvSpPr>
          <p:spPr bwMode="auto">
            <a:xfrm flipH="0" flipV="0">
              <a:off x="2649422" y="110045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4314492" name="" hidden="0"/>
            <p:cNvSpPr/>
            <p:nvPr isPhoto="0" userDrawn="0"/>
          </p:nvSpPr>
          <p:spPr bwMode="auto">
            <a:xfrm flipH="0" flipV="0">
              <a:off x="2880611" y="91550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75298645" name="" hidden="0"/>
            <p:cNvSpPr/>
            <p:nvPr isPhoto="0" userDrawn="0"/>
          </p:nvSpPr>
          <p:spPr bwMode="auto">
            <a:xfrm flipH="0" flipV="0">
              <a:off x="3805368" y="91550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5296690" name="" hidden="0"/>
            <p:cNvSpPr/>
            <p:nvPr isPhoto="0" userDrawn="0"/>
          </p:nvSpPr>
          <p:spPr bwMode="auto">
            <a:xfrm flipH="0" flipV="0">
              <a:off x="4129032" y="91550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337247" name="" hidden="0"/>
            <p:cNvSpPr/>
            <p:nvPr isPhoto="0" userDrawn="0"/>
          </p:nvSpPr>
          <p:spPr bwMode="auto">
            <a:xfrm flipH="0" flipV="0">
              <a:off x="4129032" y="114669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3877943" name="" hidden="0"/>
            <p:cNvSpPr/>
            <p:nvPr isPhoto="0" userDrawn="0"/>
          </p:nvSpPr>
          <p:spPr bwMode="auto">
            <a:xfrm flipH="0" flipV="0">
              <a:off x="4267746" y="128540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39652170" name="" hidden="0"/>
            <p:cNvSpPr/>
            <p:nvPr isPhoto="0" userDrawn="0"/>
          </p:nvSpPr>
          <p:spPr bwMode="auto">
            <a:xfrm flipH="0" flipV="0">
              <a:off x="4360221" y="165530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/>
                <a:t>v</a:t>
              </a:r>
              <a:endParaRPr/>
            </a:p>
          </p:txBody>
        </p:sp>
        <p:sp>
          <p:nvSpPr>
            <p:cNvPr id="330411702" name="" hidden="0"/>
            <p:cNvSpPr/>
            <p:nvPr isPhoto="0" userDrawn="0"/>
          </p:nvSpPr>
          <p:spPr bwMode="auto">
            <a:xfrm rot="10799989" flipH="0" flipV="1">
              <a:off x="3102560" y="291298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9706251" name="" hidden="0"/>
            <p:cNvSpPr/>
            <p:nvPr isPhoto="0" userDrawn="0"/>
          </p:nvSpPr>
          <p:spPr bwMode="auto">
            <a:xfrm rot="10799989" flipH="0" flipV="1">
              <a:off x="3241273" y="314417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9251460" name="" hidden="0"/>
            <p:cNvSpPr/>
            <p:nvPr isPhoto="0" userDrawn="0"/>
          </p:nvSpPr>
          <p:spPr bwMode="auto">
            <a:xfrm rot="10799989" flipH="0" flipV="1">
              <a:off x="2963845" y="337536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3950444" name="" hidden="0"/>
            <p:cNvSpPr/>
            <p:nvPr isPhoto="0" userDrawn="0"/>
          </p:nvSpPr>
          <p:spPr bwMode="auto">
            <a:xfrm rot="10799989" flipH="0" flipV="1">
              <a:off x="3148796" y="360655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4738990" name="" hidden="0"/>
            <p:cNvSpPr/>
            <p:nvPr isPhoto="0" userDrawn="0"/>
          </p:nvSpPr>
          <p:spPr bwMode="auto">
            <a:xfrm rot="10799989" flipH="0" flipV="1">
              <a:off x="3481708" y="346783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8239773" name="" hidden="0"/>
            <p:cNvSpPr/>
            <p:nvPr isPhoto="0" userDrawn="0"/>
          </p:nvSpPr>
          <p:spPr bwMode="auto">
            <a:xfrm rot="10799989" flipH="0" flipV="1">
              <a:off x="3342994" y="374526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3095564" name="" hidden="0"/>
            <p:cNvSpPr/>
            <p:nvPr isPhoto="0" userDrawn="0"/>
          </p:nvSpPr>
          <p:spPr bwMode="auto">
            <a:xfrm rot="10799989" flipH="0" flipV="1">
              <a:off x="3019328" y="393021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6695169" name="" hidden="0"/>
            <p:cNvSpPr/>
            <p:nvPr isPhoto="0" userDrawn="0"/>
          </p:nvSpPr>
          <p:spPr bwMode="auto">
            <a:xfrm rot="10799989" flipH="0" flipV="1">
              <a:off x="2834375" y="411516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8944576" name="" hidden="0"/>
            <p:cNvSpPr/>
            <p:nvPr isPhoto="0" userDrawn="0"/>
          </p:nvSpPr>
          <p:spPr bwMode="auto">
            <a:xfrm rot="10799989" flipH="0" flipV="1">
              <a:off x="3342992" y="411516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63767470" name="" hidden="0"/>
            <p:cNvSpPr/>
            <p:nvPr isPhoto="0" userDrawn="0"/>
          </p:nvSpPr>
          <p:spPr bwMode="auto">
            <a:xfrm rot="10799989" flipH="0" flipV="1">
              <a:off x="3666657" y="397645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0917736" name="" hidden="0"/>
            <p:cNvSpPr/>
            <p:nvPr isPhoto="0" userDrawn="0"/>
          </p:nvSpPr>
          <p:spPr bwMode="auto">
            <a:xfrm rot="10799989" flipH="0" flipV="1">
              <a:off x="3990322" y="397645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0621942" name="" hidden="0"/>
            <p:cNvSpPr/>
            <p:nvPr isPhoto="0" userDrawn="0"/>
          </p:nvSpPr>
          <p:spPr bwMode="auto">
            <a:xfrm rot="10799989" flipH="0" flipV="1">
              <a:off x="3990322" y="416140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1416031" name="" hidden="0"/>
            <p:cNvSpPr/>
            <p:nvPr isPhoto="0" userDrawn="0"/>
          </p:nvSpPr>
          <p:spPr bwMode="auto">
            <a:xfrm rot="10799989" flipH="0" flipV="1">
              <a:off x="4267749" y="416140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2379211" name="" hidden="0"/>
            <p:cNvSpPr/>
            <p:nvPr isPhoto="0" userDrawn="0"/>
          </p:nvSpPr>
          <p:spPr bwMode="auto">
            <a:xfrm rot="10799989" flipH="0" flipV="1">
              <a:off x="4175273" y="374526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2255667" name="" hidden="0"/>
            <p:cNvSpPr/>
            <p:nvPr isPhoto="0" userDrawn="0"/>
          </p:nvSpPr>
          <p:spPr bwMode="auto">
            <a:xfrm rot="10799989" flipH="0" flipV="1">
              <a:off x="3897845" y="360654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6538600" name="" hidden="0"/>
            <p:cNvSpPr/>
            <p:nvPr isPhoto="0" userDrawn="0"/>
          </p:nvSpPr>
          <p:spPr bwMode="auto">
            <a:xfrm rot="10799989" flipH="0" flipV="1">
              <a:off x="3897845" y="332912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8852742" name="" hidden="0"/>
            <p:cNvSpPr/>
            <p:nvPr isPhoto="0" userDrawn="0"/>
          </p:nvSpPr>
          <p:spPr bwMode="auto">
            <a:xfrm rot="10799989" flipH="0" flipV="1">
              <a:off x="3666655" y="314416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0197251" name="" hidden="0"/>
            <p:cNvSpPr/>
            <p:nvPr isPhoto="0" userDrawn="0"/>
          </p:nvSpPr>
          <p:spPr bwMode="auto">
            <a:xfrm rot="10799989" flipH="0" flipV="1">
              <a:off x="3481703" y="290373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562548" name="" hidden="0"/>
            <p:cNvSpPr/>
            <p:nvPr isPhoto="0" userDrawn="0"/>
          </p:nvSpPr>
          <p:spPr bwMode="auto">
            <a:xfrm rot="10799989" flipH="0" flipV="1">
              <a:off x="2695659" y="290373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3337189" name="" hidden="0"/>
            <p:cNvSpPr/>
            <p:nvPr isPhoto="0" userDrawn="0"/>
          </p:nvSpPr>
          <p:spPr bwMode="auto">
            <a:xfrm rot="10799989" flipH="0" flipV="1">
              <a:off x="2926848" y="271878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770809" name="" hidden="0"/>
            <p:cNvSpPr/>
            <p:nvPr isPhoto="0" userDrawn="0"/>
          </p:nvSpPr>
          <p:spPr bwMode="auto">
            <a:xfrm rot="10799989" flipH="0" flipV="1">
              <a:off x="3851605" y="271878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36588" name="" hidden="0"/>
            <p:cNvSpPr/>
            <p:nvPr isPhoto="0" userDrawn="0"/>
          </p:nvSpPr>
          <p:spPr bwMode="auto">
            <a:xfrm rot="10799989" flipH="0" flipV="1">
              <a:off x="4175270" y="271878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6230656" name="" hidden="0"/>
            <p:cNvSpPr/>
            <p:nvPr isPhoto="0" userDrawn="0"/>
          </p:nvSpPr>
          <p:spPr bwMode="auto">
            <a:xfrm rot="10799989" flipH="0" flipV="1">
              <a:off x="4175270" y="294996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3722441" name="" hidden="0"/>
            <p:cNvSpPr/>
            <p:nvPr isPhoto="0" userDrawn="0"/>
          </p:nvSpPr>
          <p:spPr bwMode="auto">
            <a:xfrm rot="10799989" flipH="0" flipV="1">
              <a:off x="4313983" y="308868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835566" name="" hidden="0"/>
            <p:cNvSpPr/>
            <p:nvPr isPhoto="0" userDrawn="0"/>
          </p:nvSpPr>
          <p:spPr bwMode="auto">
            <a:xfrm rot="10799989" flipH="0" flipV="1">
              <a:off x="4406458" y="345858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/>
                <a:t>v</a:t>
              </a:r>
              <a:endParaRPr/>
            </a:p>
          </p:txBody>
        </p:sp>
        <p:sp>
          <p:nvSpPr>
            <p:cNvPr id="740691869" name="" hidden="0"/>
            <p:cNvSpPr/>
            <p:nvPr isPhoto="0" userDrawn="0"/>
          </p:nvSpPr>
          <p:spPr bwMode="auto">
            <a:xfrm rot="5399977" flipH="0" flipV="1">
              <a:off x="1206807" y="291298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3103425" name="" hidden="0"/>
            <p:cNvSpPr/>
            <p:nvPr isPhoto="0" userDrawn="0"/>
          </p:nvSpPr>
          <p:spPr bwMode="auto">
            <a:xfrm rot="5399977" flipH="0" flipV="1">
              <a:off x="1345520" y="314417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9462869" name="" hidden="0"/>
            <p:cNvSpPr/>
            <p:nvPr isPhoto="0" userDrawn="0"/>
          </p:nvSpPr>
          <p:spPr bwMode="auto">
            <a:xfrm rot="5399977" flipH="0" flipV="1">
              <a:off x="1068092" y="337536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8001928" name="" hidden="0"/>
            <p:cNvSpPr/>
            <p:nvPr isPhoto="0" userDrawn="0"/>
          </p:nvSpPr>
          <p:spPr bwMode="auto">
            <a:xfrm rot="5399977" flipH="0" flipV="1">
              <a:off x="1253043" y="360655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3745868" name="" hidden="0"/>
            <p:cNvSpPr/>
            <p:nvPr isPhoto="0" userDrawn="0"/>
          </p:nvSpPr>
          <p:spPr bwMode="auto">
            <a:xfrm rot="5399977" flipH="0" flipV="1">
              <a:off x="1585955" y="346783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24619" name="" hidden="0"/>
            <p:cNvSpPr/>
            <p:nvPr isPhoto="0" userDrawn="0"/>
          </p:nvSpPr>
          <p:spPr bwMode="auto">
            <a:xfrm rot="5399977" flipH="0" flipV="1">
              <a:off x="1447241" y="374526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0810392" name="" hidden="0"/>
            <p:cNvSpPr/>
            <p:nvPr isPhoto="0" userDrawn="0"/>
          </p:nvSpPr>
          <p:spPr bwMode="auto">
            <a:xfrm rot="5399977" flipH="0" flipV="1">
              <a:off x="1123575" y="393021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3477653" name="" hidden="0"/>
            <p:cNvSpPr/>
            <p:nvPr isPhoto="0" userDrawn="0"/>
          </p:nvSpPr>
          <p:spPr bwMode="auto">
            <a:xfrm rot="5399977" flipH="0" flipV="1">
              <a:off x="938623" y="411516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643500" name="" hidden="0"/>
            <p:cNvSpPr/>
            <p:nvPr isPhoto="0" userDrawn="0"/>
          </p:nvSpPr>
          <p:spPr bwMode="auto">
            <a:xfrm rot="5399977" flipH="0" flipV="1">
              <a:off x="1447239" y="411516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6115459" name="" hidden="0"/>
            <p:cNvSpPr/>
            <p:nvPr isPhoto="0" userDrawn="0"/>
          </p:nvSpPr>
          <p:spPr bwMode="auto">
            <a:xfrm rot="5399977" flipH="0" flipV="1">
              <a:off x="1770904" y="397645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0926975" name="" hidden="0"/>
            <p:cNvSpPr/>
            <p:nvPr isPhoto="0" userDrawn="0"/>
          </p:nvSpPr>
          <p:spPr bwMode="auto">
            <a:xfrm rot="5399977" flipH="0" flipV="1">
              <a:off x="2094569" y="397645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2718221" name="" hidden="0"/>
            <p:cNvSpPr/>
            <p:nvPr isPhoto="0" userDrawn="0"/>
          </p:nvSpPr>
          <p:spPr bwMode="auto">
            <a:xfrm rot="5399977" flipH="0" flipV="1">
              <a:off x="2094569" y="416140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0596317" name="" hidden="0"/>
            <p:cNvSpPr/>
            <p:nvPr isPhoto="0" userDrawn="0"/>
          </p:nvSpPr>
          <p:spPr bwMode="auto">
            <a:xfrm rot="5399977" flipH="0" flipV="1">
              <a:off x="2371996" y="416140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503059" name="" hidden="0"/>
            <p:cNvSpPr/>
            <p:nvPr isPhoto="0" userDrawn="0"/>
          </p:nvSpPr>
          <p:spPr bwMode="auto">
            <a:xfrm rot="5399977" flipH="0" flipV="1">
              <a:off x="2279520" y="374526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0630217" name="" hidden="0"/>
            <p:cNvSpPr/>
            <p:nvPr isPhoto="0" userDrawn="0"/>
          </p:nvSpPr>
          <p:spPr bwMode="auto">
            <a:xfrm rot="5399977" flipH="0" flipV="1">
              <a:off x="2002092" y="360654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0667254" name="" hidden="0"/>
            <p:cNvSpPr/>
            <p:nvPr isPhoto="0" userDrawn="0"/>
          </p:nvSpPr>
          <p:spPr bwMode="auto">
            <a:xfrm rot="5399977" flipH="0" flipV="1">
              <a:off x="2002092" y="332912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9536472" name="" hidden="0"/>
            <p:cNvSpPr/>
            <p:nvPr isPhoto="0" userDrawn="0"/>
          </p:nvSpPr>
          <p:spPr bwMode="auto">
            <a:xfrm rot="5399977" flipH="0" flipV="1">
              <a:off x="1770902" y="314416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72878979" name="" hidden="0"/>
            <p:cNvSpPr/>
            <p:nvPr isPhoto="0" userDrawn="0"/>
          </p:nvSpPr>
          <p:spPr bwMode="auto">
            <a:xfrm rot="5399977" flipH="0" flipV="1">
              <a:off x="1585950" y="290373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0584908" name="" hidden="0"/>
            <p:cNvSpPr/>
            <p:nvPr isPhoto="0" userDrawn="0"/>
          </p:nvSpPr>
          <p:spPr bwMode="auto">
            <a:xfrm rot="5399977" flipH="0" flipV="1">
              <a:off x="799906" y="290373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8027724" name="" hidden="0"/>
            <p:cNvSpPr/>
            <p:nvPr isPhoto="0" userDrawn="0"/>
          </p:nvSpPr>
          <p:spPr bwMode="auto">
            <a:xfrm rot="5399977" flipH="0" flipV="1">
              <a:off x="1031095" y="271877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5318663" name="" hidden="0"/>
            <p:cNvSpPr/>
            <p:nvPr isPhoto="0" userDrawn="0"/>
          </p:nvSpPr>
          <p:spPr bwMode="auto">
            <a:xfrm rot="5399977" flipH="0" flipV="1">
              <a:off x="1955852" y="271877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76336307" name="" hidden="0"/>
            <p:cNvSpPr/>
            <p:nvPr isPhoto="0" userDrawn="0"/>
          </p:nvSpPr>
          <p:spPr bwMode="auto">
            <a:xfrm rot="5399977" flipH="0" flipV="1">
              <a:off x="2279517" y="271877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47814326" name="" hidden="0"/>
            <p:cNvSpPr/>
            <p:nvPr isPhoto="0" userDrawn="0"/>
          </p:nvSpPr>
          <p:spPr bwMode="auto">
            <a:xfrm rot="5399977" flipH="0" flipV="1">
              <a:off x="2279517" y="294996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01401492" name="" hidden="0"/>
            <p:cNvSpPr/>
            <p:nvPr isPhoto="0" userDrawn="0"/>
          </p:nvSpPr>
          <p:spPr bwMode="auto">
            <a:xfrm rot="5399977" flipH="0" flipV="1">
              <a:off x="2418230" y="308868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1258947" name="" hidden="0"/>
            <p:cNvSpPr/>
            <p:nvPr isPhoto="0" userDrawn="0"/>
          </p:nvSpPr>
          <p:spPr bwMode="auto">
            <a:xfrm rot="5399977" flipH="0" flipV="1">
              <a:off x="2510705" y="345858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/>
                <a:t>v</a:t>
              </a:r>
              <a:endParaRPr/>
            </a:p>
          </p:txBody>
        </p:sp>
        <p:sp>
          <p:nvSpPr>
            <p:cNvPr id="1919916750" name="" hidden="0"/>
            <p:cNvSpPr/>
            <p:nvPr isPhoto="0" userDrawn="0"/>
          </p:nvSpPr>
          <p:spPr bwMode="auto">
            <a:xfrm rot="10799989" flipH="0" flipV="1">
              <a:off x="1206806" y="106346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4957001" name="" hidden="0"/>
            <p:cNvSpPr/>
            <p:nvPr isPhoto="0" userDrawn="0"/>
          </p:nvSpPr>
          <p:spPr bwMode="auto">
            <a:xfrm rot="10799989" flipH="0" flipV="1">
              <a:off x="1345519" y="129465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97664466" name="" hidden="0"/>
            <p:cNvSpPr/>
            <p:nvPr isPhoto="0" userDrawn="0"/>
          </p:nvSpPr>
          <p:spPr bwMode="auto">
            <a:xfrm rot="10799989" flipH="0" flipV="1">
              <a:off x="1068091" y="152584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8283467" name="" hidden="0"/>
            <p:cNvSpPr/>
            <p:nvPr isPhoto="0" userDrawn="0"/>
          </p:nvSpPr>
          <p:spPr bwMode="auto">
            <a:xfrm rot="10799989" flipH="0" flipV="1">
              <a:off x="1253043" y="175703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4575844" name="" hidden="0"/>
            <p:cNvSpPr/>
            <p:nvPr isPhoto="0" userDrawn="0"/>
          </p:nvSpPr>
          <p:spPr bwMode="auto">
            <a:xfrm rot="10799989" flipH="0" flipV="1">
              <a:off x="1585954" y="161832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9648496" name="" hidden="0"/>
            <p:cNvSpPr/>
            <p:nvPr isPhoto="0" userDrawn="0"/>
          </p:nvSpPr>
          <p:spPr bwMode="auto">
            <a:xfrm rot="10799989" flipH="0" flipV="1">
              <a:off x="1447240" y="1895749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6771999" name="" hidden="0"/>
            <p:cNvSpPr/>
            <p:nvPr isPhoto="0" userDrawn="0"/>
          </p:nvSpPr>
          <p:spPr bwMode="auto">
            <a:xfrm rot="10799989" flipH="0" flipV="1">
              <a:off x="1123574" y="2080700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3695067" name="" hidden="0"/>
            <p:cNvSpPr/>
            <p:nvPr isPhoto="0" userDrawn="0"/>
          </p:nvSpPr>
          <p:spPr bwMode="auto">
            <a:xfrm rot="10799989" flipH="0" flipV="1">
              <a:off x="938622" y="226565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421605" name="" hidden="0"/>
            <p:cNvSpPr/>
            <p:nvPr isPhoto="0" userDrawn="0"/>
          </p:nvSpPr>
          <p:spPr bwMode="auto">
            <a:xfrm rot="10799989" flipH="0" flipV="1">
              <a:off x="1447238" y="2265651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37796509" name="" hidden="0"/>
            <p:cNvSpPr/>
            <p:nvPr isPhoto="0" userDrawn="0"/>
          </p:nvSpPr>
          <p:spPr bwMode="auto">
            <a:xfrm rot="10799989" flipH="0" flipV="1">
              <a:off x="1770903" y="212693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1597787" name="" hidden="0"/>
            <p:cNvSpPr/>
            <p:nvPr isPhoto="0" userDrawn="0"/>
          </p:nvSpPr>
          <p:spPr bwMode="auto">
            <a:xfrm rot="10799989" flipH="0" flipV="1">
              <a:off x="2094568" y="212693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6943376" name="" hidden="0"/>
            <p:cNvSpPr/>
            <p:nvPr isPhoto="0" userDrawn="0"/>
          </p:nvSpPr>
          <p:spPr bwMode="auto">
            <a:xfrm rot="10799989" flipH="0" flipV="1">
              <a:off x="2094568" y="231188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71120125" name="" hidden="0"/>
            <p:cNvSpPr/>
            <p:nvPr isPhoto="0" userDrawn="0"/>
          </p:nvSpPr>
          <p:spPr bwMode="auto">
            <a:xfrm rot="10799989" flipH="0" flipV="1">
              <a:off x="2371995" y="231188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251239" name="" hidden="0"/>
            <p:cNvSpPr/>
            <p:nvPr isPhoto="0" userDrawn="0"/>
          </p:nvSpPr>
          <p:spPr bwMode="auto">
            <a:xfrm rot="10799989" flipH="0" flipV="1">
              <a:off x="2279520" y="1895747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3249814" name="" hidden="0"/>
            <p:cNvSpPr/>
            <p:nvPr isPhoto="0" userDrawn="0"/>
          </p:nvSpPr>
          <p:spPr bwMode="auto">
            <a:xfrm rot="10799989" flipH="0" flipV="1">
              <a:off x="2002091" y="1757032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5158545" name="" hidden="0"/>
            <p:cNvSpPr/>
            <p:nvPr isPhoto="0" userDrawn="0"/>
          </p:nvSpPr>
          <p:spPr bwMode="auto">
            <a:xfrm rot="10799989" flipH="0" flipV="1">
              <a:off x="2002091" y="147960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26086498" name="" hidden="0"/>
            <p:cNvSpPr/>
            <p:nvPr isPhoto="0" userDrawn="0"/>
          </p:nvSpPr>
          <p:spPr bwMode="auto">
            <a:xfrm rot="10799989" flipH="0" flipV="1">
              <a:off x="1770901" y="129465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1789853" name="" hidden="0"/>
            <p:cNvSpPr/>
            <p:nvPr isPhoto="0" userDrawn="0"/>
          </p:nvSpPr>
          <p:spPr bwMode="auto">
            <a:xfrm rot="10799989" flipH="0" flipV="1">
              <a:off x="1585949" y="105421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6525864" name="" hidden="0"/>
            <p:cNvSpPr/>
            <p:nvPr isPhoto="0" userDrawn="0"/>
          </p:nvSpPr>
          <p:spPr bwMode="auto">
            <a:xfrm rot="10799989" flipH="0" flipV="1">
              <a:off x="799905" y="1054216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6367759" name="" hidden="0"/>
            <p:cNvSpPr/>
            <p:nvPr isPhoto="0" userDrawn="0"/>
          </p:nvSpPr>
          <p:spPr bwMode="auto">
            <a:xfrm rot="10799989" flipH="0" flipV="1">
              <a:off x="1031094" y="86926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96576144" name="" hidden="0"/>
            <p:cNvSpPr/>
            <p:nvPr isPhoto="0" userDrawn="0"/>
          </p:nvSpPr>
          <p:spPr bwMode="auto">
            <a:xfrm rot="10799989" flipH="0" flipV="1">
              <a:off x="1955851" y="86926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52320952" name="" hidden="0"/>
            <p:cNvSpPr/>
            <p:nvPr isPhoto="0" userDrawn="0"/>
          </p:nvSpPr>
          <p:spPr bwMode="auto">
            <a:xfrm rot="10799989" flipH="0" flipV="1">
              <a:off x="2279516" y="869264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0446937" name="" hidden="0"/>
            <p:cNvSpPr/>
            <p:nvPr isPhoto="0" userDrawn="0"/>
          </p:nvSpPr>
          <p:spPr bwMode="auto">
            <a:xfrm rot="10799989" flipH="0" flipV="1">
              <a:off x="2279516" y="1100453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8300371" name="" hidden="0"/>
            <p:cNvSpPr/>
            <p:nvPr isPhoto="0" userDrawn="0"/>
          </p:nvSpPr>
          <p:spPr bwMode="auto">
            <a:xfrm rot="10799989" flipH="0" flipV="1">
              <a:off x="2418229" y="1239165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9747773" name="" hidden="0"/>
            <p:cNvSpPr/>
            <p:nvPr isPhoto="0" userDrawn="0"/>
          </p:nvSpPr>
          <p:spPr bwMode="auto">
            <a:xfrm rot="10799989" flipH="0" flipV="1">
              <a:off x="2510704" y="1609068"/>
              <a:ext cx="92475" cy="924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accent2">
                  <a:lumMod val="50196"/>
                </a:schemeClr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/>
                <a:t>v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2022-09-07T18:35:23Z</dcterms:modified>
  <cp:category/>
  <cp:contentStatus/>
  <cp:version/>
</cp:coreProperties>
</file>