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88684" y="3943243"/>
            <a:ext cx="24947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Mathews M </a:t>
            </a:r>
            <a:r>
              <a:rPr lang="en-US" sz="1100" dirty="0" err="1">
                <a:solidFill>
                  <a:schemeClr val="tx1"/>
                </a:solidFill>
              </a:rPr>
              <a:t>Jaico</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:720921243032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16</cp:revision>
  <dcterms:modified xsi:type="dcterms:W3CDTF">2024-04-10T15:30:35Z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