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8" r:id="rId11"/>
    <p:sldId id="265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2800" dirty="0" smtClean="0"/>
              <a:t>Implementação de </a:t>
            </a:r>
            <a:r>
              <a:rPr lang="pt-BR" sz="2800" dirty="0"/>
              <a:t>sistema de chat em </a:t>
            </a:r>
            <a:r>
              <a:rPr lang="pt-BR" sz="2800" dirty="0" smtClean="0"/>
              <a:t>Python - CHATTTTÔ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5157192"/>
            <a:ext cx="6858000" cy="144016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Alunos:</a:t>
            </a:r>
          </a:p>
          <a:p>
            <a:endParaRPr lang="pt-BR" sz="1600" dirty="0" smtClean="0"/>
          </a:p>
          <a:p>
            <a:r>
              <a:rPr lang="pt-BR" sz="1000" spc="0" dirty="0" smtClean="0"/>
              <a:t>Mathews Edwirds – 201765503AB</a:t>
            </a:r>
          </a:p>
          <a:p>
            <a:r>
              <a:rPr lang="pt-BR" sz="1000" spc="0" dirty="0" smtClean="0"/>
              <a:t>Joao Victor Lopes Borges </a:t>
            </a:r>
            <a:r>
              <a:rPr lang="pt-BR" sz="1000" spc="0" dirty="0"/>
              <a:t>–</a:t>
            </a:r>
            <a:r>
              <a:rPr lang="pt-BR" sz="1000" spc="0" dirty="0" smtClean="0"/>
              <a:t> 201665528AB</a:t>
            </a:r>
            <a:endParaRPr lang="pt-BR" sz="1000" spc="0" dirty="0"/>
          </a:p>
          <a:p>
            <a:endParaRPr lang="pt-BR" sz="1000" spc="0" dirty="0"/>
          </a:p>
        </p:txBody>
      </p:sp>
    </p:spTree>
    <p:extLst>
      <p:ext uri="{BB962C8B-B14F-4D97-AF65-F5344CB8AC3E}">
        <p14:creationId xmlns:p14="http://schemas.microsoft.com/office/powerpoint/2010/main" val="35631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3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1700" b="0" dirty="0"/>
              <a:t>TKINTER — Python interface to Tcl/Tk: The Python Standard </a:t>
            </a:r>
            <a:r>
              <a:rPr lang="pt-BR" sz="1700" b="0" dirty="0" smtClean="0"/>
              <a:t>Library. </a:t>
            </a:r>
            <a:r>
              <a:rPr lang="pt-BR" sz="1700" b="0" dirty="0"/>
              <a:t>Disponível </a:t>
            </a:r>
            <a:r>
              <a:rPr lang="pt-BR" sz="1700" b="0" dirty="0" smtClean="0"/>
              <a:t>em: https</a:t>
            </a:r>
            <a:r>
              <a:rPr lang="pt-BR" sz="1700" b="0" dirty="0"/>
              <a:t>://docs.python.org/3/library/tkinter.html. Acesso em: </a:t>
            </a:r>
            <a:r>
              <a:rPr lang="pt-BR" sz="1700" b="0" dirty="0" smtClean="0"/>
              <a:t>02 </a:t>
            </a:r>
            <a:r>
              <a:rPr lang="pt-BR" sz="1700" b="0" dirty="0"/>
              <a:t>nov. 2020</a:t>
            </a:r>
            <a:r>
              <a:rPr lang="pt-BR" sz="1700" b="0" dirty="0" smtClean="0"/>
              <a:t>.</a:t>
            </a:r>
          </a:p>
          <a:p>
            <a:endParaRPr lang="pt-BR" sz="1800" b="0" dirty="0" smtClean="0"/>
          </a:p>
          <a:p>
            <a:r>
              <a:rPr lang="pt-BR" sz="1700" b="0" dirty="0" smtClean="0"/>
              <a:t>RESIZABLE</a:t>
            </a:r>
            <a:r>
              <a:rPr lang="pt-BR" sz="1700" b="0" dirty="0"/>
              <a:t>() method in Tkinter | Python. Disponível em: https://www.geeksforgeeks.org/resizable-method-in-tkinter-python/. Acesso em: </a:t>
            </a:r>
            <a:r>
              <a:rPr lang="pt-BR" sz="1700" b="0" dirty="0" smtClean="0"/>
              <a:t>04 </a:t>
            </a:r>
            <a:r>
              <a:rPr lang="pt-BR" sz="1700" b="0" dirty="0"/>
              <a:t>nov. 2020</a:t>
            </a:r>
            <a:r>
              <a:rPr lang="pt-BR" sz="1700" b="0" dirty="0" smtClean="0"/>
              <a:t>.</a:t>
            </a:r>
          </a:p>
          <a:p>
            <a:endParaRPr lang="pt-BR" sz="1700" b="0" dirty="0"/>
          </a:p>
          <a:p>
            <a:r>
              <a:rPr lang="pt-BR" sz="1700" b="0" dirty="0"/>
              <a:t>SILVA, Regis da. </a:t>
            </a:r>
            <a:r>
              <a:rPr lang="pt-BR" sz="1700" dirty="0"/>
              <a:t>Lendo as informações do banco de dados</a:t>
            </a:r>
            <a:r>
              <a:rPr lang="pt-BR" sz="1700" b="0" dirty="0"/>
              <a:t>. Disponível em: http://pythonclub.com.br/gerenciando-banco-dados-sqlite3-python-parte1.html#lendo-as-informacoes-do-banco-de-dados. Acesso em: </a:t>
            </a:r>
            <a:r>
              <a:rPr lang="pt-BR" sz="1700" b="0" dirty="0" smtClean="0"/>
              <a:t>03 </a:t>
            </a:r>
            <a:r>
              <a:rPr lang="pt-BR" sz="1700" b="0" dirty="0"/>
              <a:t>nov. </a:t>
            </a:r>
            <a:r>
              <a:rPr lang="pt-BR" sz="1700" b="0" dirty="0" smtClean="0"/>
              <a:t>2020.</a:t>
            </a:r>
          </a:p>
          <a:p>
            <a:endParaRPr lang="pt-BR" sz="1800" b="0" dirty="0"/>
          </a:p>
          <a:p>
            <a:r>
              <a:rPr lang="pt-BR" sz="1600" b="0" dirty="0"/>
              <a:t>PYTHON 3 - GUI Programming (Tkinter). Disponível em: https://www.tutorialspoint.com/python3/python_gui_programming.htm. Acesso em: </a:t>
            </a:r>
            <a:r>
              <a:rPr lang="pt-BR" sz="1600" b="0" dirty="0" smtClean="0"/>
              <a:t>05 </a:t>
            </a:r>
            <a:r>
              <a:rPr lang="pt-BR" sz="1600" b="0" dirty="0"/>
              <a:t>nov. 2020</a:t>
            </a:r>
            <a:r>
              <a:rPr lang="pt-BR" sz="1600" b="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95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4978896" cy="1460376"/>
          </a:xfrm>
        </p:spPr>
        <p:txBody>
          <a:bodyPr>
            <a:normAutofit/>
          </a:bodyPr>
          <a:lstStyle/>
          <a:p>
            <a:r>
              <a:rPr lang="pt-BR" sz="7200" dirty="0" smtClean="0"/>
              <a:t>Obrigado!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8058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7620000" cy="3993307"/>
          </a:xfrm>
        </p:spPr>
        <p:txBody>
          <a:bodyPr>
            <a:normAutofit/>
          </a:bodyPr>
          <a:lstStyle/>
          <a:p>
            <a:pPr algn="just"/>
            <a:r>
              <a:rPr lang="pt-BR" sz="1600" b="0" dirty="0" smtClean="0"/>
              <a:t>Um chat é uma aplicação para conversação entre pessoas a partir de uma interface que possibilite a troca de mensagens.</a:t>
            </a:r>
          </a:p>
          <a:p>
            <a:pPr algn="just"/>
            <a:endParaRPr lang="pt-BR" sz="1600" b="0" dirty="0"/>
          </a:p>
          <a:p>
            <a:pPr algn="just"/>
            <a:r>
              <a:rPr lang="pt-BR" sz="1600" b="0" dirty="0" smtClean="0"/>
              <a:t>Desde a criação da internet, houveram vários sistemas de chat como por exemplo o IRC! </a:t>
            </a:r>
            <a:r>
              <a:rPr lang="pt-BR" sz="1600" b="0" dirty="0"/>
              <a:t>q</a:t>
            </a:r>
            <a:r>
              <a:rPr lang="pt-BR" sz="1600" b="0" dirty="0" smtClean="0"/>
              <a:t>ue era baseado no protocolo Internet Relay Chat (IRC), ou o MSN fundamentado em Javascript e C#.</a:t>
            </a:r>
          </a:p>
          <a:p>
            <a:pPr algn="just"/>
            <a:endParaRPr lang="pt-BR" sz="1600" b="0" u="sng" dirty="0"/>
          </a:p>
          <a:p>
            <a:pPr algn="just"/>
            <a:r>
              <a:rPr lang="pt-BR" sz="1600" b="0" dirty="0" smtClean="0"/>
              <a:t>Existem diversos tipos de chats, mas os dois principais são o chat privado (que se realiza entre duas pessoas, onde somente as mesmas podem visualizar as mensagens) e o chat público (onde qualquer pessoa pode ver e enviar mensagens).</a:t>
            </a:r>
            <a:endParaRPr lang="pt-BR" sz="1600" b="0" dirty="0"/>
          </a:p>
        </p:txBody>
      </p:sp>
    </p:spTree>
    <p:extLst>
      <p:ext uri="{BB962C8B-B14F-4D97-AF65-F5344CB8AC3E}">
        <p14:creationId xmlns:p14="http://schemas.microsoft.com/office/powerpoint/2010/main" val="31644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Chats Privados</a:t>
            </a:r>
            <a:endParaRPr lang="pt-BR" dirty="0"/>
          </a:p>
        </p:txBody>
      </p:sp>
      <p:pic>
        <p:nvPicPr>
          <p:cNvPr id="2050" name="Picture 2" descr="https://scontent.fbsb8-1.fna.fbcdn.net/v/t1.0-9/119167709_104930198023872_7923441740828155596_n.jpg?_nc_cat=101&amp;ccb=2&amp;_nc_sid=8bfeb9&amp;_nc_eui2=AeFxyMXlShRfpMQPuAGYH7wFoVYG7km31smhVgbuSbfWyVxoJJCyoo2y0HqWQ_KkRVai7nsidZSFxVstCRJOL4I3&amp;_nc_ohc=XmJlIQrv3s0AX9LrSuH&amp;_nc_ht=scontent.fbsb8-1.fna&amp;oh=de154af22b0fa50830f900425ef21858&amp;oe=5FCCE3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916832"/>
            <a:ext cx="2671465" cy="37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81128"/>
            <a:ext cx="2151242" cy="11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832"/>
            <a:ext cx="2414317" cy="17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7" descr="dopl3r.com - Memes - ○ Rhayane Rodrigues vc estuda no brisolo vc i ta me  conhecendo ň rayane como vc sabi o meu nome ta no face 1806 | 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16832"/>
            <a:ext cx="215124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410427" y="5697542"/>
            <a:ext cx="16321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WHAT’S APP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455630" y="5701434"/>
            <a:ext cx="12779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UBER</a:t>
            </a:r>
            <a:endParaRPr lang="pt-BR" sz="8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300192" y="5705326"/>
            <a:ext cx="15744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FACEBOOK</a:t>
            </a:r>
            <a:endParaRPr lang="pt-BR" sz="800" b="1" dirty="0"/>
          </a:p>
        </p:txBody>
      </p:sp>
      <p:pic>
        <p:nvPicPr>
          <p:cNvPr id="2068" name="Picture 20" descr="Confira prints de conversas bizarras e engraçadas no chat da Uber: &quot;Tucson  é o carro&quot; - I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3884144"/>
            <a:ext cx="2414317" cy="18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1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Chats Públicos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61" y="4005064"/>
            <a:ext cx="2851168" cy="169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160240" cy="370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37" y="4005064"/>
            <a:ext cx="2549507" cy="169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Entramos no Bate-Papo da UOL em 2017 para saber o que ainda acontece por lá  - TecMund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60" y="1988839"/>
            <a:ext cx="4717383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552" y="5697542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TWITCH</a:t>
            </a:r>
            <a:endParaRPr lang="pt-BR" sz="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939682" y="5689209"/>
            <a:ext cx="21130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LEAGUE OF LEGENDS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50960" y="3509315"/>
            <a:ext cx="1866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 BATE-PAPO UOL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12160" y="5689209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CS:GO</a:t>
            </a:r>
          </a:p>
        </p:txBody>
      </p:sp>
    </p:spTree>
    <p:extLst>
      <p:ext uri="{BB962C8B-B14F-4D97-AF65-F5344CB8AC3E}">
        <p14:creationId xmlns:p14="http://schemas.microsoft.com/office/powerpoint/2010/main" val="533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ChatTTTô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3"/>
            <a:ext cx="7571184" cy="3816425"/>
          </a:xfrm>
        </p:spPr>
        <p:txBody>
          <a:bodyPr>
            <a:noAutofit/>
          </a:bodyPr>
          <a:lstStyle/>
          <a:p>
            <a:pPr algn="just"/>
            <a:r>
              <a:rPr lang="pt-BR" sz="1600" b="0" dirty="0"/>
              <a:t>Para o nosso projeto de chat em Python, </a:t>
            </a:r>
            <a:r>
              <a:rPr lang="pt-BR" sz="1600" b="0" dirty="0" smtClean="0"/>
              <a:t>importamos a biblioteca Tkinter para fazer as interfaces do chat e também a biblioteca sqlite3 para criar nosso sistema </a:t>
            </a:r>
            <a:r>
              <a:rPr lang="pt-BR" sz="1600" b="0" dirty="0"/>
              <a:t>de chat público com dois </a:t>
            </a:r>
            <a:r>
              <a:rPr lang="pt-BR" sz="1600" b="0" dirty="0" smtClean="0"/>
              <a:t>bancos de dados (BD_usuariosCadastrados.py e BD_chatMessages.py).</a:t>
            </a:r>
          </a:p>
          <a:p>
            <a:pPr algn="just"/>
            <a:endParaRPr lang="pt-BR" sz="1600" b="0" dirty="0"/>
          </a:p>
          <a:p>
            <a:pPr algn="just"/>
            <a:r>
              <a:rPr lang="pt-BR" sz="1600" b="0" dirty="0" smtClean="0"/>
              <a:t>A função do primeiro banco de dados é criar uma </a:t>
            </a:r>
            <a:r>
              <a:rPr lang="pt-BR" sz="1600" b="0" dirty="0"/>
              <a:t>database (usuariosCadastrados.db</a:t>
            </a:r>
            <a:r>
              <a:rPr lang="pt-BR" sz="1600" b="0" dirty="0" smtClean="0"/>
              <a:t>) de cadastros de usuários e fazer a leitura/verificação dos dados quando alguém tentar se conectar ao sistema.</a:t>
            </a:r>
          </a:p>
          <a:p>
            <a:pPr algn="just"/>
            <a:endParaRPr lang="pt-BR" sz="1600" b="0" dirty="0"/>
          </a:p>
          <a:p>
            <a:pPr algn="just"/>
            <a:r>
              <a:rPr lang="pt-BR" sz="1600" b="0" dirty="0" smtClean="0"/>
              <a:t>Já para o segundo banco de dados, temos a criação de uma </a:t>
            </a:r>
            <a:r>
              <a:rPr lang="pt-BR" sz="1600" b="0" dirty="0"/>
              <a:t>database (chatMessages.db</a:t>
            </a:r>
            <a:r>
              <a:rPr lang="pt-BR" sz="1600" b="0" dirty="0" smtClean="0"/>
              <a:t>) onde ficarão armazenadas as informações de timestamp, nome e msg para cada mensagem que o usuário enviar no sistema.</a:t>
            </a:r>
            <a:endParaRPr lang="pt-BR" sz="1600" b="0" dirty="0"/>
          </a:p>
        </p:txBody>
      </p:sp>
    </p:spTree>
    <p:extLst>
      <p:ext uri="{BB962C8B-B14F-4D97-AF65-F5344CB8AC3E}">
        <p14:creationId xmlns:p14="http://schemas.microsoft.com/office/powerpoint/2010/main" val="22086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55160" cy="1371600"/>
          </a:xfrm>
        </p:spPr>
        <p:txBody>
          <a:bodyPr/>
          <a:lstStyle/>
          <a:p>
            <a:r>
              <a:rPr lang="pt-BR" dirty="0" smtClean="0"/>
              <a:t>Bibliotecas importadas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5040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1300" dirty="0"/>
              <a:t>t</a:t>
            </a:r>
            <a:r>
              <a:rPr lang="pt-BR" sz="1300" dirty="0" smtClean="0"/>
              <a:t>kinter: </a:t>
            </a:r>
          </a:p>
          <a:p>
            <a:pPr algn="just"/>
            <a:r>
              <a:rPr lang="pt-BR" sz="1300" b="0" dirty="0" smtClean="0"/>
              <a:t>O </a:t>
            </a:r>
            <a:r>
              <a:rPr lang="pt-BR" sz="1300" b="0" dirty="0"/>
              <a:t>pacote tkinter (“interface Tk”) é a interface Python padrão para o kit de ferramentas Tk GUI. Tanto o Tk quanto o tkinter estão disponíveis na maioria das plataformas Unix, bem como em sistemas Windows</a:t>
            </a:r>
            <a:r>
              <a:rPr lang="pt-BR" sz="1300" b="0" dirty="0" smtClean="0"/>
              <a:t>.</a:t>
            </a:r>
          </a:p>
          <a:p>
            <a:pPr algn="just"/>
            <a:endParaRPr lang="pt-BR" sz="1600" b="0" dirty="0"/>
          </a:p>
          <a:p>
            <a:pPr algn="just"/>
            <a:r>
              <a:rPr lang="pt-BR" sz="1300" dirty="0"/>
              <a:t>d</a:t>
            </a:r>
            <a:r>
              <a:rPr lang="pt-BR" sz="1300" dirty="0" smtClean="0"/>
              <a:t>atetime:</a:t>
            </a:r>
          </a:p>
          <a:p>
            <a:pPr algn="just"/>
            <a:r>
              <a:rPr lang="pt-PT" sz="1300" b="0" dirty="0" smtClean="0"/>
              <a:t>O </a:t>
            </a:r>
            <a:r>
              <a:rPr lang="pt-PT" sz="1300" b="0" dirty="0"/>
              <a:t>módulo datetime fornece classes para manipulação de datas e horas. Embora a aritmética de data e hora seja suportada, o foco da implementação está na extração eficiente de atributos para formatação e manipulação de saída</a:t>
            </a:r>
            <a:r>
              <a:rPr lang="pt-PT" sz="1300" b="0" dirty="0" smtClean="0"/>
              <a:t>.</a:t>
            </a:r>
          </a:p>
          <a:p>
            <a:pPr algn="just"/>
            <a:endParaRPr lang="pt-PT" sz="1600" b="0" dirty="0"/>
          </a:p>
          <a:p>
            <a:pPr algn="just"/>
            <a:r>
              <a:rPr lang="pt-PT" sz="1300" dirty="0"/>
              <a:t>s</a:t>
            </a:r>
            <a:r>
              <a:rPr lang="pt-PT" sz="1300" dirty="0" smtClean="0"/>
              <a:t>qlite3:</a:t>
            </a:r>
          </a:p>
          <a:p>
            <a:pPr algn="just"/>
            <a:r>
              <a:rPr lang="pt-PT" sz="1300" b="0" dirty="0"/>
              <a:t>SQLite é uma biblioteca C que fornece um banco de dados </a:t>
            </a:r>
            <a:r>
              <a:rPr lang="pt-PT" sz="1300" b="0" dirty="0" smtClean="0"/>
              <a:t>leve </a:t>
            </a:r>
            <a:r>
              <a:rPr lang="pt-PT" sz="1300" b="0" dirty="0"/>
              <a:t>que não requer um processo de servidor separado e permite acessar o banco de dados usando uma variante não padrão da linguagem de consulta SQL. Alguns aplicativos podem usar SQLite para armazenamento interno de dados. Também é possível fazer o protótipo de um aplicativo usando SQLite e, em seguida, portar o código para um banco de dados maior, como PostgreSQL ou Oracle</a:t>
            </a:r>
            <a:r>
              <a:rPr lang="pt-PT" sz="1300" dirty="0" smtClean="0"/>
              <a:t>.</a:t>
            </a:r>
          </a:p>
          <a:p>
            <a:pPr algn="just"/>
            <a:endParaRPr lang="pt-PT" sz="1600" b="0" dirty="0"/>
          </a:p>
          <a:p>
            <a:pPr algn="just">
              <a:lnSpc>
                <a:spcPct val="120000"/>
              </a:lnSpc>
            </a:pPr>
            <a:r>
              <a:rPr lang="pt-PT" sz="1300" dirty="0" smtClean="0"/>
              <a:t>os.path:</a:t>
            </a:r>
          </a:p>
          <a:p>
            <a:pPr algn="just">
              <a:lnSpc>
                <a:spcPct val="120000"/>
              </a:lnSpc>
            </a:pPr>
            <a:r>
              <a:rPr lang="pt-PT" sz="1300" b="0" dirty="0" smtClean="0"/>
              <a:t>É uma biblioteca python para gerenciamento de arquivos a partir do caminho relativo do mesmo. Tem diversas funções já implementadas como os</a:t>
            </a:r>
            <a:r>
              <a:rPr lang="pt-BR" sz="1300" b="0" dirty="0" smtClean="0"/>
              <a:t>.exists(path) ou a os.remove(path), a qual utilizamos no projeto para apagar os bancos de dados de execuções anteriores.</a:t>
            </a:r>
            <a:endParaRPr lang="pt-PT" sz="1300" b="0" dirty="0" smtClean="0"/>
          </a:p>
        </p:txBody>
      </p:sp>
    </p:spTree>
    <p:extLst>
      <p:ext uri="{BB962C8B-B14F-4D97-AF65-F5344CB8AC3E}">
        <p14:creationId xmlns:p14="http://schemas.microsoft.com/office/powerpoint/2010/main" val="15234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Bancos de dados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2" y="4221088"/>
            <a:ext cx="54292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22" y="1925479"/>
            <a:ext cx="40862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796136" y="2820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860032" y="2713107"/>
            <a:ext cx="2874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SQLiteStudio/usuariosCadastrados.db</a:t>
            </a:r>
            <a:endParaRPr lang="pt-BR" sz="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981870" y="4797152"/>
            <a:ext cx="2526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 smtClean="0"/>
              <a:t>REPRODUÇÃO: SQLiteStudio/chatMessages.db</a:t>
            </a:r>
            <a:endParaRPr lang="pt-BR" sz="800" b="1" dirty="0"/>
          </a:p>
        </p:txBody>
      </p:sp>
    </p:spTree>
    <p:extLst>
      <p:ext uri="{BB962C8B-B14F-4D97-AF65-F5344CB8AC3E}">
        <p14:creationId xmlns:p14="http://schemas.microsoft.com/office/powerpoint/2010/main" val="24038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telas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5065"/>
            <a:ext cx="2376264" cy="146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86947"/>
            <a:ext cx="2576339" cy="148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86947"/>
            <a:ext cx="2448272" cy="149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36" y="3501008"/>
            <a:ext cx="497451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4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expressões regulares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46449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109847" y="2060848"/>
            <a:ext cx="36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/>
              <a:t>Uma</a:t>
            </a:r>
            <a:r>
              <a:rPr lang="pt-BR" sz="1600" dirty="0"/>
              <a:t> </a:t>
            </a:r>
            <a:r>
              <a:rPr lang="pt-BR" sz="1600" b="1" dirty="0"/>
              <a:t>expressão regular</a:t>
            </a:r>
            <a:r>
              <a:rPr lang="pt-BR" sz="1600" dirty="0"/>
              <a:t> ou "Regex" </a:t>
            </a:r>
            <a:r>
              <a:rPr lang="pt-BR" sz="1600" dirty="0" smtClean="0"/>
              <a:t>provê </a:t>
            </a:r>
            <a:r>
              <a:rPr lang="pt-BR" sz="1600" dirty="0"/>
              <a:t>uma forma concisa e flexível de identificar </a:t>
            </a:r>
            <a:r>
              <a:rPr lang="pt-BR" sz="1600" dirty="0" smtClean="0"/>
              <a:t>cadeias de caracteres como palavras </a:t>
            </a:r>
            <a:r>
              <a:rPr lang="pt-BR" sz="1600" dirty="0"/>
              <a:t>ou padrões de </a:t>
            </a:r>
            <a:r>
              <a:rPr lang="pt-BR" sz="1600" dirty="0" smtClean="0"/>
              <a:t>caracteres em um texto. 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dirty="0" smtClean="0"/>
              <a:t>No Chattttô!, definimos o nome do usuário logado no chat como uma expressão regular e a partir do método “pesquisa_usuario()”, fazemos a busca da expressão em todas as mensagens do chat de forma que toda vez que o nome do usuário for encontrado, seu nome será colorido com uma cor aleatória.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75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231</TotalTime>
  <Words>556</Words>
  <Application>Microsoft Office PowerPoint</Application>
  <PresentationFormat>Apresentação na tela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Essencial</vt:lpstr>
      <vt:lpstr>Implementação de sistema de chat em Python - CHATTTTÔ</vt:lpstr>
      <vt:lpstr>Introdução</vt:lpstr>
      <vt:lpstr>Exemplos de Chats Privados</vt:lpstr>
      <vt:lpstr>Exemplos de Chats Públicos</vt:lpstr>
      <vt:lpstr>ChatTTTô</vt:lpstr>
      <vt:lpstr>Bibliotecas importadas</vt:lpstr>
      <vt:lpstr>Bancos de dados</vt:lpstr>
      <vt:lpstr>Principais telas</vt:lpstr>
      <vt:lpstr>expressões regulares</vt:lpstr>
      <vt:lpstr>Demonstração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sistema de chat em Python - CHATTTTÔ</dc:title>
  <dc:creator>Mathews Edwirds</dc:creator>
  <cp:lastModifiedBy>Mathews</cp:lastModifiedBy>
  <cp:revision>23</cp:revision>
  <dcterms:created xsi:type="dcterms:W3CDTF">2020-11-07T23:13:31Z</dcterms:created>
  <dcterms:modified xsi:type="dcterms:W3CDTF">2020-11-09T13:49:50Z</dcterms:modified>
</cp:coreProperties>
</file>