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923F103-BC34-4FE4-A40E-EDDEECFDA5D0}" type="datetimeFigureOut">
              <a:rPr lang="en-US" smtClean="0"/>
              <a:pPr/>
              <a:t>4/5/2024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393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1290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513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0993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752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340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9778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983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2726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237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5E72C73-2D91-4E12-BA25-F0AA0C03599B}" type="datetimeFigureOut">
              <a:rPr lang="en-US" smtClean="0"/>
              <a:t>4/5/2024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271212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BE451C3-0FF4-47C4-B829-773ADF60F88C}" type="datetimeFigureOut">
              <a:rPr lang="en-US" smtClean="0"/>
              <a:t>4/5/2024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043562"/>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1610255" y="104923"/>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020802" y="3051058"/>
            <a:ext cx="8334377" cy="1800225"/>
          </a:xfrm>
        </p:spPr>
        <p:txBody>
          <a:bodyPr>
            <a:normAutofit fontScale="92500" lnSpcReduction="10000"/>
          </a:bodyPr>
          <a:lstStyle/>
          <a:p>
            <a:pPr algn="just"/>
            <a:r>
              <a:rPr lang="en-US" sz="2800" b="1" dirty="0">
                <a:latin typeface="Arial Rounded MT Bold" panose="020F0704030504030204" pitchFamily="34" charset="0"/>
              </a:rPr>
              <a:t>Presented by:</a:t>
            </a:r>
          </a:p>
          <a:p>
            <a:pPr algn="just"/>
            <a:r>
              <a:rPr lang="en-US" sz="2800" b="1" dirty="0" err="1">
                <a:latin typeface="Arial Rounded MT Bold" panose="020F0704030504030204" pitchFamily="34" charset="0"/>
              </a:rPr>
              <a:t>Mathiyarasi</a:t>
            </a:r>
            <a:r>
              <a:rPr lang="en-US" sz="2800" b="1" dirty="0">
                <a:latin typeface="Arial Rounded MT Bold" panose="020F0704030504030204" pitchFamily="34" charset="0"/>
              </a:rPr>
              <a:t>. S</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657224" y="1828368"/>
            <a:ext cx="10131425" cy="3649133"/>
          </a:xfrm>
        </p:spPr>
        <p:txBody>
          <a:bodyPr>
            <a:noAutofit/>
          </a:bodyPr>
          <a:lstStyle/>
          <a:p>
            <a:r>
              <a:rPr lang="en-US" sz="2000" b="1" dirty="0">
                <a:latin typeface="Calibri"/>
                <a:ea typeface="+mn-lt"/>
                <a:cs typeface="+mn-lt"/>
              </a:rPr>
              <a:t>Looking ahead, our solution holds promise for further enhancements and innovations.</a:t>
            </a:r>
          </a:p>
          <a:p>
            <a:r>
              <a:rPr lang="en-US" sz="2000" b="1" dirty="0">
                <a:latin typeface="Calibri"/>
                <a:ea typeface="+mn-lt"/>
                <a:cs typeface="+mn-lt"/>
              </a:rPr>
              <a:t>We envision integrating additional machine learning techniques and data sources to enhance detection accuracy.</a:t>
            </a:r>
          </a:p>
          <a:p>
            <a:r>
              <a:rPr lang="en-US" sz="2000" b="1" dirty="0">
                <a:latin typeface="Calibri"/>
                <a:ea typeface="+mn-lt"/>
                <a:cs typeface="+mn-lt"/>
              </a:rPr>
              <a:t>Furthermore, seamless integration with existing cybersecurity frameworks will extend the reach and effectiveness of our solution.</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620486" y="1329119"/>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408505" y="845459"/>
            <a:ext cx="9845838" cy="4082142"/>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557794"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315505" y="1418096"/>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a:ea typeface="+mn-lt"/>
                <a:cs typeface="+mn-lt"/>
              </a:rPr>
              <a:t>Our solution combines signature-based detection, anomaly detection, and behavior analysis to effectively combat keylogger threats.</a:t>
            </a:r>
          </a:p>
          <a:p>
            <a:pPr marL="305435" indent="-305435"/>
            <a:r>
              <a:rPr lang="en-US" sz="1600" b="1" dirty="0">
                <a:latin typeface="Calibri"/>
                <a:ea typeface="+mn-lt"/>
                <a:cs typeface="+mn-lt"/>
              </a:rPr>
              <a:t>Utilizing machine learning, our system dynamically adapts to new threats, ensuring continuous protection.</a:t>
            </a:r>
          </a:p>
          <a:p>
            <a:pPr marL="305435" indent="-305435"/>
            <a:r>
              <a:rPr lang="en-US" sz="1600" b="1" dirty="0">
                <a:latin typeface="Calibri"/>
                <a:ea typeface="+mn-lt"/>
                <a:cs typeface="+mn-lt"/>
              </a:rPr>
              <a:t>Proactive prevention features such as real-time keystroke encryption and secure input handling mitigate data compromise.</a:t>
            </a:r>
          </a:p>
          <a:p>
            <a:pPr marL="305435" indent="-305435"/>
            <a:r>
              <a:rPr lang="en-US" sz="1600" b="1" dirty="0">
                <a:latin typeface="Calibri"/>
                <a:ea typeface="+mn-lt"/>
                <a:cs typeface="+mn-lt"/>
              </a:rPr>
              <a:t>User education is emphasized, with built-in training modules to empower users in recognizing and responding to keylogger threats.</a:t>
            </a:r>
          </a:p>
          <a:p>
            <a:pPr marL="305435" indent="-305435"/>
            <a:r>
              <a:rPr lang="en-US" sz="1600" b="1" dirty="0">
                <a:latin typeface="Calibri"/>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a:ea typeface="+mn-lt"/>
                <a:cs typeface="+mn-lt"/>
              </a:rPr>
              <a:t>Regular updates and threat intelligence feeds keep our solution resilient against emerging threats.</a:t>
            </a:r>
            <a:endParaRPr lang="en-IN" sz="1600" dirty="0"/>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a:xfrm>
            <a:off x="709612" y="191623"/>
            <a:ext cx="10772775" cy="1658198"/>
          </a:xfrm>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399175" y="1482791"/>
            <a:ext cx="10060441" cy="4914899"/>
          </a:xfrm>
        </p:spPr>
        <p:txBody>
          <a:bodyPr>
            <a:normAutofit fontScale="85000" lnSpcReduction="10000"/>
          </a:bodyPr>
          <a:lstStyle/>
          <a:p>
            <a:pPr marL="305435" indent="-305435">
              <a:lnSpc>
                <a:spcPct val="120000"/>
              </a:lnSpc>
            </a:pPr>
            <a:r>
              <a:rPr lang="en-US" sz="18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a:ea typeface="+mn-lt"/>
                <a:cs typeface="+mn-lt"/>
              </a:rPr>
              <a:t>Libraries: We utilize </a:t>
            </a:r>
            <a:r>
              <a:rPr lang="en-US" sz="1800" b="1" dirty="0" err="1">
                <a:latin typeface="Calibri"/>
                <a:ea typeface="+mn-lt"/>
                <a:cs typeface="+mn-lt"/>
              </a:rPr>
              <a:t>Tkinter</a:t>
            </a:r>
            <a:r>
              <a:rPr lang="en-US" sz="1800" b="1" dirty="0">
                <a:latin typeface="Calibri"/>
                <a:ea typeface="+mn-lt"/>
                <a:cs typeface="+mn-lt"/>
              </a:rPr>
              <a:t> for GUI development, </a:t>
            </a:r>
            <a:r>
              <a:rPr lang="en-US" sz="1800" b="1" dirty="0" err="1">
                <a:latin typeface="Calibri"/>
                <a:ea typeface="+mn-lt"/>
                <a:cs typeface="+mn-lt"/>
              </a:rPr>
              <a:t>pynput</a:t>
            </a:r>
            <a:r>
              <a:rPr lang="en-US" sz="1800" b="1" dirty="0">
                <a:latin typeface="Calibri"/>
                <a:ea typeface="+mn-lt"/>
                <a:cs typeface="+mn-lt"/>
              </a:rPr>
              <a:t> for keyboard monitoring functionality, and </a:t>
            </a:r>
            <a:r>
              <a:rPr lang="en-US" sz="1800" b="1" dirty="0" err="1">
                <a:latin typeface="Calibri"/>
                <a:ea typeface="+mn-lt"/>
                <a:cs typeface="+mn-lt"/>
              </a:rPr>
              <a:t>json</a:t>
            </a:r>
            <a:r>
              <a:rPr lang="en-US" sz="1800" b="1" dirty="0">
                <a:latin typeface="Calibri"/>
                <a:ea typeface="+mn-lt"/>
                <a:cs typeface="+mn-lt"/>
              </a:rPr>
              <a:t> for data serialization.</a:t>
            </a:r>
          </a:p>
          <a:p>
            <a:pPr marL="305435" indent="-305435">
              <a:lnSpc>
                <a:spcPct val="120000"/>
              </a:lnSpc>
            </a:pPr>
            <a:r>
              <a:rPr lang="en-US" sz="1800" b="1" dirty="0">
                <a:latin typeface="Calibri"/>
                <a:ea typeface="+mn-lt"/>
                <a:cs typeface="+mn-lt"/>
              </a:rPr>
              <a:t>System Requirements: The system requires a Python environment with </a:t>
            </a:r>
            <a:r>
              <a:rPr lang="en-US" sz="1800" b="1" dirty="0" err="1">
                <a:latin typeface="Calibri"/>
                <a:ea typeface="+mn-lt"/>
                <a:cs typeface="+mn-lt"/>
              </a:rPr>
              <a:t>Tkinter</a:t>
            </a:r>
            <a:r>
              <a:rPr lang="en-US" sz="1800" b="1" dirty="0">
                <a:latin typeface="Calibri"/>
                <a:ea typeface="+mn-lt"/>
                <a:cs typeface="+mn-lt"/>
              </a:rPr>
              <a:t> and </a:t>
            </a:r>
            <a:r>
              <a:rPr lang="en-US" sz="1800" b="1" dirty="0" err="1">
                <a:latin typeface="Calibri"/>
                <a:ea typeface="+mn-lt"/>
                <a:cs typeface="+mn-lt"/>
              </a:rPr>
              <a:t>pynput</a:t>
            </a:r>
            <a:r>
              <a:rPr lang="en-US" sz="1800" b="1" dirty="0">
                <a:latin typeface="Calibri"/>
                <a:ea typeface="+mn-lt"/>
                <a:cs typeface="+mn-lt"/>
              </a:rPr>
              <a:t> libraries installed.</a:t>
            </a:r>
          </a:p>
          <a:p>
            <a:pPr marL="305435" indent="-305435">
              <a:lnSpc>
                <a:spcPct val="120000"/>
              </a:lnSpc>
            </a:pPr>
            <a:r>
              <a:rPr lang="en-US" sz="18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a:xfrm>
            <a:off x="709612" y="210284"/>
            <a:ext cx="10772775" cy="1658198"/>
          </a:xfrm>
        </p:spPr>
        <p:txBody>
          <a:bodyPr>
            <a:normAutofit/>
          </a:bodyPr>
          <a:lstStyle/>
          <a:p>
            <a:r>
              <a:rPr lang="en-US" sz="4800"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285750" y="1613436"/>
            <a:ext cx="10817679" cy="4906433"/>
          </a:xfrm>
        </p:spPr>
        <p:txBody>
          <a:bodyPr>
            <a:normAutofit fontScale="775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9" name="Content Placeholder 8">
            <a:extLst>
              <a:ext uri="{FF2B5EF4-FFF2-40B4-BE49-F238E27FC236}">
                <a16:creationId xmlns:a16="http://schemas.microsoft.com/office/drawing/2014/main" id="{EDAF2FF6-999B-41E6-4B46-0A1E7338B0DB}"/>
              </a:ext>
            </a:extLst>
          </p:cNvPr>
          <p:cNvPicPr>
            <a:picLocks noGrp="1" noChangeAspect="1"/>
          </p:cNvPicPr>
          <p:nvPr>
            <p:ph sz="half" idx="1"/>
          </p:nvPr>
        </p:nvPicPr>
        <p:blipFill>
          <a:blip r:embed="rId2"/>
          <a:stretch>
            <a:fillRect/>
          </a:stretch>
        </p:blipFill>
        <p:spPr>
          <a:xfrm>
            <a:off x="547235" y="1853160"/>
            <a:ext cx="4542290" cy="3903828"/>
          </a:xfrm>
        </p:spPr>
      </p:pic>
      <p:pic>
        <p:nvPicPr>
          <p:cNvPr id="12" name="Content Placeholder 11">
            <a:extLst>
              <a:ext uri="{FF2B5EF4-FFF2-40B4-BE49-F238E27FC236}">
                <a16:creationId xmlns:a16="http://schemas.microsoft.com/office/drawing/2014/main" id="{A00AC512-A9C9-09D1-14CF-D7497CEDF39A}"/>
              </a:ext>
            </a:extLst>
          </p:cNvPr>
          <p:cNvPicPr>
            <a:picLocks noGrp="1" noChangeAspect="1"/>
          </p:cNvPicPr>
          <p:nvPr>
            <p:ph sz="half" idx="2"/>
          </p:nvPr>
        </p:nvPicPr>
        <p:blipFill>
          <a:blip r:embed="rId3"/>
          <a:stretch>
            <a:fillRect/>
          </a:stretch>
        </p:blipFill>
        <p:spPr>
          <a:xfrm>
            <a:off x="5416095" y="1853160"/>
            <a:ext cx="4474353" cy="3726546"/>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2393867"/>
            <a:ext cx="10131425" cy="4619625"/>
          </a:xfrm>
        </p:spPr>
        <p:txBody>
          <a:bodyPr>
            <a:normAutofit/>
          </a:bodyPr>
          <a:lstStyle/>
          <a:p>
            <a:pPr marL="305435" indent="-305435"/>
            <a:r>
              <a:rPr lang="en-US" sz="2000" b="1" dirty="0">
                <a:latin typeface="Calibri"/>
                <a:ea typeface="+mn-lt"/>
                <a:cs typeface="+mn-lt"/>
              </a:rPr>
              <a:t>In conclusion, keyloggers represent a formidable cybersecurity challenge, demanding proactive mitigation strategies.</a:t>
            </a:r>
          </a:p>
          <a:p>
            <a:pPr marL="305435" indent="-305435"/>
            <a:r>
              <a:rPr lang="en-US" sz="2000" b="1" dirty="0">
                <a:latin typeface="Calibri"/>
                <a:ea typeface="+mn-lt"/>
                <a:cs typeface="+mn-lt"/>
              </a:rPr>
              <a:t>Our solution offers a robust defense against keylogger threats, ensuring the security and integrity of sensitive information.</a:t>
            </a:r>
          </a:p>
          <a:p>
            <a:pPr marL="305435" indent="-305435"/>
            <a:r>
              <a:rPr lang="en-US" sz="2000" b="1" dirty="0">
                <a:latin typeface="Calibri"/>
                <a:ea typeface="+mn-lt"/>
                <a:cs typeface="+mn-lt"/>
              </a:rPr>
              <a:t>By investing in innovative cybersecurity solutions, we empower individuals and organizations to navigate the digital landscape with confidence.</a:t>
            </a:r>
            <a:endParaRPr lang="en-IN" sz="2000" b="1" dirty="0">
              <a:latin typeface="Calibri"/>
              <a:ea typeface="+mn-lt"/>
              <a:cs typeface="+mn-lt"/>
            </a:endParaRPr>
          </a:p>
        </p:txBody>
      </p:sp>
    </p:spTree>
    <p:extLst>
      <p:ext uri="{BB962C8B-B14F-4D97-AF65-F5344CB8AC3E}">
        <p14:creationId xmlns:p14="http://schemas.microsoft.com/office/powerpoint/2010/main" val="205969410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108</TotalTime>
  <Words>680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Calibri Light</vt:lpstr>
      <vt:lpstr>Metropolitan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mathi s</cp:lastModifiedBy>
  <cp:revision>11</cp:revision>
  <dcterms:created xsi:type="dcterms:W3CDTF">2024-04-03T00:18:32Z</dcterms:created>
  <dcterms:modified xsi:type="dcterms:W3CDTF">2024-04-05T08:54:55Z</dcterms:modified>
</cp:coreProperties>
</file>